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4" d="100"/>
          <a:sy n="14" d="100"/>
        </p:scale>
        <p:origin x="2196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F2BA-084D-4D71-9EB0-DE781FA40E45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689-247B-48FB-8D34-A416C8B7040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222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F2BA-084D-4D71-9EB0-DE781FA40E45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689-247B-48FB-8D34-A416C8B7040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415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F2BA-084D-4D71-9EB0-DE781FA40E45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689-247B-48FB-8D34-A416C8B7040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4093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F2BA-084D-4D71-9EB0-DE781FA40E45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689-247B-48FB-8D34-A416C8B7040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53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F2BA-084D-4D71-9EB0-DE781FA40E45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689-247B-48FB-8D34-A416C8B7040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377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F2BA-084D-4D71-9EB0-DE781FA40E45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689-247B-48FB-8D34-A416C8B7040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916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F2BA-084D-4D71-9EB0-DE781FA40E45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689-247B-48FB-8D34-A416C8B7040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2428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F2BA-084D-4D71-9EB0-DE781FA40E45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689-247B-48FB-8D34-A416C8B7040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901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F2BA-084D-4D71-9EB0-DE781FA40E45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689-247B-48FB-8D34-A416C8B7040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205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F2BA-084D-4D71-9EB0-DE781FA40E45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689-247B-48FB-8D34-A416C8B7040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9668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F2BA-084D-4D71-9EB0-DE781FA40E45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689-247B-48FB-8D34-A416C8B7040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328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1F2BA-084D-4D71-9EB0-DE781FA40E45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62689-247B-48FB-8D34-A416C8B7040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8218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upo 17">
            <a:extLst>
              <a:ext uri="{FF2B5EF4-FFF2-40B4-BE49-F238E27FC236}">
                <a16:creationId xmlns:a16="http://schemas.microsoft.com/office/drawing/2014/main" id="{DD89EC47-232B-455B-BCA1-97377486D84B}"/>
              </a:ext>
            </a:extLst>
          </p:cNvPr>
          <p:cNvGrpSpPr/>
          <p:nvPr/>
        </p:nvGrpSpPr>
        <p:grpSpPr>
          <a:xfrm>
            <a:off x="311287" y="266835"/>
            <a:ext cx="20761051" cy="2274985"/>
            <a:chOff x="-6826226" y="273637"/>
            <a:chExt cx="17251090" cy="491068"/>
          </a:xfrm>
        </p:grpSpPr>
        <p:sp>
          <p:nvSpPr>
            <p:cNvPr id="19" name="Titel 1">
              <a:extLst>
                <a:ext uri="{FF2B5EF4-FFF2-40B4-BE49-F238E27FC236}">
                  <a16:creationId xmlns:a16="http://schemas.microsoft.com/office/drawing/2014/main" id="{35C6D8F0-7090-4069-A87A-9097BCABC931}"/>
                </a:ext>
              </a:extLst>
            </p:cNvPr>
            <p:cNvSpPr txBox="1">
              <a:spLocks/>
            </p:cNvSpPr>
            <p:nvPr/>
          </p:nvSpPr>
          <p:spPr>
            <a:xfrm>
              <a:off x="-6826226" y="274639"/>
              <a:ext cx="16854223" cy="490066"/>
            </a:xfrm>
            <a:prstGeom prst="rect">
              <a:avLst/>
            </a:prstGeom>
            <a:solidFill>
              <a:srgbClr val="209298"/>
            </a:solidFill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2200" b="1" kern="120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635000" lvl="0">
                <a:defRPr/>
              </a:pPr>
              <a:r>
                <a:rPr lang="de-DE" sz="6600" dirty="0">
                  <a:solidFill>
                    <a:srgbClr val="FFFFFF"/>
                  </a:solidFill>
                  <a:latin typeface="Arial"/>
                </a:rPr>
                <a:t>EL ARBOL DE LAS DECISIONES</a:t>
              </a:r>
              <a:endParaRPr lang="de-DE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0" name="Rectángulo 19">
              <a:extLst>
                <a:ext uri="{FF2B5EF4-FFF2-40B4-BE49-F238E27FC236}">
                  <a16:creationId xmlns:a16="http://schemas.microsoft.com/office/drawing/2014/main" id="{A03CF543-0524-43CC-9ABB-21D4561D05F1}"/>
                </a:ext>
              </a:extLst>
            </p:cNvPr>
            <p:cNvSpPr/>
            <p:nvPr/>
          </p:nvSpPr>
          <p:spPr>
            <a:xfrm>
              <a:off x="10199873" y="273637"/>
              <a:ext cx="224991" cy="489600"/>
            </a:xfrm>
            <a:prstGeom prst="rect">
              <a:avLst/>
            </a:prstGeom>
            <a:solidFill>
              <a:srgbClr val="1B8E95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pic>
        <p:nvPicPr>
          <p:cNvPr id="3" name="Imagen 2" descr="Imagen que contiene alimentos, brócoli&#10;&#10;Descripción generada automáticamente">
            <a:extLst>
              <a:ext uri="{FF2B5EF4-FFF2-40B4-BE49-F238E27FC236}">
                <a16:creationId xmlns:a16="http://schemas.microsoft.com/office/drawing/2014/main" id="{04B6E8EF-B603-4847-8C95-59778CC757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914" y="2541820"/>
            <a:ext cx="20564424" cy="27461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7774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5</Words>
  <Application>Microsoft Office PowerPoint</Application>
  <PresentationFormat>Personalizado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Garcia Cuadrado</dc:creator>
  <cp:lastModifiedBy>Juan Garcia Cuadrado</cp:lastModifiedBy>
  <cp:revision>2</cp:revision>
  <dcterms:created xsi:type="dcterms:W3CDTF">2019-11-13T15:23:54Z</dcterms:created>
  <dcterms:modified xsi:type="dcterms:W3CDTF">2019-11-13T15:41:57Z</dcterms:modified>
</cp:coreProperties>
</file>