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19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2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41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9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37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91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42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90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20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6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32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21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id="{DD89EC47-232B-455B-BCA1-97377486D84B}"/>
              </a:ext>
            </a:extLst>
          </p:cNvPr>
          <p:cNvGrpSpPr/>
          <p:nvPr/>
        </p:nvGrpSpPr>
        <p:grpSpPr>
          <a:xfrm>
            <a:off x="311287" y="266835"/>
            <a:ext cx="20761051" cy="2274985"/>
            <a:chOff x="-6826226" y="273637"/>
            <a:chExt cx="17251090" cy="491068"/>
          </a:xfrm>
        </p:grpSpPr>
        <p:sp>
          <p:nvSpPr>
            <p:cNvPr id="19" name="Titel 1">
              <a:extLst>
                <a:ext uri="{FF2B5EF4-FFF2-40B4-BE49-F238E27FC236}">
                  <a16:creationId xmlns:a16="http://schemas.microsoft.com/office/drawing/2014/main" id="{35C6D8F0-7090-4069-A87A-9097BCABC931}"/>
                </a:ext>
              </a:extLst>
            </p:cNvPr>
            <p:cNvSpPr txBox="1">
              <a:spLocks/>
            </p:cNvSpPr>
            <p:nvPr/>
          </p:nvSpPr>
          <p:spPr>
            <a:xfrm>
              <a:off x="-6826226" y="274639"/>
              <a:ext cx="16854223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lvl="0"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THE TREE OF DECISIONS</a:t>
              </a:r>
              <a:endParaRPr lang="de-DE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A03CF543-0524-43CC-9ABB-21D4561D05F1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3" name="Imagen 2" descr="Imagen que contiene alimentos, brócoli&#10;&#10;Descripción generada automáticamente">
            <a:extLst>
              <a:ext uri="{FF2B5EF4-FFF2-40B4-BE49-F238E27FC236}">
                <a16:creationId xmlns:a16="http://schemas.microsoft.com/office/drawing/2014/main" id="{04B6E8EF-B603-4847-8C95-59778CC75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14" y="2541820"/>
            <a:ext cx="20564424" cy="2746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77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4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Garcia Cuadrado</dc:creator>
  <cp:lastModifiedBy>Juan Garcia Cuadrado</cp:lastModifiedBy>
  <cp:revision>3</cp:revision>
  <dcterms:created xsi:type="dcterms:W3CDTF">2019-11-13T15:23:54Z</dcterms:created>
  <dcterms:modified xsi:type="dcterms:W3CDTF">2019-11-13T15:51:50Z</dcterms:modified>
</cp:coreProperties>
</file>