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1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9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7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2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0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6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2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F1D886D-7167-4931-8C14-2103C1157C9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21383625" cy="30249626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F50AC0B-6E07-4691-8DA9-D5FA26BCD6C0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0691812" y="1"/>
            <a:ext cx="0" cy="30249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FE33B86-8D73-47E9-BEBC-46BCF9DE176B}"/>
              </a:ext>
            </a:extLst>
          </p:cNvPr>
          <p:cNvCxnSpPr>
            <a:cxnSpLocks/>
            <a:stCxn id="5" idx="1"/>
            <a:endCxn id="5" idx="3"/>
          </p:cNvCxnSpPr>
          <p:nvPr/>
        </p:nvCxnSpPr>
        <p:spPr>
          <a:xfrm>
            <a:off x="-1" y="15124814"/>
            <a:ext cx="21383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57E8EDA-E6A8-40FE-A98A-A5E1150BF522}"/>
              </a:ext>
            </a:extLst>
          </p:cNvPr>
          <p:cNvGrpSpPr/>
          <p:nvPr/>
        </p:nvGrpSpPr>
        <p:grpSpPr>
          <a:xfrm>
            <a:off x="311287" y="273636"/>
            <a:ext cx="10113577" cy="2274985"/>
            <a:chOff x="2021136" y="273637"/>
            <a:chExt cx="8403728" cy="491068"/>
          </a:xfrm>
        </p:grpSpPr>
        <p:sp>
          <p:nvSpPr>
            <p:cNvPr id="15" name="Titel 1">
              <a:extLst>
                <a:ext uri="{FF2B5EF4-FFF2-40B4-BE49-F238E27FC236}">
                  <a16:creationId xmlns:a16="http://schemas.microsoft.com/office/drawing/2014/main" id="{23852B49-7CC5-4C49-B37B-3E133E55DC74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AMENAZAS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EF485DE8-EF2C-4570-9EB6-11A0BD41F909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D89EC47-232B-455B-BCA1-97377486D84B}"/>
              </a:ext>
            </a:extLst>
          </p:cNvPr>
          <p:cNvGrpSpPr/>
          <p:nvPr/>
        </p:nvGrpSpPr>
        <p:grpSpPr>
          <a:xfrm>
            <a:off x="10958761" y="266835"/>
            <a:ext cx="10113577" cy="2274985"/>
            <a:chOff x="2021136" y="273637"/>
            <a:chExt cx="8403728" cy="491068"/>
          </a:xfrm>
        </p:grpSpPr>
        <p:sp>
          <p:nvSpPr>
            <p:cNvPr id="19" name="Titel 1">
              <a:extLst>
                <a:ext uri="{FF2B5EF4-FFF2-40B4-BE49-F238E27FC236}">
                  <a16:creationId xmlns:a16="http://schemas.microsoft.com/office/drawing/2014/main" id="{35C6D8F0-7090-4069-A87A-9097BCABC931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FORTALEZAS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A03CF543-0524-43CC-9ABB-21D4561D05F1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0B4C4111-14BA-42B1-8889-DA31FC2BB320}"/>
              </a:ext>
            </a:extLst>
          </p:cNvPr>
          <p:cNvGrpSpPr/>
          <p:nvPr/>
        </p:nvGrpSpPr>
        <p:grpSpPr>
          <a:xfrm>
            <a:off x="311287" y="15398449"/>
            <a:ext cx="10113577" cy="2274985"/>
            <a:chOff x="2021136" y="273637"/>
            <a:chExt cx="8403728" cy="491068"/>
          </a:xfrm>
        </p:grpSpPr>
        <p:sp>
          <p:nvSpPr>
            <p:cNvPr id="22" name="Titel 1">
              <a:extLst>
                <a:ext uri="{FF2B5EF4-FFF2-40B4-BE49-F238E27FC236}">
                  <a16:creationId xmlns:a16="http://schemas.microsoft.com/office/drawing/2014/main" id="{D86B41A0-536B-4293-9C40-D00B0887DF74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DEBILIDADES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124DE512-C486-45E3-940C-FDB71FCA5A2D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AE03926C-2717-4604-82D2-25C29C76E8D9}"/>
              </a:ext>
            </a:extLst>
          </p:cNvPr>
          <p:cNvGrpSpPr/>
          <p:nvPr/>
        </p:nvGrpSpPr>
        <p:grpSpPr>
          <a:xfrm>
            <a:off x="10958761" y="15398449"/>
            <a:ext cx="10113577" cy="2274985"/>
            <a:chOff x="2021136" y="273637"/>
            <a:chExt cx="8403728" cy="491068"/>
          </a:xfrm>
        </p:grpSpPr>
        <p:sp>
          <p:nvSpPr>
            <p:cNvPr id="25" name="Titel 1">
              <a:extLst>
                <a:ext uri="{FF2B5EF4-FFF2-40B4-BE49-F238E27FC236}">
                  <a16:creationId xmlns:a16="http://schemas.microsoft.com/office/drawing/2014/main" id="{8A4143E9-6D97-4F9D-A0A3-619EEC88ECC3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OPORTUNIDADES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7979279B-92BF-4DA8-B5A7-9D33B883FE5D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377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Garcia Cuadrado</dc:creator>
  <cp:lastModifiedBy>Juan Garcia Cuadrado</cp:lastModifiedBy>
  <cp:revision>1</cp:revision>
  <dcterms:created xsi:type="dcterms:W3CDTF">2019-11-13T15:23:54Z</dcterms:created>
  <dcterms:modified xsi:type="dcterms:W3CDTF">2019-11-13T15:32:40Z</dcterms:modified>
</cp:coreProperties>
</file>