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5" d="100"/>
          <a:sy n="25" d="100"/>
        </p:scale>
        <p:origin x="21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22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41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09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377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91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42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90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20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6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32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1F2BA-084D-4D71-9EB0-DE781FA40E45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2689-247B-48FB-8D34-A416C8B70409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218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F1D886D-7167-4931-8C14-2103C1157C9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21383625" cy="30249626"/>
          </a:xfrm>
          <a:prstGeom prst="rect">
            <a:avLst/>
          </a:prstGeom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5F50AC0B-6E07-4691-8DA9-D5FA26BCD6C0}"/>
              </a:ext>
            </a:extLst>
          </p:cNvPr>
          <p:cNvCxnSpPr>
            <a:cxnSpLocks/>
            <a:stCxn id="5" idx="0"/>
          </p:cNvCxnSpPr>
          <p:nvPr/>
        </p:nvCxnSpPr>
        <p:spPr>
          <a:xfrm>
            <a:off x="10691812" y="1"/>
            <a:ext cx="0" cy="30249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6FE33B86-8D73-47E9-BEBC-46BCF9DE176B}"/>
              </a:ext>
            </a:extLst>
          </p:cNvPr>
          <p:cNvCxnSpPr>
            <a:cxnSpLocks/>
            <a:stCxn id="5" idx="1"/>
            <a:endCxn id="5" idx="3"/>
          </p:cNvCxnSpPr>
          <p:nvPr/>
        </p:nvCxnSpPr>
        <p:spPr>
          <a:xfrm>
            <a:off x="-1" y="15124814"/>
            <a:ext cx="21383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57E8EDA-E6A8-40FE-A98A-A5E1150BF522}"/>
              </a:ext>
            </a:extLst>
          </p:cNvPr>
          <p:cNvGrpSpPr/>
          <p:nvPr/>
        </p:nvGrpSpPr>
        <p:grpSpPr>
          <a:xfrm>
            <a:off x="311287" y="273636"/>
            <a:ext cx="10113577" cy="2274985"/>
            <a:chOff x="2021136" y="273637"/>
            <a:chExt cx="8403728" cy="491068"/>
          </a:xfrm>
        </p:grpSpPr>
        <p:sp>
          <p:nvSpPr>
            <p:cNvPr id="15" name="Titel 1">
              <a:extLst>
                <a:ext uri="{FF2B5EF4-FFF2-40B4-BE49-F238E27FC236}">
                  <a16:creationId xmlns:a16="http://schemas.microsoft.com/office/drawing/2014/main" id="{23852B49-7CC5-4C49-B37B-3E133E55DC74}"/>
                </a:ext>
              </a:extLst>
            </p:cNvPr>
            <p:cNvSpPr txBox="1">
              <a:spLocks/>
            </p:cNvSpPr>
            <p:nvPr/>
          </p:nvSpPr>
          <p:spPr>
            <a:xfrm>
              <a:off x="2021136" y="274639"/>
              <a:ext cx="8006861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marR="0" lvl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STRENGTHS</a:t>
              </a:r>
              <a:endPara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EF485DE8-EF2C-4570-9EB6-11A0BD41F909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D89EC47-232B-455B-BCA1-97377486D84B}"/>
              </a:ext>
            </a:extLst>
          </p:cNvPr>
          <p:cNvGrpSpPr/>
          <p:nvPr/>
        </p:nvGrpSpPr>
        <p:grpSpPr>
          <a:xfrm>
            <a:off x="10958761" y="266835"/>
            <a:ext cx="10113577" cy="2274985"/>
            <a:chOff x="2021136" y="273637"/>
            <a:chExt cx="8403728" cy="491068"/>
          </a:xfrm>
        </p:grpSpPr>
        <p:sp>
          <p:nvSpPr>
            <p:cNvPr id="19" name="Titel 1">
              <a:extLst>
                <a:ext uri="{FF2B5EF4-FFF2-40B4-BE49-F238E27FC236}">
                  <a16:creationId xmlns:a16="http://schemas.microsoft.com/office/drawing/2014/main" id="{35C6D8F0-7090-4069-A87A-9097BCABC931}"/>
                </a:ext>
              </a:extLst>
            </p:cNvPr>
            <p:cNvSpPr txBox="1">
              <a:spLocks/>
            </p:cNvSpPr>
            <p:nvPr/>
          </p:nvSpPr>
          <p:spPr>
            <a:xfrm>
              <a:off x="2021136" y="274639"/>
              <a:ext cx="8006861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marR="0" lvl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WEAKNESSES</a:t>
              </a:r>
              <a:endPara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A03CF543-0524-43CC-9ABB-21D4561D05F1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0B4C4111-14BA-42B1-8889-DA31FC2BB320}"/>
              </a:ext>
            </a:extLst>
          </p:cNvPr>
          <p:cNvGrpSpPr/>
          <p:nvPr/>
        </p:nvGrpSpPr>
        <p:grpSpPr>
          <a:xfrm>
            <a:off x="311287" y="15398449"/>
            <a:ext cx="10113577" cy="2274985"/>
            <a:chOff x="2021136" y="273637"/>
            <a:chExt cx="8403728" cy="491068"/>
          </a:xfrm>
        </p:grpSpPr>
        <p:sp>
          <p:nvSpPr>
            <p:cNvPr id="22" name="Titel 1">
              <a:extLst>
                <a:ext uri="{FF2B5EF4-FFF2-40B4-BE49-F238E27FC236}">
                  <a16:creationId xmlns:a16="http://schemas.microsoft.com/office/drawing/2014/main" id="{D86B41A0-536B-4293-9C40-D00B0887DF74}"/>
                </a:ext>
              </a:extLst>
            </p:cNvPr>
            <p:cNvSpPr txBox="1">
              <a:spLocks/>
            </p:cNvSpPr>
            <p:nvPr/>
          </p:nvSpPr>
          <p:spPr>
            <a:xfrm>
              <a:off x="2021136" y="274639"/>
              <a:ext cx="8006861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marR="0" lvl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THREATS</a:t>
              </a:r>
              <a:endPara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124DE512-C486-45E3-940C-FDB71FCA5A2D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AE03926C-2717-4604-82D2-25C29C76E8D9}"/>
              </a:ext>
            </a:extLst>
          </p:cNvPr>
          <p:cNvGrpSpPr/>
          <p:nvPr/>
        </p:nvGrpSpPr>
        <p:grpSpPr>
          <a:xfrm>
            <a:off x="10958761" y="15398449"/>
            <a:ext cx="10113577" cy="2274985"/>
            <a:chOff x="2021136" y="273637"/>
            <a:chExt cx="8403728" cy="491068"/>
          </a:xfrm>
        </p:grpSpPr>
        <p:sp>
          <p:nvSpPr>
            <p:cNvPr id="25" name="Titel 1">
              <a:extLst>
                <a:ext uri="{FF2B5EF4-FFF2-40B4-BE49-F238E27FC236}">
                  <a16:creationId xmlns:a16="http://schemas.microsoft.com/office/drawing/2014/main" id="{8A4143E9-6D97-4F9D-A0A3-619EEC88ECC3}"/>
                </a:ext>
              </a:extLst>
            </p:cNvPr>
            <p:cNvSpPr txBox="1">
              <a:spLocks/>
            </p:cNvSpPr>
            <p:nvPr/>
          </p:nvSpPr>
          <p:spPr>
            <a:xfrm>
              <a:off x="2021136" y="274639"/>
              <a:ext cx="8006861" cy="490066"/>
            </a:xfrm>
            <a:prstGeom prst="rect">
              <a:avLst/>
            </a:prstGeom>
            <a:solidFill>
              <a:srgbClr val="209298"/>
            </a:solidFill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22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635000" marR="0" lvl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6600" dirty="0">
                  <a:solidFill>
                    <a:srgbClr val="FFFFFF"/>
                  </a:solidFill>
                  <a:latin typeface="Arial"/>
                </a:rPr>
                <a:t>OPORTUNITIES</a:t>
              </a:r>
              <a:endPara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7979279B-92BF-4DA8-B5A7-9D33B883FE5D}"/>
                </a:ext>
              </a:extLst>
            </p:cNvPr>
            <p:cNvSpPr/>
            <p:nvPr/>
          </p:nvSpPr>
          <p:spPr>
            <a:xfrm>
              <a:off x="10199873" y="273637"/>
              <a:ext cx="224991" cy="489600"/>
            </a:xfrm>
            <a:prstGeom prst="rect">
              <a:avLst/>
            </a:prstGeom>
            <a:solidFill>
              <a:srgbClr val="1B8E95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3777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4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Garcia Cuadrado</dc:creator>
  <cp:lastModifiedBy>Juan Garcia Cuadrado</cp:lastModifiedBy>
  <cp:revision>2</cp:revision>
  <dcterms:created xsi:type="dcterms:W3CDTF">2019-11-13T15:23:54Z</dcterms:created>
  <dcterms:modified xsi:type="dcterms:W3CDTF">2019-11-13T15:35:27Z</dcterms:modified>
</cp:coreProperties>
</file>