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2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  <p:sldMasterId id="2147483713" r:id="rId4"/>
    <p:sldMasterId id="2147483726" r:id="rId5"/>
    <p:sldMasterId id="2147483739" r:id="rId6"/>
    <p:sldMasterId id="2147483752" r:id="rId7"/>
    <p:sldMasterId id="2147483765" r:id="rId8"/>
    <p:sldMasterId id="2147483783" r:id="rId9"/>
    <p:sldMasterId id="2147483801" r:id="rId10"/>
    <p:sldMasterId id="2147483819" r:id="rId11"/>
    <p:sldMasterId id="2147483837" r:id="rId12"/>
    <p:sldMasterId id="2147483855" r:id="rId13"/>
  </p:sldMasterIdLst>
  <p:notesMasterIdLst>
    <p:notesMasterId r:id="rId46"/>
  </p:notesMasterIdLst>
  <p:sldIdLst>
    <p:sldId id="293" r:id="rId14"/>
    <p:sldId id="279" r:id="rId15"/>
    <p:sldId id="265" r:id="rId16"/>
    <p:sldId id="294" r:id="rId17"/>
    <p:sldId id="295" r:id="rId18"/>
    <p:sldId id="296" r:id="rId19"/>
    <p:sldId id="316" r:id="rId20"/>
    <p:sldId id="317" r:id="rId21"/>
    <p:sldId id="328" r:id="rId22"/>
    <p:sldId id="298" r:id="rId23"/>
    <p:sldId id="299" r:id="rId24"/>
    <p:sldId id="318" r:id="rId25"/>
    <p:sldId id="319" r:id="rId26"/>
    <p:sldId id="324" r:id="rId27"/>
    <p:sldId id="301" r:id="rId28"/>
    <p:sldId id="302" r:id="rId29"/>
    <p:sldId id="303" r:id="rId30"/>
    <p:sldId id="320" r:id="rId31"/>
    <p:sldId id="305" r:id="rId32"/>
    <p:sldId id="306" r:id="rId33"/>
    <p:sldId id="307" r:id="rId34"/>
    <p:sldId id="322" r:id="rId35"/>
    <p:sldId id="309" r:id="rId36"/>
    <p:sldId id="310" r:id="rId37"/>
    <p:sldId id="325" r:id="rId38"/>
    <p:sldId id="312" r:id="rId39"/>
    <p:sldId id="313" r:id="rId40"/>
    <p:sldId id="314" r:id="rId41"/>
    <p:sldId id="326" r:id="rId42"/>
    <p:sldId id="315" r:id="rId43"/>
    <p:sldId id="284" r:id="rId44"/>
    <p:sldId id="327" r:id="rId4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2AA4A4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5" autoAdjust="0"/>
    <p:restoredTop sz="85612" autoAdjust="0"/>
  </p:normalViewPr>
  <p:slideViewPr>
    <p:cSldViewPr snapToObjects="1" showGuides="1">
      <p:cViewPr varScale="1">
        <p:scale>
          <a:sx n="78" d="100"/>
          <a:sy n="78" d="100"/>
        </p:scale>
        <p:origin x="-1494" y="-96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outlineViewPr>
    <p:cViewPr>
      <p:scale>
        <a:sx n="33" d="100"/>
        <a:sy n="33" d="100"/>
      </p:scale>
      <p:origin x="0" y="327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02" d="100"/>
          <a:sy n="102" d="100"/>
        </p:scale>
        <p:origin x="-3558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1FF09-27FD-48E7-8AA3-1610D813B275}" type="doc">
      <dgm:prSet loTypeId="urn:microsoft.com/office/officeart/2005/8/layout/chevron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B9DD6A04-04B0-4886-8BC9-71ADFC234BFA}">
      <dgm:prSet phldrT="[Texte]"/>
      <dgm:spPr/>
      <dgm:t>
        <a:bodyPr/>
        <a:lstStyle/>
        <a:p>
          <a:r>
            <a:rPr lang="fr-FR" b="0" dirty="0" smtClean="0"/>
            <a:t>Phase 1</a:t>
          </a:r>
        </a:p>
        <a:p>
          <a:r>
            <a:rPr lang="fr-FR" b="1" dirty="0" smtClean="0"/>
            <a:t>Lancer le projet</a:t>
          </a:r>
          <a:endParaRPr lang="fr-FR" b="1" dirty="0"/>
        </a:p>
      </dgm:t>
    </dgm:pt>
    <dgm:pt modelId="{7E4D5509-7796-4A49-95DE-70E7A0DED5D2}" type="parTrans" cxnId="{345245AF-02BE-4A2B-8D5F-5C173512E7E3}">
      <dgm:prSet/>
      <dgm:spPr/>
      <dgm:t>
        <a:bodyPr/>
        <a:lstStyle/>
        <a:p>
          <a:endParaRPr lang="fr-FR"/>
        </a:p>
      </dgm:t>
    </dgm:pt>
    <dgm:pt modelId="{92EDD456-21A7-4067-ACEE-1D2D7B13951D}" type="sibTrans" cxnId="{345245AF-02BE-4A2B-8D5F-5C173512E7E3}">
      <dgm:prSet/>
      <dgm:spPr/>
      <dgm:t>
        <a:bodyPr/>
        <a:lstStyle/>
        <a:p>
          <a:endParaRPr lang="fr-FR"/>
        </a:p>
      </dgm:t>
    </dgm:pt>
    <dgm:pt modelId="{2B25DD94-17AB-4799-A7FF-E41051E5CE24}">
      <dgm:prSet phldrT="[Texte]"/>
      <dgm:spPr/>
      <dgm:t>
        <a:bodyPr/>
        <a:lstStyle/>
        <a:p>
          <a:r>
            <a:rPr lang="fr-FR" dirty="0" smtClean="0"/>
            <a:t>Valider équipes, projet, objectifs, critères, processus, règles, données indispensables</a:t>
          </a:r>
          <a:endParaRPr lang="fr-FR" dirty="0"/>
        </a:p>
      </dgm:t>
    </dgm:pt>
    <dgm:pt modelId="{E944A2C2-4132-4125-A894-49DAF062AA78}" type="parTrans" cxnId="{75D5A7F6-71FD-440B-96EA-2DD7F1A31E50}">
      <dgm:prSet/>
      <dgm:spPr/>
      <dgm:t>
        <a:bodyPr/>
        <a:lstStyle/>
        <a:p>
          <a:endParaRPr lang="fr-FR"/>
        </a:p>
      </dgm:t>
    </dgm:pt>
    <dgm:pt modelId="{C812C9B2-A8E6-471F-8C94-DB21B67DACF4}" type="sibTrans" cxnId="{75D5A7F6-71FD-440B-96EA-2DD7F1A31E50}">
      <dgm:prSet/>
      <dgm:spPr/>
      <dgm:t>
        <a:bodyPr/>
        <a:lstStyle/>
        <a:p>
          <a:endParaRPr lang="fr-FR"/>
        </a:p>
      </dgm:t>
    </dgm:pt>
    <dgm:pt modelId="{45355E07-278E-4EA8-BA30-97C29D156B54}">
      <dgm:prSet phldrT="[Texte]"/>
      <dgm:spPr/>
      <dgm:t>
        <a:bodyPr/>
        <a:lstStyle/>
        <a:p>
          <a:r>
            <a:rPr lang="fr-FR" dirty="0" smtClean="0"/>
            <a:t>Phase 2 </a:t>
          </a:r>
        </a:p>
        <a:p>
          <a:r>
            <a:rPr lang="fr-FR" b="1" dirty="0" smtClean="0"/>
            <a:t>Revue énergétique</a:t>
          </a:r>
          <a:endParaRPr lang="fr-FR" b="1" dirty="0"/>
        </a:p>
      </dgm:t>
    </dgm:pt>
    <dgm:pt modelId="{8C7D88F7-3FF5-430C-BF53-D34EC4F963C6}" type="parTrans" cxnId="{4102A226-D5C6-4578-92A0-1F77A78D5666}">
      <dgm:prSet/>
      <dgm:spPr/>
      <dgm:t>
        <a:bodyPr/>
        <a:lstStyle/>
        <a:p>
          <a:endParaRPr lang="fr-FR"/>
        </a:p>
      </dgm:t>
    </dgm:pt>
    <dgm:pt modelId="{7E23B151-466C-4268-AE66-7117A201C5D0}" type="sibTrans" cxnId="{4102A226-D5C6-4578-92A0-1F77A78D5666}">
      <dgm:prSet/>
      <dgm:spPr/>
      <dgm:t>
        <a:bodyPr/>
        <a:lstStyle/>
        <a:p>
          <a:endParaRPr lang="fr-FR"/>
        </a:p>
      </dgm:t>
    </dgm:pt>
    <dgm:pt modelId="{F84FFAF0-029A-475F-800C-49D49B677AA4}">
      <dgm:prSet phldrT="[Texte]"/>
      <dgm:spPr/>
      <dgm:t>
        <a:bodyPr/>
        <a:lstStyle/>
        <a:p>
          <a:r>
            <a:rPr lang="fr-FR" dirty="0" smtClean="0"/>
            <a:t>Faire un état des lieux exhaustif en matière énergétique (cartographie des usages énergétiques)</a:t>
          </a:r>
          <a:endParaRPr lang="fr-FR" dirty="0"/>
        </a:p>
      </dgm:t>
    </dgm:pt>
    <dgm:pt modelId="{28C1156F-F1E7-4629-8E1C-6C9323076188}" type="parTrans" cxnId="{C2D28F5A-89C9-4C26-860E-56C5720F9B5A}">
      <dgm:prSet/>
      <dgm:spPr/>
      <dgm:t>
        <a:bodyPr/>
        <a:lstStyle/>
        <a:p>
          <a:endParaRPr lang="fr-FR"/>
        </a:p>
      </dgm:t>
    </dgm:pt>
    <dgm:pt modelId="{DEE6292D-54EB-4AE4-B6C6-07D6B25FCC75}" type="sibTrans" cxnId="{C2D28F5A-89C9-4C26-860E-56C5720F9B5A}">
      <dgm:prSet/>
      <dgm:spPr/>
      <dgm:t>
        <a:bodyPr/>
        <a:lstStyle/>
        <a:p>
          <a:endParaRPr lang="fr-FR"/>
        </a:p>
      </dgm:t>
    </dgm:pt>
    <dgm:pt modelId="{28A21266-D395-49FF-ACD4-AD51E52D756A}">
      <dgm:prSet phldrT="[Texte]"/>
      <dgm:spPr/>
      <dgm:t>
        <a:bodyPr/>
        <a:lstStyle/>
        <a:p>
          <a:r>
            <a:rPr lang="fr-FR" dirty="0" smtClean="0"/>
            <a:t>Déterminer les consommations de référence et le programme d’actions énergétiques</a:t>
          </a:r>
          <a:endParaRPr lang="fr-FR" dirty="0"/>
        </a:p>
      </dgm:t>
    </dgm:pt>
    <dgm:pt modelId="{8069F56E-C883-4B45-B9A0-AEDEAD19D0F3}" type="parTrans" cxnId="{2F8A941D-DE29-4EC8-A4AF-71A13E6CA34A}">
      <dgm:prSet/>
      <dgm:spPr/>
      <dgm:t>
        <a:bodyPr/>
        <a:lstStyle/>
        <a:p>
          <a:endParaRPr lang="fr-FR"/>
        </a:p>
      </dgm:t>
    </dgm:pt>
    <dgm:pt modelId="{A71D58A9-C5B4-49AE-A1F6-507793B00A04}" type="sibTrans" cxnId="{2F8A941D-DE29-4EC8-A4AF-71A13E6CA34A}">
      <dgm:prSet/>
      <dgm:spPr/>
      <dgm:t>
        <a:bodyPr/>
        <a:lstStyle/>
        <a:p>
          <a:endParaRPr lang="fr-FR"/>
        </a:p>
      </dgm:t>
    </dgm:pt>
    <dgm:pt modelId="{50B01482-B687-4074-BE7B-DEA53E405A4F}">
      <dgm:prSet phldrT="[Texte]"/>
      <dgm:spPr/>
      <dgm:t>
        <a:bodyPr/>
        <a:lstStyle/>
        <a:p>
          <a:r>
            <a:rPr lang="fr-FR" dirty="0" smtClean="0"/>
            <a:t>Phase 3 </a:t>
          </a:r>
        </a:p>
        <a:p>
          <a:r>
            <a:rPr lang="fr-FR" b="1" dirty="0" smtClean="0"/>
            <a:t>Revue réglementaire</a:t>
          </a:r>
          <a:endParaRPr lang="fr-FR" b="1" dirty="0"/>
        </a:p>
      </dgm:t>
    </dgm:pt>
    <dgm:pt modelId="{8C14074C-DFDE-4D62-80DA-FE8819CCB5EA}" type="parTrans" cxnId="{E3E8667C-9B10-479B-8399-273FA7BCE021}">
      <dgm:prSet/>
      <dgm:spPr/>
      <dgm:t>
        <a:bodyPr/>
        <a:lstStyle/>
        <a:p>
          <a:endParaRPr lang="fr-FR"/>
        </a:p>
      </dgm:t>
    </dgm:pt>
    <dgm:pt modelId="{05F87478-F696-4FFB-911A-D659201103F6}" type="sibTrans" cxnId="{E3E8667C-9B10-479B-8399-273FA7BCE021}">
      <dgm:prSet/>
      <dgm:spPr/>
      <dgm:t>
        <a:bodyPr/>
        <a:lstStyle/>
        <a:p>
          <a:endParaRPr lang="fr-FR"/>
        </a:p>
      </dgm:t>
    </dgm:pt>
    <dgm:pt modelId="{96C5CFF8-5F24-4147-A6DA-6F99DD10F5F8}">
      <dgm:prSet phldrT="[Texte]"/>
      <dgm:spPr/>
      <dgm:t>
        <a:bodyPr/>
        <a:lstStyle/>
        <a:p>
          <a:r>
            <a:rPr lang="fr-FR" dirty="0" smtClean="0"/>
            <a:t>Identifier les sources de droit et réglementations </a:t>
          </a:r>
          <a:endParaRPr lang="fr-FR" dirty="0"/>
        </a:p>
      </dgm:t>
    </dgm:pt>
    <dgm:pt modelId="{17BBF101-18E2-4BE5-BE54-87239B8BE447}" type="parTrans" cxnId="{590FEFE1-1AEF-4CA5-9341-2742C97F4FF3}">
      <dgm:prSet/>
      <dgm:spPr/>
      <dgm:t>
        <a:bodyPr/>
        <a:lstStyle/>
        <a:p>
          <a:endParaRPr lang="fr-FR"/>
        </a:p>
      </dgm:t>
    </dgm:pt>
    <dgm:pt modelId="{B925615A-14FD-49F4-B458-580EAC4B5567}" type="sibTrans" cxnId="{590FEFE1-1AEF-4CA5-9341-2742C97F4FF3}">
      <dgm:prSet/>
      <dgm:spPr/>
      <dgm:t>
        <a:bodyPr/>
        <a:lstStyle/>
        <a:p>
          <a:endParaRPr lang="fr-FR"/>
        </a:p>
      </dgm:t>
    </dgm:pt>
    <dgm:pt modelId="{314D617C-60A7-4C96-93AE-7A17ECFABB1F}">
      <dgm:prSet phldrT="[Texte]"/>
      <dgm:spPr/>
      <dgm:t>
        <a:bodyPr/>
        <a:lstStyle/>
        <a:p>
          <a:r>
            <a:rPr lang="fr-FR" dirty="0" smtClean="0"/>
            <a:t>Proposer une méthodologie pour en vérifier la conformité </a:t>
          </a:r>
          <a:endParaRPr lang="fr-FR" dirty="0"/>
        </a:p>
      </dgm:t>
    </dgm:pt>
    <dgm:pt modelId="{3017A4D1-FE52-4D22-99DC-86050D2B9D1F}" type="parTrans" cxnId="{E289F12A-1DD8-485C-8248-31183C1A9763}">
      <dgm:prSet/>
      <dgm:spPr/>
      <dgm:t>
        <a:bodyPr/>
        <a:lstStyle/>
        <a:p>
          <a:endParaRPr lang="fr-FR"/>
        </a:p>
      </dgm:t>
    </dgm:pt>
    <dgm:pt modelId="{5D617D04-144B-47B3-AD1B-7F498F48076F}" type="sibTrans" cxnId="{E289F12A-1DD8-485C-8248-31183C1A9763}">
      <dgm:prSet/>
      <dgm:spPr/>
      <dgm:t>
        <a:bodyPr/>
        <a:lstStyle/>
        <a:p>
          <a:endParaRPr lang="fr-FR"/>
        </a:p>
      </dgm:t>
    </dgm:pt>
    <dgm:pt modelId="{344B1096-31D6-477B-B06A-A9D4676DD2C8}">
      <dgm:prSet/>
      <dgm:spPr/>
      <dgm:t>
        <a:bodyPr/>
        <a:lstStyle/>
        <a:p>
          <a:r>
            <a:rPr lang="fr-FR" dirty="0" smtClean="0"/>
            <a:t>Nommer un Comité de Pilotage ayant l’autorité suffisante pour faire avancer le projet sans retard</a:t>
          </a:r>
          <a:endParaRPr lang="fr-FR" dirty="0"/>
        </a:p>
      </dgm:t>
    </dgm:pt>
    <dgm:pt modelId="{87D77F1F-8457-47C5-BAF3-EF816EAD9B07}" type="parTrans" cxnId="{8F7D4C2A-BD5D-4E77-B5BC-40CC9516C15E}">
      <dgm:prSet/>
      <dgm:spPr/>
      <dgm:t>
        <a:bodyPr/>
        <a:lstStyle/>
        <a:p>
          <a:endParaRPr lang="fr-FR"/>
        </a:p>
      </dgm:t>
    </dgm:pt>
    <dgm:pt modelId="{3314F624-0D0D-4E4D-B0C5-8B7A43775D1E}" type="sibTrans" cxnId="{8F7D4C2A-BD5D-4E77-B5BC-40CC9516C15E}">
      <dgm:prSet/>
      <dgm:spPr/>
      <dgm:t>
        <a:bodyPr/>
        <a:lstStyle/>
        <a:p>
          <a:endParaRPr lang="fr-FR"/>
        </a:p>
      </dgm:t>
    </dgm:pt>
    <dgm:pt modelId="{E3B912F3-1FAD-4BA0-8BDF-3C77E52D8575}">
      <dgm:prSet/>
      <dgm:spPr/>
      <dgm:t>
        <a:bodyPr/>
        <a:lstStyle/>
        <a:p>
          <a:r>
            <a:rPr lang="fr-FR" dirty="0" smtClean="0"/>
            <a:t>Programmer l’intervention </a:t>
          </a:r>
          <a:endParaRPr lang="fr-FR" dirty="0"/>
        </a:p>
      </dgm:t>
    </dgm:pt>
    <dgm:pt modelId="{DDC96D82-5794-4E00-8597-5356E49FCB51}" type="parTrans" cxnId="{8A5A9E46-B9DC-4F6D-B1D4-BF18258430E2}">
      <dgm:prSet/>
      <dgm:spPr/>
      <dgm:t>
        <a:bodyPr/>
        <a:lstStyle/>
        <a:p>
          <a:endParaRPr lang="fr-FR"/>
        </a:p>
      </dgm:t>
    </dgm:pt>
    <dgm:pt modelId="{2A5B8375-B54D-4304-9D81-0E4A2FE08818}" type="sibTrans" cxnId="{8A5A9E46-B9DC-4F6D-B1D4-BF18258430E2}">
      <dgm:prSet/>
      <dgm:spPr/>
      <dgm:t>
        <a:bodyPr/>
        <a:lstStyle/>
        <a:p>
          <a:endParaRPr lang="fr-FR"/>
        </a:p>
      </dgm:t>
    </dgm:pt>
    <dgm:pt modelId="{45406AA2-6963-4E0C-A1FA-65E1DA397519}">
      <dgm:prSet/>
      <dgm:spPr/>
      <dgm:t>
        <a:bodyPr/>
        <a:lstStyle/>
        <a:p>
          <a:r>
            <a:rPr lang="fr-FR" dirty="0" smtClean="0"/>
            <a:t>Réunir et Informer les participants au projet lors d’une réunion de lancement </a:t>
          </a:r>
          <a:endParaRPr lang="fr-FR" dirty="0"/>
        </a:p>
      </dgm:t>
    </dgm:pt>
    <dgm:pt modelId="{584AB2D7-5FC2-4C2A-8BDD-28535B27873E}" type="parTrans" cxnId="{97D7486C-E8E5-4A72-A538-E91304B4D8B4}">
      <dgm:prSet/>
      <dgm:spPr/>
      <dgm:t>
        <a:bodyPr/>
        <a:lstStyle/>
        <a:p>
          <a:endParaRPr lang="fr-FR"/>
        </a:p>
      </dgm:t>
    </dgm:pt>
    <dgm:pt modelId="{7306E285-996E-4BC1-A5A3-74C799AF9103}" type="sibTrans" cxnId="{97D7486C-E8E5-4A72-A538-E91304B4D8B4}">
      <dgm:prSet/>
      <dgm:spPr/>
      <dgm:t>
        <a:bodyPr/>
        <a:lstStyle/>
        <a:p>
          <a:endParaRPr lang="fr-FR"/>
        </a:p>
      </dgm:t>
    </dgm:pt>
    <dgm:pt modelId="{EAA63667-1F2B-4411-BB21-BE1EC887B359}">
      <dgm:prSet/>
      <dgm:spPr/>
      <dgm:t>
        <a:bodyPr/>
        <a:lstStyle/>
        <a:p>
          <a:r>
            <a:rPr lang="fr-FR" dirty="0" smtClean="0"/>
            <a:t>Choisir l’organisme chargé de délivrer le label ISO 50001</a:t>
          </a:r>
          <a:endParaRPr lang="fr-FR" dirty="0"/>
        </a:p>
      </dgm:t>
    </dgm:pt>
    <dgm:pt modelId="{24DCA372-F028-4A1B-9444-0B144BAD38A7}" type="parTrans" cxnId="{33FE9709-DFFA-42AA-AC03-39590EA21B90}">
      <dgm:prSet/>
      <dgm:spPr/>
      <dgm:t>
        <a:bodyPr/>
        <a:lstStyle/>
        <a:p>
          <a:endParaRPr lang="fr-FR"/>
        </a:p>
      </dgm:t>
    </dgm:pt>
    <dgm:pt modelId="{327EE88E-773F-42B4-B326-96DE1115CB6E}" type="sibTrans" cxnId="{33FE9709-DFFA-42AA-AC03-39590EA21B90}">
      <dgm:prSet/>
      <dgm:spPr/>
      <dgm:t>
        <a:bodyPr/>
        <a:lstStyle/>
        <a:p>
          <a:endParaRPr lang="fr-FR"/>
        </a:p>
      </dgm:t>
    </dgm:pt>
    <dgm:pt modelId="{38AA53EB-731B-400E-8279-401B93A54FE1}">
      <dgm:prSet phldrT="[Texte]"/>
      <dgm:spPr/>
      <dgm:t>
        <a:bodyPr/>
        <a:lstStyle/>
        <a:p>
          <a:r>
            <a:rPr lang="fr-FR" dirty="0" smtClean="0"/>
            <a:t>Définir les indicateurs de performance énergétiques</a:t>
          </a:r>
          <a:endParaRPr lang="fr-FR" dirty="0"/>
        </a:p>
      </dgm:t>
    </dgm:pt>
    <dgm:pt modelId="{F3941D1F-7126-40C3-9FC3-5EABCD8E766E}" type="parTrans" cxnId="{0D5028DB-9E16-442D-9675-AB3AAF1FFA0B}">
      <dgm:prSet/>
      <dgm:spPr/>
      <dgm:t>
        <a:bodyPr/>
        <a:lstStyle/>
        <a:p>
          <a:endParaRPr lang="fr-FR"/>
        </a:p>
      </dgm:t>
    </dgm:pt>
    <dgm:pt modelId="{CD2FDBE4-1A4B-4C70-8ED0-79000D239A52}" type="sibTrans" cxnId="{0D5028DB-9E16-442D-9675-AB3AAF1FFA0B}">
      <dgm:prSet/>
      <dgm:spPr/>
      <dgm:t>
        <a:bodyPr/>
        <a:lstStyle/>
        <a:p>
          <a:endParaRPr lang="fr-FR"/>
        </a:p>
      </dgm:t>
    </dgm:pt>
    <dgm:pt modelId="{6252B17D-0F16-4DFD-A178-8D49A4F5127B}">
      <dgm:prSet phldrT="[Texte]"/>
      <dgm:spPr/>
      <dgm:t>
        <a:bodyPr/>
        <a:lstStyle/>
        <a:p>
          <a:r>
            <a:rPr lang="fr-FR" dirty="0" smtClean="0"/>
            <a:t>Définir la politique énergie et l’engagement de la direction au plus haut niveau</a:t>
          </a:r>
          <a:endParaRPr lang="fr-FR" dirty="0"/>
        </a:p>
      </dgm:t>
    </dgm:pt>
    <dgm:pt modelId="{2BF7BDE2-DC55-4104-AAA0-35A279E7FB9C}" type="parTrans" cxnId="{75F8BE5D-AFD9-4781-A892-4146253E8020}">
      <dgm:prSet/>
      <dgm:spPr/>
      <dgm:t>
        <a:bodyPr/>
        <a:lstStyle/>
        <a:p>
          <a:endParaRPr lang="fr-FR"/>
        </a:p>
      </dgm:t>
    </dgm:pt>
    <dgm:pt modelId="{7D5EB9B6-E84D-4B17-8496-EE359052F1E2}" type="sibTrans" cxnId="{75F8BE5D-AFD9-4781-A892-4146253E8020}">
      <dgm:prSet/>
      <dgm:spPr/>
      <dgm:t>
        <a:bodyPr/>
        <a:lstStyle/>
        <a:p>
          <a:endParaRPr lang="fr-FR"/>
        </a:p>
      </dgm:t>
    </dgm:pt>
    <dgm:pt modelId="{85775BBB-B96F-40B8-8FE3-588A5BC0865D}">
      <dgm:prSet phldrT="[Texte]"/>
      <dgm:spPr/>
      <dgm:t>
        <a:bodyPr/>
        <a:lstStyle/>
        <a:p>
          <a:r>
            <a:rPr lang="fr-FR" dirty="0" smtClean="0"/>
            <a:t>Expliquer les exigences normatives</a:t>
          </a:r>
          <a:endParaRPr lang="fr-FR" dirty="0"/>
        </a:p>
      </dgm:t>
    </dgm:pt>
    <dgm:pt modelId="{B00FA63D-C75D-443A-BC09-944BA43D59E0}" type="parTrans" cxnId="{A2AF8D24-3F23-449C-9F4B-EEC69E586B83}">
      <dgm:prSet/>
      <dgm:spPr/>
      <dgm:t>
        <a:bodyPr/>
        <a:lstStyle/>
        <a:p>
          <a:endParaRPr lang="fr-FR"/>
        </a:p>
      </dgm:t>
    </dgm:pt>
    <dgm:pt modelId="{17E29326-A7D1-47F9-9F95-848645CAE612}" type="sibTrans" cxnId="{A2AF8D24-3F23-449C-9F4B-EEC69E586B83}">
      <dgm:prSet/>
      <dgm:spPr/>
      <dgm:t>
        <a:bodyPr/>
        <a:lstStyle/>
        <a:p>
          <a:endParaRPr lang="fr-FR"/>
        </a:p>
      </dgm:t>
    </dgm:pt>
    <dgm:pt modelId="{A92FE287-A22B-4C4B-8B8E-9EA396A1B3B6}">
      <dgm:prSet phldrT="[Texte]"/>
      <dgm:spPr/>
      <dgm:t>
        <a:bodyPr/>
        <a:lstStyle/>
        <a:p>
          <a:r>
            <a:rPr lang="fr-FR" dirty="0" smtClean="0"/>
            <a:t>Proposer une méthodologie de veille réglementaire</a:t>
          </a:r>
          <a:endParaRPr lang="fr-FR" dirty="0"/>
        </a:p>
      </dgm:t>
    </dgm:pt>
    <dgm:pt modelId="{4EFCBEF5-B35B-464A-90FC-89D8FC8C3DB5}" type="parTrans" cxnId="{F23A9489-5106-408B-BF1E-2B0316091AC8}">
      <dgm:prSet/>
      <dgm:spPr/>
      <dgm:t>
        <a:bodyPr/>
        <a:lstStyle/>
        <a:p>
          <a:endParaRPr lang="fr-FR"/>
        </a:p>
      </dgm:t>
    </dgm:pt>
    <dgm:pt modelId="{838BFE9D-9629-4FC3-B83D-55E1F25A670D}" type="sibTrans" cxnId="{F23A9489-5106-408B-BF1E-2B0316091AC8}">
      <dgm:prSet/>
      <dgm:spPr/>
      <dgm:t>
        <a:bodyPr/>
        <a:lstStyle/>
        <a:p>
          <a:endParaRPr lang="fr-FR"/>
        </a:p>
      </dgm:t>
    </dgm:pt>
    <dgm:pt modelId="{5DE9F446-13E1-4FE9-B038-015C00758F11}">
      <dgm:prSet phldrT="[Texte]"/>
      <dgm:spPr/>
      <dgm:t>
        <a:bodyPr/>
        <a:lstStyle/>
        <a:p>
          <a:r>
            <a:rPr lang="fr-FR" dirty="0" smtClean="0"/>
            <a:t>Déployer et accompagner le mise en place</a:t>
          </a:r>
          <a:endParaRPr lang="fr-FR" dirty="0"/>
        </a:p>
      </dgm:t>
    </dgm:pt>
    <dgm:pt modelId="{1AD1FCA7-FFA2-4208-93C0-F44AF5AD81B7}" type="parTrans" cxnId="{E7F62926-8711-450F-924F-F17484517F25}">
      <dgm:prSet/>
      <dgm:spPr/>
      <dgm:t>
        <a:bodyPr/>
        <a:lstStyle/>
        <a:p>
          <a:endParaRPr lang="fr-FR"/>
        </a:p>
      </dgm:t>
    </dgm:pt>
    <dgm:pt modelId="{E5294F8A-1F33-434F-B7DB-8E4718318F9B}" type="sibTrans" cxnId="{E7F62926-8711-450F-924F-F17484517F25}">
      <dgm:prSet/>
      <dgm:spPr/>
      <dgm:t>
        <a:bodyPr/>
        <a:lstStyle/>
        <a:p>
          <a:endParaRPr lang="fr-FR"/>
        </a:p>
      </dgm:t>
    </dgm:pt>
    <dgm:pt modelId="{EBF606AD-41FE-4EB5-BE2B-2B23E4F32AD4}" type="pres">
      <dgm:prSet presAssocID="{9181FF09-27FD-48E7-8AA3-1610D813B2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88C3666-D74D-40BB-A847-B9FBC426B566}" type="pres">
      <dgm:prSet presAssocID="{B9DD6A04-04B0-4886-8BC9-71ADFC234BFA}" presName="composite" presStyleCnt="0"/>
      <dgm:spPr/>
    </dgm:pt>
    <dgm:pt modelId="{F66907BE-3CCE-4A9F-AD7C-1CCEC55527BD}" type="pres">
      <dgm:prSet presAssocID="{B9DD6A04-04B0-4886-8BC9-71ADFC234B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9AC1B3-1317-4655-A11E-A968D65FB684}" type="pres">
      <dgm:prSet presAssocID="{B9DD6A04-04B0-4886-8BC9-71ADFC234B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B1D110-838B-440D-BBBA-5FA74BCC458C}" type="pres">
      <dgm:prSet presAssocID="{92EDD456-21A7-4067-ACEE-1D2D7B13951D}" presName="sp" presStyleCnt="0"/>
      <dgm:spPr/>
    </dgm:pt>
    <dgm:pt modelId="{43871212-42D5-49EA-BAD1-2BE2ABFE89EA}" type="pres">
      <dgm:prSet presAssocID="{45355E07-278E-4EA8-BA30-97C29D156B54}" presName="composite" presStyleCnt="0"/>
      <dgm:spPr/>
    </dgm:pt>
    <dgm:pt modelId="{CAEE3BB2-52C7-406F-AEF2-F60F8C0A4ED8}" type="pres">
      <dgm:prSet presAssocID="{45355E07-278E-4EA8-BA30-97C29D156B5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8FF09B-0B8A-4D55-AF2F-84D2178C9A17}" type="pres">
      <dgm:prSet presAssocID="{45355E07-278E-4EA8-BA30-97C29D156B5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D4A52-A20C-4E73-994E-41E54FA93FF8}" type="pres">
      <dgm:prSet presAssocID="{7E23B151-466C-4268-AE66-7117A201C5D0}" presName="sp" presStyleCnt="0"/>
      <dgm:spPr/>
    </dgm:pt>
    <dgm:pt modelId="{D3276B80-454C-40D2-9753-DBBDF477FCC7}" type="pres">
      <dgm:prSet presAssocID="{50B01482-B687-4074-BE7B-DEA53E405A4F}" presName="composite" presStyleCnt="0"/>
      <dgm:spPr/>
    </dgm:pt>
    <dgm:pt modelId="{B1294446-3F5A-493E-B650-C833519FC073}" type="pres">
      <dgm:prSet presAssocID="{50B01482-B687-4074-BE7B-DEA53E405A4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80FDD4-2CF0-4199-9AA9-C912BEECE8FE}" type="pres">
      <dgm:prSet presAssocID="{50B01482-B687-4074-BE7B-DEA53E405A4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6426E03-4443-4D21-BE6C-1BA3361DEC98}" type="presOf" srcId="{B9DD6A04-04B0-4886-8BC9-71ADFC234BFA}" destId="{F66907BE-3CCE-4A9F-AD7C-1CCEC55527BD}" srcOrd="0" destOrd="0" presId="urn:microsoft.com/office/officeart/2005/8/layout/chevron2"/>
    <dgm:cxn modelId="{E3E8667C-9B10-479B-8399-273FA7BCE021}" srcId="{9181FF09-27FD-48E7-8AA3-1610D813B275}" destId="{50B01482-B687-4074-BE7B-DEA53E405A4F}" srcOrd="2" destOrd="0" parTransId="{8C14074C-DFDE-4D62-80DA-FE8819CCB5EA}" sibTransId="{05F87478-F696-4FFB-911A-D659201103F6}"/>
    <dgm:cxn modelId="{4102A226-D5C6-4578-92A0-1F77A78D5666}" srcId="{9181FF09-27FD-48E7-8AA3-1610D813B275}" destId="{45355E07-278E-4EA8-BA30-97C29D156B54}" srcOrd="1" destOrd="0" parTransId="{8C7D88F7-3FF5-430C-BF53-D34EC4F963C6}" sibTransId="{7E23B151-466C-4268-AE66-7117A201C5D0}"/>
    <dgm:cxn modelId="{D3BFD7E9-73DE-4052-8C6C-7EF2AC52EAFE}" type="presOf" srcId="{2B25DD94-17AB-4799-A7FF-E41051E5CE24}" destId="{729AC1B3-1317-4655-A11E-A968D65FB684}" srcOrd="0" destOrd="0" presId="urn:microsoft.com/office/officeart/2005/8/layout/chevron2"/>
    <dgm:cxn modelId="{33FE9709-DFFA-42AA-AC03-39590EA21B90}" srcId="{B9DD6A04-04B0-4886-8BC9-71ADFC234BFA}" destId="{EAA63667-1F2B-4411-BB21-BE1EC887B359}" srcOrd="4" destOrd="0" parTransId="{24DCA372-F028-4A1B-9444-0B144BAD38A7}" sibTransId="{327EE88E-773F-42B4-B326-96DE1115CB6E}"/>
    <dgm:cxn modelId="{590FEFE1-1AEF-4CA5-9341-2742C97F4FF3}" srcId="{50B01482-B687-4074-BE7B-DEA53E405A4F}" destId="{96C5CFF8-5F24-4147-A6DA-6F99DD10F5F8}" srcOrd="0" destOrd="0" parTransId="{17BBF101-18E2-4BE5-BE54-87239B8BE447}" sibTransId="{B925615A-14FD-49F4-B458-580EAC4B5567}"/>
    <dgm:cxn modelId="{D3544018-2729-4DC8-8ACC-94A7B025346C}" type="presOf" srcId="{45355E07-278E-4EA8-BA30-97C29D156B54}" destId="{CAEE3BB2-52C7-406F-AEF2-F60F8C0A4ED8}" srcOrd="0" destOrd="0" presId="urn:microsoft.com/office/officeart/2005/8/layout/chevron2"/>
    <dgm:cxn modelId="{9571911A-063D-4DE2-8BAE-B4EA66625ED9}" type="presOf" srcId="{9181FF09-27FD-48E7-8AA3-1610D813B275}" destId="{EBF606AD-41FE-4EB5-BE2B-2B23E4F32AD4}" srcOrd="0" destOrd="0" presId="urn:microsoft.com/office/officeart/2005/8/layout/chevron2"/>
    <dgm:cxn modelId="{921D9A7B-3DEA-4D16-A658-F7D4786901E0}" type="presOf" srcId="{314D617C-60A7-4C96-93AE-7A17ECFABB1F}" destId="{4D80FDD4-2CF0-4199-9AA9-C912BEECE8FE}" srcOrd="0" destOrd="3" presId="urn:microsoft.com/office/officeart/2005/8/layout/chevron2"/>
    <dgm:cxn modelId="{2F8A941D-DE29-4EC8-A4AF-71A13E6CA34A}" srcId="{45355E07-278E-4EA8-BA30-97C29D156B54}" destId="{28A21266-D395-49FF-ACD4-AD51E52D756A}" srcOrd="1" destOrd="0" parTransId="{8069F56E-C883-4B45-B9A0-AEDEAD19D0F3}" sibTransId="{A71D58A9-C5B4-49AE-A1F6-507793B00A04}"/>
    <dgm:cxn modelId="{345245AF-02BE-4A2B-8D5F-5C173512E7E3}" srcId="{9181FF09-27FD-48E7-8AA3-1610D813B275}" destId="{B9DD6A04-04B0-4886-8BC9-71ADFC234BFA}" srcOrd="0" destOrd="0" parTransId="{7E4D5509-7796-4A49-95DE-70E7A0DED5D2}" sibTransId="{92EDD456-21A7-4067-ACEE-1D2D7B13951D}"/>
    <dgm:cxn modelId="{1E729408-2AF1-4DD5-BC98-B6647F35BC25}" type="presOf" srcId="{38AA53EB-731B-400E-8279-401B93A54FE1}" destId="{678FF09B-0B8A-4D55-AF2F-84D2178C9A17}" srcOrd="0" destOrd="2" presId="urn:microsoft.com/office/officeart/2005/8/layout/chevron2"/>
    <dgm:cxn modelId="{A2AF8D24-3F23-449C-9F4B-EEC69E586B83}" srcId="{50B01482-B687-4074-BE7B-DEA53E405A4F}" destId="{85775BBB-B96F-40B8-8FE3-588A5BC0865D}" srcOrd="1" destOrd="0" parTransId="{B00FA63D-C75D-443A-BC09-944BA43D59E0}" sibTransId="{17E29326-A7D1-47F9-9F95-848645CAE612}"/>
    <dgm:cxn modelId="{97D7486C-E8E5-4A72-A538-E91304B4D8B4}" srcId="{B9DD6A04-04B0-4886-8BC9-71ADFC234BFA}" destId="{45406AA2-6963-4E0C-A1FA-65E1DA397519}" srcOrd="3" destOrd="0" parTransId="{584AB2D7-5FC2-4C2A-8BDD-28535B27873E}" sibTransId="{7306E285-996E-4BC1-A5A3-74C799AF9103}"/>
    <dgm:cxn modelId="{B140B7B5-244E-4696-9937-E0D417A4BFA4}" type="presOf" srcId="{28A21266-D395-49FF-ACD4-AD51E52D756A}" destId="{678FF09B-0B8A-4D55-AF2F-84D2178C9A17}" srcOrd="0" destOrd="1" presId="urn:microsoft.com/office/officeart/2005/8/layout/chevron2"/>
    <dgm:cxn modelId="{75F8BE5D-AFD9-4781-A892-4146253E8020}" srcId="{45355E07-278E-4EA8-BA30-97C29D156B54}" destId="{6252B17D-0F16-4DFD-A178-8D49A4F5127B}" srcOrd="3" destOrd="0" parTransId="{2BF7BDE2-DC55-4104-AAA0-35A279E7FB9C}" sibTransId="{7D5EB9B6-E84D-4B17-8496-EE359052F1E2}"/>
    <dgm:cxn modelId="{2DFF92A0-EA89-488E-8F14-EE8FB1AF275A}" type="presOf" srcId="{85775BBB-B96F-40B8-8FE3-588A5BC0865D}" destId="{4D80FDD4-2CF0-4199-9AA9-C912BEECE8FE}" srcOrd="0" destOrd="1" presId="urn:microsoft.com/office/officeart/2005/8/layout/chevron2"/>
    <dgm:cxn modelId="{F23A9489-5106-408B-BF1E-2B0316091AC8}" srcId="{50B01482-B687-4074-BE7B-DEA53E405A4F}" destId="{A92FE287-A22B-4C4B-8B8E-9EA396A1B3B6}" srcOrd="2" destOrd="0" parTransId="{4EFCBEF5-B35B-464A-90FC-89D8FC8C3DB5}" sibTransId="{838BFE9D-9629-4FC3-B83D-55E1F25A670D}"/>
    <dgm:cxn modelId="{E289F12A-1DD8-485C-8248-31183C1A9763}" srcId="{50B01482-B687-4074-BE7B-DEA53E405A4F}" destId="{314D617C-60A7-4C96-93AE-7A17ECFABB1F}" srcOrd="3" destOrd="0" parTransId="{3017A4D1-FE52-4D22-99DC-86050D2B9D1F}" sibTransId="{5D617D04-144B-47B3-AD1B-7F498F48076F}"/>
    <dgm:cxn modelId="{1C72AED5-0B79-4FAD-9AE8-643772B268B0}" type="presOf" srcId="{5DE9F446-13E1-4FE9-B038-015C00758F11}" destId="{4D80FDD4-2CF0-4199-9AA9-C912BEECE8FE}" srcOrd="0" destOrd="4" presId="urn:microsoft.com/office/officeart/2005/8/layout/chevron2"/>
    <dgm:cxn modelId="{E7F62926-8711-450F-924F-F17484517F25}" srcId="{50B01482-B687-4074-BE7B-DEA53E405A4F}" destId="{5DE9F446-13E1-4FE9-B038-015C00758F11}" srcOrd="4" destOrd="0" parTransId="{1AD1FCA7-FFA2-4208-93C0-F44AF5AD81B7}" sibTransId="{E5294F8A-1F33-434F-B7DB-8E4718318F9B}"/>
    <dgm:cxn modelId="{0D5028DB-9E16-442D-9675-AB3AAF1FFA0B}" srcId="{45355E07-278E-4EA8-BA30-97C29D156B54}" destId="{38AA53EB-731B-400E-8279-401B93A54FE1}" srcOrd="2" destOrd="0" parTransId="{F3941D1F-7126-40C3-9FC3-5EABCD8E766E}" sibTransId="{CD2FDBE4-1A4B-4C70-8ED0-79000D239A52}"/>
    <dgm:cxn modelId="{8F7D4C2A-BD5D-4E77-B5BC-40CC9516C15E}" srcId="{B9DD6A04-04B0-4886-8BC9-71ADFC234BFA}" destId="{344B1096-31D6-477B-B06A-A9D4676DD2C8}" srcOrd="1" destOrd="0" parTransId="{87D77F1F-8457-47C5-BAF3-EF816EAD9B07}" sibTransId="{3314F624-0D0D-4E4D-B0C5-8B7A43775D1E}"/>
    <dgm:cxn modelId="{8653B3A5-A689-4397-A919-E1289E86C72F}" type="presOf" srcId="{96C5CFF8-5F24-4147-A6DA-6F99DD10F5F8}" destId="{4D80FDD4-2CF0-4199-9AA9-C912BEECE8FE}" srcOrd="0" destOrd="0" presId="urn:microsoft.com/office/officeart/2005/8/layout/chevron2"/>
    <dgm:cxn modelId="{8A5A9E46-B9DC-4F6D-B1D4-BF18258430E2}" srcId="{B9DD6A04-04B0-4886-8BC9-71ADFC234BFA}" destId="{E3B912F3-1FAD-4BA0-8BDF-3C77E52D8575}" srcOrd="2" destOrd="0" parTransId="{DDC96D82-5794-4E00-8597-5356E49FCB51}" sibTransId="{2A5B8375-B54D-4304-9D81-0E4A2FE08818}"/>
    <dgm:cxn modelId="{5DDA3A06-C78B-484C-A8E3-AB1E0F65F144}" type="presOf" srcId="{A92FE287-A22B-4C4B-8B8E-9EA396A1B3B6}" destId="{4D80FDD4-2CF0-4199-9AA9-C912BEECE8FE}" srcOrd="0" destOrd="2" presId="urn:microsoft.com/office/officeart/2005/8/layout/chevron2"/>
    <dgm:cxn modelId="{192FE38E-3A7E-4EFC-B200-D9B6F9A3B574}" type="presOf" srcId="{50B01482-B687-4074-BE7B-DEA53E405A4F}" destId="{B1294446-3F5A-493E-B650-C833519FC073}" srcOrd="0" destOrd="0" presId="urn:microsoft.com/office/officeart/2005/8/layout/chevron2"/>
    <dgm:cxn modelId="{C2D28F5A-89C9-4C26-860E-56C5720F9B5A}" srcId="{45355E07-278E-4EA8-BA30-97C29D156B54}" destId="{F84FFAF0-029A-475F-800C-49D49B677AA4}" srcOrd="0" destOrd="0" parTransId="{28C1156F-F1E7-4629-8E1C-6C9323076188}" sibTransId="{DEE6292D-54EB-4AE4-B6C6-07D6B25FCC75}"/>
    <dgm:cxn modelId="{D6C53ECC-8045-4A4B-8FDB-CCADB5F4D8BE}" type="presOf" srcId="{6252B17D-0F16-4DFD-A178-8D49A4F5127B}" destId="{678FF09B-0B8A-4D55-AF2F-84D2178C9A17}" srcOrd="0" destOrd="3" presId="urn:microsoft.com/office/officeart/2005/8/layout/chevron2"/>
    <dgm:cxn modelId="{75D5A7F6-71FD-440B-96EA-2DD7F1A31E50}" srcId="{B9DD6A04-04B0-4886-8BC9-71ADFC234BFA}" destId="{2B25DD94-17AB-4799-A7FF-E41051E5CE24}" srcOrd="0" destOrd="0" parTransId="{E944A2C2-4132-4125-A894-49DAF062AA78}" sibTransId="{C812C9B2-A8E6-471F-8C94-DB21B67DACF4}"/>
    <dgm:cxn modelId="{93096351-44B5-4889-B4F8-AE752D35BDE5}" type="presOf" srcId="{45406AA2-6963-4E0C-A1FA-65E1DA397519}" destId="{729AC1B3-1317-4655-A11E-A968D65FB684}" srcOrd="0" destOrd="3" presId="urn:microsoft.com/office/officeart/2005/8/layout/chevron2"/>
    <dgm:cxn modelId="{358C581F-9A14-4ED0-B84C-C12AB3D6A633}" type="presOf" srcId="{344B1096-31D6-477B-B06A-A9D4676DD2C8}" destId="{729AC1B3-1317-4655-A11E-A968D65FB684}" srcOrd="0" destOrd="1" presId="urn:microsoft.com/office/officeart/2005/8/layout/chevron2"/>
    <dgm:cxn modelId="{71182B4C-47DF-4B34-9ADA-078366F99754}" type="presOf" srcId="{EAA63667-1F2B-4411-BB21-BE1EC887B359}" destId="{729AC1B3-1317-4655-A11E-A968D65FB684}" srcOrd="0" destOrd="4" presId="urn:microsoft.com/office/officeart/2005/8/layout/chevron2"/>
    <dgm:cxn modelId="{EAE371EA-1278-4503-8DBC-D7BF50E358B3}" type="presOf" srcId="{E3B912F3-1FAD-4BA0-8BDF-3C77E52D8575}" destId="{729AC1B3-1317-4655-A11E-A968D65FB684}" srcOrd="0" destOrd="2" presId="urn:microsoft.com/office/officeart/2005/8/layout/chevron2"/>
    <dgm:cxn modelId="{0EB38615-163D-4AAE-B0F1-5D1A7A3BD1ED}" type="presOf" srcId="{F84FFAF0-029A-475F-800C-49D49B677AA4}" destId="{678FF09B-0B8A-4D55-AF2F-84D2178C9A17}" srcOrd="0" destOrd="0" presId="urn:microsoft.com/office/officeart/2005/8/layout/chevron2"/>
    <dgm:cxn modelId="{A4E7999B-6B53-4C4D-9180-69508EE130BB}" type="presParOf" srcId="{EBF606AD-41FE-4EB5-BE2B-2B23E4F32AD4}" destId="{588C3666-D74D-40BB-A847-B9FBC426B566}" srcOrd="0" destOrd="0" presId="urn:microsoft.com/office/officeart/2005/8/layout/chevron2"/>
    <dgm:cxn modelId="{773B4C52-67AC-4214-8411-49F4F5ABAD58}" type="presParOf" srcId="{588C3666-D74D-40BB-A847-B9FBC426B566}" destId="{F66907BE-3CCE-4A9F-AD7C-1CCEC55527BD}" srcOrd="0" destOrd="0" presId="urn:microsoft.com/office/officeart/2005/8/layout/chevron2"/>
    <dgm:cxn modelId="{EDF389F7-9A2E-43AE-83D9-41BFC6B912D2}" type="presParOf" srcId="{588C3666-D74D-40BB-A847-B9FBC426B566}" destId="{729AC1B3-1317-4655-A11E-A968D65FB684}" srcOrd="1" destOrd="0" presId="urn:microsoft.com/office/officeart/2005/8/layout/chevron2"/>
    <dgm:cxn modelId="{7DB6467D-24F8-4CAB-894D-57500A9DDF8C}" type="presParOf" srcId="{EBF606AD-41FE-4EB5-BE2B-2B23E4F32AD4}" destId="{C9B1D110-838B-440D-BBBA-5FA74BCC458C}" srcOrd="1" destOrd="0" presId="urn:microsoft.com/office/officeart/2005/8/layout/chevron2"/>
    <dgm:cxn modelId="{D1D82679-3183-4F9B-9A5E-8F7045305329}" type="presParOf" srcId="{EBF606AD-41FE-4EB5-BE2B-2B23E4F32AD4}" destId="{43871212-42D5-49EA-BAD1-2BE2ABFE89EA}" srcOrd="2" destOrd="0" presId="urn:microsoft.com/office/officeart/2005/8/layout/chevron2"/>
    <dgm:cxn modelId="{EB3041E7-C395-4478-AFDA-E6124B37C03A}" type="presParOf" srcId="{43871212-42D5-49EA-BAD1-2BE2ABFE89EA}" destId="{CAEE3BB2-52C7-406F-AEF2-F60F8C0A4ED8}" srcOrd="0" destOrd="0" presId="urn:microsoft.com/office/officeart/2005/8/layout/chevron2"/>
    <dgm:cxn modelId="{ACE64C0B-4A20-42BF-8934-CF4F02E52821}" type="presParOf" srcId="{43871212-42D5-49EA-BAD1-2BE2ABFE89EA}" destId="{678FF09B-0B8A-4D55-AF2F-84D2178C9A17}" srcOrd="1" destOrd="0" presId="urn:microsoft.com/office/officeart/2005/8/layout/chevron2"/>
    <dgm:cxn modelId="{511D032C-949D-404B-B762-D5EE2BD90D95}" type="presParOf" srcId="{EBF606AD-41FE-4EB5-BE2B-2B23E4F32AD4}" destId="{86BD4A52-A20C-4E73-994E-41E54FA93FF8}" srcOrd="3" destOrd="0" presId="urn:microsoft.com/office/officeart/2005/8/layout/chevron2"/>
    <dgm:cxn modelId="{A1CE67D2-FC31-421E-9EF1-21D5AB9901EA}" type="presParOf" srcId="{EBF606AD-41FE-4EB5-BE2B-2B23E4F32AD4}" destId="{D3276B80-454C-40D2-9753-DBBDF477FCC7}" srcOrd="4" destOrd="0" presId="urn:microsoft.com/office/officeart/2005/8/layout/chevron2"/>
    <dgm:cxn modelId="{DB94F2B4-762D-433E-A159-3CCFECAFCEC3}" type="presParOf" srcId="{D3276B80-454C-40D2-9753-DBBDF477FCC7}" destId="{B1294446-3F5A-493E-B650-C833519FC073}" srcOrd="0" destOrd="0" presId="urn:microsoft.com/office/officeart/2005/8/layout/chevron2"/>
    <dgm:cxn modelId="{A1D1E9C4-D7C7-40AF-8096-3764930D0E7B}" type="presParOf" srcId="{D3276B80-454C-40D2-9753-DBBDF477FCC7}" destId="{4D80FDD4-2CF0-4199-9AA9-C912BEECE8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1FF09-27FD-48E7-8AA3-1610D813B275}" type="doc">
      <dgm:prSet loTypeId="urn:microsoft.com/office/officeart/2005/8/layout/chevron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B9DD6A04-04B0-4886-8BC9-71ADFC234BFA}">
      <dgm:prSet phldrT="[Texte]" custT="1"/>
      <dgm:spPr/>
      <dgm:t>
        <a:bodyPr/>
        <a:lstStyle/>
        <a:p>
          <a:r>
            <a:rPr lang="fr-FR" sz="1000" b="0" dirty="0" smtClean="0"/>
            <a:t>Phase 4</a:t>
          </a:r>
        </a:p>
        <a:p>
          <a:r>
            <a:rPr lang="fr-FR" sz="1050" b="1" dirty="0" smtClean="0"/>
            <a:t>Objectifs et programmes énergétiques</a:t>
          </a:r>
          <a:endParaRPr lang="fr-FR" sz="1050" b="1" dirty="0"/>
        </a:p>
      </dgm:t>
    </dgm:pt>
    <dgm:pt modelId="{7E4D5509-7796-4A49-95DE-70E7A0DED5D2}" type="parTrans" cxnId="{345245AF-02BE-4A2B-8D5F-5C173512E7E3}">
      <dgm:prSet/>
      <dgm:spPr/>
      <dgm:t>
        <a:bodyPr/>
        <a:lstStyle/>
        <a:p>
          <a:endParaRPr lang="fr-FR"/>
        </a:p>
      </dgm:t>
    </dgm:pt>
    <dgm:pt modelId="{92EDD456-21A7-4067-ACEE-1D2D7B13951D}" type="sibTrans" cxnId="{345245AF-02BE-4A2B-8D5F-5C173512E7E3}">
      <dgm:prSet/>
      <dgm:spPr/>
      <dgm:t>
        <a:bodyPr/>
        <a:lstStyle/>
        <a:p>
          <a:endParaRPr lang="fr-FR"/>
        </a:p>
      </dgm:t>
    </dgm:pt>
    <dgm:pt modelId="{2B25DD94-17AB-4799-A7FF-E41051E5CE24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100" dirty="0" smtClean="0"/>
            <a:t>Constituer le tableau de bord Énergie (objectifs, cibles, indicateurs, résultats, performance)</a:t>
          </a:r>
          <a:endParaRPr lang="fr-FR" sz="1100" dirty="0"/>
        </a:p>
      </dgm:t>
    </dgm:pt>
    <dgm:pt modelId="{E944A2C2-4132-4125-A894-49DAF062AA78}" type="parTrans" cxnId="{75D5A7F6-71FD-440B-96EA-2DD7F1A31E50}">
      <dgm:prSet/>
      <dgm:spPr/>
      <dgm:t>
        <a:bodyPr/>
        <a:lstStyle/>
        <a:p>
          <a:endParaRPr lang="fr-FR"/>
        </a:p>
      </dgm:t>
    </dgm:pt>
    <dgm:pt modelId="{C812C9B2-A8E6-471F-8C94-DB21B67DACF4}" type="sibTrans" cxnId="{75D5A7F6-71FD-440B-96EA-2DD7F1A31E50}">
      <dgm:prSet/>
      <dgm:spPr/>
      <dgm:t>
        <a:bodyPr/>
        <a:lstStyle/>
        <a:p>
          <a:endParaRPr lang="fr-FR"/>
        </a:p>
      </dgm:t>
    </dgm:pt>
    <dgm:pt modelId="{45355E07-278E-4EA8-BA30-97C29D156B54}">
      <dgm:prSet phldrT="[Texte]" custT="1"/>
      <dgm:spPr/>
      <dgm:t>
        <a:bodyPr/>
        <a:lstStyle/>
        <a:p>
          <a:r>
            <a:rPr lang="fr-FR" sz="1000" dirty="0" smtClean="0"/>
            <a:t>Phase 5 </a:t>
          </a:r>
        </a:p>
        <a:p>
          <a:r>
            <a:rPr lang="fr-FR" sz="900" b="1" dirty="0" smtClean="0"/>
            <a:t>Mise en œuvre et fonctionnement</a:t>
          </a:r>
          <a:endParaRPr lang="fr-FR" sz="900" b="1" dirty="0"/>
        </a:p>
      </dgm:t>
    </dgm:pt>
    <dgm:pt modelId="{8C7D88F7-3FF5-430C-BF53-D34EC4F963C6}" type="parTrans" cxnId="{4102A226-D5C6-4578-92A0-1F77A78D5666}">
      <dgm:prSet/>
      <dgm:spPr/>
      <dgm:t>
        <a:bodyPr/>
        <a:lstStyle/>
        <a:p>
          <a:endParaRPr lang="fr-FR"/>
        </a:p>
      </dgm:t>
    </dgm:pt>
    <dgm:pt modelId="{7E23B151-466C-4268-AE66-7117A201C5D0}" type="sibTrans" cxnId="{4102A226-D5C6-4578-92A0-1F77A78D5666}">
      <dgm:prSet/>
      <dgm:spPr/>
      <dgm:t>
        <a:bodyPr/>
        <a:lstStyle/>
        <a:p>
          <a:endParaRPr lang="fr-FR"/>
        </a:p>
      </dgm:t>
    </dgm:pt>
    <dgm:pt modelId="{F84FFAF0-029A-475F-800C-49D49B677AA4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1100" dirty="0" smtClean="0"/>
            <a:t>Comment élaborer l’organigramme des rôles et responsabilités en matière énergétique</a:t>
          </a:r>
          <a:endParaRPr lang="fr-FR" sz="1100" dirty="0"/>
        </a:p>
      </dgm:t>
    </dgm:pt>
    <dgm:pt modelId="{28C1156F-F1E7-4629-8E1C-6C9323076188}" type="parTrans" cxnId="{C2D28F5A-89C9-4C26-860E-56C5720F9B5A}">
      <dgm:prSet/>
      <dgm:spPr/>
      <dgm:t>
        <a:bodyPr/>
        <a:lstStyle/>
        <a:p>
          <a:endParaRPr lang="fr-FR"/>
        </a:p>
      </dgm:t>
    </dgm:pt>
    <dgm:pt modelId="{DEE6292D-54EB-4AE4-B6C6-07D6B25FCC75}" type="sibTrans" cxnId="{C2D28F5A-89C9-4C26-860E-56C5720F9B5A}">
      <dgm:prSet/>
      <dgm:spPr/>
      <dgm:t>
        <a:bodyPr/>
        <a:lstStyle/>
        <a:p>
          <a:endParaRPr lang="fr-FR"/>
        </a:p>
      </dgm:t>
    </dgm:pt>
    <dgm:pt modelId="{50B01482-B687-4074-BE7B-DEA53E405A4F}">
      <dgm:prSet phldrT="[Texte]" custT="1"/>
      <dgm:spPr/>
      <dgm:t>
        <a:bodyPr/>
        <a:lstStyle/>
        <a:p>
          <a:r>
            <a:rPr lang="fr-FR" sz="800" dirty="0" smtClean="0"/>
            <a:t>Phase 6 </a:t>
          </a:r>
        </a:p>
        <a:p>
          <a:r>
            <a:rPr lang="fr-FR" sz="1000" b="1" dirty="0" smtClean="0"/>
            <a:t>Contrôle et action corrective</a:t>
          </a:r>
          <a:endParaRPr lang="fr-FR" sz="1000" b="1" dirty="0"/>
        </a:p>
      </dgm:t>
    </dgm:pt>
    <dgm:pt modelId="{8C14074C-DFDE-4D62-80DA-FE8819CCB5EA}" type="parTrans" cxnId="{E3E8667C-9B10-479B-8399-273FA7BCE021}">
      <dgm:prSet/>
      <dgm:spPr/>
      <dgm:t>
        <a:bodyPr/>
        <a:lstStyle/>
        <a:p>
          <a:endParaRPr lang="fr-FR"/>
        </a:p>
      </dgm:t>
    </dgm:pt>
    <dgm:pt modelId="{05F87478-F696-4FFB-911A-D659201103F6}" type="sibTrans" cxnId="{E3E8667C-9B10-479B-8399-273FA7BCE021}">
      <dgm:prSet/>
      <dgm:spPr/>
      <dgm:t>
        <a:bodyPr/>
        <a:lstStyle/>
        <a:p>
          <a:endParaRPr lang="fr-FR"/>
        </a:p>
      </dgm:t>
    </dgm:pt>
    <dgm:pt modelId="{96C5CFF8-5F24-4147-A6DA-6F99DD10F5F8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100" dirty="0" smtClean="0"/>
            <a:t>Mettre en place les outils de contrôle</a:t>
          </a:r>
          <a:endParaRPr lang="fr-FR" sz="1100" dirty="0"/>
        </a:p>
      </dgm:t>
    </dgm:pt>
    <dgm:pt modelId="{17BBF101-18E2-4BE5-BE54-87239B8BE447}" type="parTrans" cxnId="{590FEFE1-1AEF-4CA5-9341-2742C97F4FF3}">
      <dgm:prSet/>
      <dgm:spPr/>
      <dgm:t>
        <a:bodyPr/>
        <a:lstStyle/>
        <a:p>
          <a:endParaRPr lang="fr-FR"/>
        </a:p>
      </dgm:t>
    </dgm:pt>
    <dgm:pt modelId="{B925615A-14FD-49F4-B458-580EAC4B5567}" type="sibTrans" cxnId="{590FEFE1-1AEF-4CA5-9341-2742C97F4FF3}">
      <dgm:prSet/>
      <dgm:spPr/>
      <dgm:t>
        <a:bodyPr/>
        <a:lstStyle/>
        <a:p>
          <a:endParaRPr lang="fr-FR"/>
        </a:p>
      </dgm:t>
    </dgm:pt>
    <dgm:pt modelId="{FAA74196-EF94-425C-883F-2331533271B3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100" dirty="0" smtClean="0"/>
            <a:t>Suivre l’avancement du programme d’actions en Comité de pilotage</a:t>
          </a:r>
          <a:endParaRPr lang="fr-FR" sz="1100" dirty="0"/>
        </a:p>
      </dgm:t>
    </dgm:pt>
    <dgm:pt modelId="{38B1EB3D-1538-4F4F-9CAC-B30A25E148A6}" type="parTrans" cxnId="{A07E28D6-AD32-41DF-9716-74A296A27A76}">
      <dgm:prSet/>
      <dgm:spPr/>
      <dgm:t>
        <a:bodyPr/>
        <a:lstStyle/>
        <a:p>
          <a:endParaRPr lang="fr-FR"/>
        </a:p>
      </dgm:t>
    </dgm:pt>
    <dgm:pt modelId="{C458E3FB-83E4-41F6-B969-D6B341918F50}" type="sibTrans" cxnId="{A07E28D6-AD32-41DF-9716-74A296A27A76}">
      <dgm:prSet/>
      <dgm:spPr/>
      <dgm:t>
        <a:bodyPr/>
        <a:lstStyle/>
        <a:p>
          <a:endParaRPr lang="fr-FR"/>
        </a:p>
      </dgm:t>
    </dgm:pt>
    <dgm:pt modelId="{1C53AFB5-E918-44DB-B4C0-0DA70F32ABD2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1100" dirty="0" smtClean="0"/>
            <a:t>Comment sensibiliser les opérateurs</a:t>
          </a:r>
          <a:endParaRPr lang="fr-FR" sz="1100" dirty="0"/>
        </a:p>
      </dgm:t>
    </dgm:pt>
    <dgm:pt modelId="{CE9637ED-CF20-4E11-A372-D729ABD789B7}" type="parTrans" cxnId="{A7FE9E73-D4AE-425C-9707-F51F7B62B7A3}">
      <dgm:prSet/>
      <dgm:spPr/>
      <dgm:t>
        <a:bodyPr/>
        <a:lstStyle/>
        <a:p>
          <a:endParaRPr lang="fr-FR"/>
        </a:p>
      </dgm:t>
    </dgm:pt>
    <dgm:pt modelId="{8727FD84-D60F-4262-9949-2E8A57D54A3B}" type="sibTrans" cxnId="{A7FE9E73-D4AE-425C-9707-F51F7B62B7A3}">
      <dgm:prSet/>
      <dgm:spPr/>
      <dgm:t>
        <a:bodyPr/>
        <a:lstStyle/>
        <a:p>
          <a:endParaRPr lang="fr-FR"/>
        </a:p>
      </dgm:t>
    </dgm:pt>
    <dgm:pt modelId="{534962ED-F02E-415E-B1F9-60D384D7B459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1100" dirty="0" smtClean="0"/>
            <a:t>Comment formaliser le système documentaire et sa gestion</a:t>
          </a:r>
          <a:endParaRPr lang="fr-FR" sz="1100" dirty="0"/>
        </a:p>
      </dgm:t>
    </dgm:pt>
    <dgm:pt modelId="{66036E35-B71E-43D4-AB06-3F319C6EBD5F}" type="parTrans" cxnId="{704D6857-DCC6-4751-BBED-C105D85F90AF}">
      <dgm:prSet/>
      <dgm:spPr/>
      <dgm:t>
        <a:bodyPr/>
        <a:lstStyle/>
        <a:p>
          <a:endParaRPr lang="fr-FR"/>
        </a:p>
      </dgm:t>
    </dgm:pt>
    <dgm:pt modelId="{D38DA825-F300-45A7-B4AE-1F3FAC08ECC4}" type="sibTrans" cxnId="{704D6857-DCC6-4751-BBED-C105D85F90AF}">
      <dgm:prSet/>
      <dgm:spPr/>
      <dgm:t>
        <a:bodyPr/>
        <a:lstStyle/>
        <a:p>
          <a:endParaRPr lang="fr-FR"/>
        </a:p>
      </dgm:t>
    </dgm:pt>
    <dgm:pt modelId="{02727D50-5B89-4A7D-BF51-979B955937C3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1100" dirty="0" smtClean="0"/>
            <a:t>Intégrer dans les projets l’approche énergétique, les achats énergétiques</a:t>
          </a:r>
          <a:endParaRPr lang="fr-FR" sz="1100" dirty="0"/>
        </a:p>
      </dgm:t>
    </dgm:pt>
    <dgm:pt modelId="{D027E044-0D2F-4E06-8FA0-600451427041}" type="parTrans" cxnId="{CE7D2639-1D0C-4327-97E1-461B89E87A0E}">
      <dgm:prSet/>
      <dgm:spPr/>
      <dgm:t>
        <a:bodyPr/>
        <a:lstStyle/>
        <a:p>
          <a:endParaRPr lang="fr-FR"/>
        </a:p>
      </dgm:t>
    </dgm:pt>
    <dgm:pt modelId="{34D6A185-A1F2-497D-B0EC-EFBA4892057A}" type="sibTrans" cxnId="{CE7D2639-1D0C-4327-97E1-461B89E87A0E}">
      <dgm:prSet/>
      <dgm:spPr/>
      <dgm:t>
        <a:bodyPr/>
        <a:lstStyle/>
        <a:p>
          <a:endParaRPr lang="fr-FR"/>
        </a:p>
      </dgm:t>
    </dgm:pt>
    <dgm:pt modelId="{D4C8E2C8-194E-4F68-B627-77F331E1AECA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100" dirty="0" smtClean="0"/>
            <a:t>Apprendre à détecter les non conformités</a:t>
          </a:r>
          <a:endParaRPr lang="fr-FR" sz="1100" dirty="0"/>
        </a:p>
      </dgm:t>
    </dgm:pt>
    <dgm:pt modelId="{43F2BE46-DEC4-40BA-B6EB-F6C96FF66583}" type="parTrans" cxnId="{96994E66-9915-4C7F-A4EC-D7A9B3AA9DBE}">
      <dgm:prSet/>
      <dgm:spPr/>
      <dgm:t>
        <a:bodyPr/>
        <a:lstStyle/>
        <a:p>
          <a:endParaRPr lang="fr-FR"/>
        </a:p>
      </dgm:t>
    </dgm:pt>
    <dgm:pt modelId="{7CBC23AA-1276-46D0-8FDE-91110BFCA347}" type="sibTrans" cxnId="{96994E66-9915-4C7F-A4EC-D7A9B3AA9DBE}">
      <dgm:prSet/>
      <dgm:spPr/>
      <dgm:t>
        <a:bodyPr/>
        <a:lstStyle/>
        <a:p>
          <a:endParaRPr lang="fr-FR"/>
        </a:p>
      </dgm:t>
    </dgm:pt>
    <dgm:pt modelId="{8C21E08D-49F9-4559-99A6-973B08DD6014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100" dirty="0" smtClean="0"/>
            <a:t>Comment se former à l’audit interne</a:t>
          </a:r>
          <a:endParaRPr lang="fr-FR" sz="1100" dirty="0"/>
        </a:p>
      </dgm:t>
    </dgm:pt>
    <dgm:pt modelId="{52738551-7D2A-46C2-917A-EE6FB63DBF20}" type="parTrans" cxnId="{E07055C0-A165-4185-9B48-2156B2E7A010}">
      <dgm:prSet/>
      <dgm:spPr/>
      <dgm:t>
        <a:bodyPr/>
        <a:lstStyle/>
        <a:p>
          <a:endParaRPr lang="fr-FR"/>
        </a:p>
      </dgm:t>
    </dgm:pt>
    <dgm:pt modelId="{3C1DF4FC-F1FB-469D-BAE4-336CBD8E7607}" type="sibTrans" cxnId="{E07055C0-A165-4185-9B48-2156B2E7A010}">
      <dgm:prSet/>
      <dgm:spPr/>
      <dgm:t>
        <a:bodyPr/>
        <a:lstStyle/>
        <a:p>
          <a:endParaRPr lang="fr-FR"/>
        </a:p>
      </dgm:t>
    </dgm:pt>
    <dgm:pt modelId="{64B4A9E2-B20D-4B03-8404-1E0A814D68DF}">
      <dgm:prSet custT="1"/>
      <dgm:spPr/>
      <dgm:t>
        <a:bodyPr/>
        <a:lstStyle/>
        <a:p>
          <a:r>
            <a:rPr lang="fr-FR" sz="900" dirty="0" smtClean="0"/>
            <a:t>Phase 7 </a:t>
          </a:r>
        </a:p>
        <a:p>
          <a:r>
            <a:rPr lang="fr-FR" sz="1050" b="1" dirty="0" smtClean="0"/>
            <a:t>Revue de direction</a:t>
          </a:r>
          <a:endParaRPr lang="fr-FR" sz="1050" b="1" dirty="0"/>
        </a:p>
      </dgm:t>
    </dgm:pt>
    <dgm:pt modelId="{1304F9E0-945A-4AD2-B1F9-9589466E9100}" type="parTrans" cxnId="{2D9FA820-CF96-4A1B-B881-3B3D993EC712}">
      <dgm:prSet/>
      <dgm:spPr/>
      <dgm:t>
        <a:bodyPr/>
        <a:lstStyle/>
        <a:p>
          <a:endParaRPr lang="fr-FR"/>
        </a:p>
      </dgm:t>
    </dgm:pt>
    <dgm:pt modelId="{3355A087-8C37-4E2F-B08B-8A165F2F997A}" type="sibTrans" cxnId="{2D9FA820-CF96-4A1B-B881-3B3D993EC712}">
      <dgm:prSet/>
      <dgm:spPr/>
      <dgm:t>
        <a:bodyPr/>
        <a:lstStyle/>
        <a:p>
          <a:endParaRPr lang="fr-FR"/>
        </a:p>
      </dgm:t>
    </dgm:pt>
    <dgm:pt modelId="{BC8A1F7B-848D-4252-8AA2-38858565F8F8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1100" dirty="0" smtClean="0"/>
            <a:t>Mettre en place la communication interne et externe et la maîtrise opérationnelle (les bonnes pratiques)</a:t>
          </a:r>
          <a:endParaRPr lang="fr-FR" sz="1100" dirty="0"/>
        </a:p>
      </dgm:t>
    </dgm:pt>
    <dgm:pt modelId="{7F6E12BD-421F-4D55-A6FA-1CB6C644EC96}" type="sibTrans" cxnId="{EFBF844D-5142-45EA-AD1D-2B3987CDCEF1}">
      <dgm:prSet/>
      <dgm:spPr/>
      <dgm:t>
        <a:bodyPr/>
        <a:lstStyle/>
        <a:p>
          <a:endParaRPr lang="fr-FR"/>
        </a:p>
      </dgm:t>
    </dgm:pt>
    <dgm:pt modelId="{8E296581-E84D-4E55-A814-9ECED5CF9F0B}" type="parTrans" cxnId="{EFBF844D-5142-45EA-AD1D-2B3987CDCEF1}">
      <dgm:prSet/>
      <dgm:spPr/>
      <dgm:t>
        <a:bodyPr/>
        <a:lstStyle/>
        <a:p>
          <a:endParaRPr lang="fr-FR"/>
        </a:p>
      </dgm:t>
    </dgm:pt>
    <dgm:pt modelId="{78BD8936-8603-4423-9F21-C13FB576A940}">
      <dgm:prSet custT="1"/>
      <dgm:spPr/>
      <dgm:t>
        <a:bodyPr/>
        <a:lstStyle/>
        <a:p>
          <a:r>
            <a:rPr lang="fr-FR" sz="1100" dirty="0" smtClean="0"/>
            <a:t>Former la revue de direction</a:t>
          </a:r>
          <a:endParaRPr lang="fr-FR" sz="1100" dirty="0"/>
        </a:p>
      </dgm:t>
    </dgm:pt>
    <dgm:pt modelId="{3553D8E7-98AB-4A52-A4F7-23012D359CA4}" type="parTrans" cxnId="{A337F7C1-ABDF-4AC5-86B0-E7AC3FF3E878}">
      <dgm:prSet/>
      <dgm:spPr/>
      <dgm:t>
        <a:bodyPr/>
        <a:lstStyle/>
        <a:p>
          <a:endParaRPr lang="fr-FR"/>
        </a:p>
      </dgm:t>
    </dgm:pt>
    <dgm:pt modelId="{76FE8A5D-3D15-453D-B2A5-F49B5E36EEF3}" type="sibTrans" cxnId="{A337F7C1-ABDF-4AC5-86B0-E7AC3FF3E878}">
      <dgm:prSet/>
      <dgm:spPr/>
      <dgm:t>
        <a:bodyPr/>
        <a:lstStyle/>
        <a:p>
          <a:endParaRPr lang="fr-FR"/>
        </a:p>
      </dgm:t>
    </dgm:pt>
    <dgm:pt modelId="{EBF606AD-41FE-4EB5-BE2B-2B23E4F32AD4}" type="pres">
      <dgm:prSet presAssocID="{9181FF09-27FD-48E7-8AA3-1610D813B2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88C3666-D74D-40BB-A847-B9FBC426B566}" type="pres">
      <dgm:prSet presAssocID="{B9DD6A04-04B0-4886-8BC9-71ADFC234BFA}" presName="composite" presStyleCnt="0"/>
      <dgm:spPr/>
    </dgm:pt>
    <dgm:pt modelId="{F66907BE-3CCE-4A9F-AD7C-1CCEC55527BD}" type="pres">
      <dgm:prSet presAssocID="{B9DD6A04-04B0-4886-8BC9-71ADFC234BFA}" presName="parentText" presStyleLbl="alignNode1" presStyleIdx="0" presStyleCnt="4" custScaleY="120008" custLinFactNeighborY="-305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9AC1B3-1317-4655-A11E-A968D65FB684}" type="pres">
      <dgm:prSet presAssocID="{B9DD6A04-04B0-4886-8BC9-71ADFC234BFA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B1D110-838B-440D-BBBA-5FA74BCC458C}" type="pres">
      <dgm:prSet presAssocID="{92EDD456-21A7-4067-ACEE-1D2D7B13951D}" presName="sp" presStyleCnt="0"/>
      <dgm:spPr/>
    </dgm:pt>
    <dgm:pt modelId="{43871212-42D5-49EA-BAD1-2BE2ABFE89EA}" type="pres">
      <dgm:prSet presAssocID="{45355E07-278E-4EA8-BA30-97C29D156B54}" presName="composite" presStyleCnt="0"/>
      <dgm:spPr/>
    </dgm:pt>
    <dgm:pt modelId="{CAEE3BB2-52C7-406F-AEF2-F60F8C0A4ED8}" type="pres">
      <dgm:prSet presAssocID="{45355E07-278E-4EA8-BA30-97C29D156B54}" presName="parentText" presStyleLbl="alignNode1" presStyleIdx="1" presStyleCnt="4" custScaleY="117704" custLinFactNeighborY="-534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8FF09B-0B8A-4D55-AF2F-84D2178C9A17}" type="pres">
      <dgm:prSet presAssocID="{45355E07-278E-4EA8-BA30-97C29D156B54}" presName="descendantText" presStyleLbl="alignAcc1" presStyleIdx="1" presStyleCnt="4" custScaleY="1317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BD4A52-A20C-4E73-994E-41E54FA93FF8}" type="pres">
      <dgm:prSet presAssocID="{7E23B151-466C-4268-AE66-7117A201C5D0}" presName="sp" presStyleCnt="0"/>
      <dgm:spPr/>
    </dgm:pt>
    <dgm:pt modelId="{D3276B80-454C-40D2-9753-DBBDF477FCC7}" type="pres">
      <dgm:prSet presAssocID="{50B01482-B687-4074-BE7B-DEA53E405A4F}" presName="composite" presStyleCnt="0"/>
      <dgm:spPr/>
    </dgm:pt>
    <dgm:pt modelId="{B1294446-3F5A-493E-B650-C833519FC073}" type="pres">
      <dgm:prSet presAssocID="{50B01482-B687-4074-BE7B-DEA53E405A4F}" presName="parentText" presStyleLbl="alignNode1" presStyleIdx="2" presStyleCnt="4" custScaleY="125097" custLinFactNeighborY="-229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80FDD4-2CF0-4199-9AA9-C912BEECE8FE}" type="pres">
      <dgm:prSet presAssocID="{50B01482-B687-4074-BE7B-DEA53E405A4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C53557-CC63-4255-B80F-3AB2B783357D}" type="pres">
      <dgm:prSet presAssocID="{05F87478-F696-4FFB-911A-D659201103F6}" presName="sp" presStyleCnt="0"/>
      <dgm:spPr/>
    </dgm:pt>
    <dgm:pt modelId="{B6EBB839-E1BA-460E-8C39-0EA8E4657D3B}" type="pres">
      <dgm:prSet presAssocID="{64B4A9E2-B20D-4B03-8404-1E0A814D68DF}" presName="composite" presStyleCnt="0"/>
      <dgm:spPr/>
    </dgm:pt>
    <dgm:pt modelId="{D4CDB9EA-401F-4461-B8AE-090A29AF59A9}" type="pres">
      <dgm:prSet presAssocID="{64B4A9E2-B20D-4B03-8404-1E0A814D68D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91A652-3F74-485F-AE05-6186138B6533}" type="pres">
      <dgm:prSet presAssocID="{64B4A9E2-B20D-4B03-8404-1E0A814D68D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DB2E90-EBF2-4D68-A9BB-41519C823C86}" type="presOf" srcId="{64B4A9E2-B20D-4B03-8404-1E0A814D68DF}" destId="{D4CDB9EA-401F-4461-B8AE-090A29AF59A9}" srcOrd="0" destOrd="0" presId="urn:microsoft.com/office/officeart/2005/8/layout/chevron2"/>
    <dgm:cxn modelId="{15E67CD9-79BA-485A-B517-D811B38C2911}" type="presOf" srcId="{534962ED-F02E-415E-B1F9-60D384D7B459}" destId="{678FF09B-0B8A-4D55-AF2F-84D2178C9A17}" srcOrd="0" destOrd="2" presId="urn:microsoft.com/office/officeart/2005/8/layout/chevron2"/>
    <dgm:cxn modelId="{A17C826F-89A6-45D1-9F11-BC9597C26CAA}" type="presOf" srcId="{BC8A1F7B-848D-4252-8AA2-38858565F8F8}" destId="{678FF09B-0B8A-4D55-AF2F-84D2178C9A17}" srcOrd="0" destOrd="3" presId="urn:microsoft.com/office/officeart/2005/8/layout/chevron2"/>
    <dgm:cxn modelId="{75D5A7F6-71FD-440B-96EA-2DD7F1A31E50}" srcId="{B9DD6A04-04B0-4886-8BC9-71ADFC234BFA}" destId="{2B25DD94-17AB-4799-A7FF-E41051E5CE24}" srcOrd="0" destOrd="0" parTransId="{E944A2C2-4132-4125-A894-49DAF062AA78}" sibTransId="{C812C9B2-A8E6-471F-8C94-DB21B67DACF4}"/>
    <dgm:cxn modelId="{C5B8E8D3-B902-447D-93C6-052E637694D3}" type="presOf" srcId="{78BD8936-8603-4423-9F21-C13FB576A940}" destId="{F591A652-3F74-485F-AE05-6186138B6533}" srcOrd="0" destOrd="0" presId="urn:microsoft.com/office/officeart/2005/8/layout/chevron2"/>
    <dgm:cxn modelId="{345245AF-02BE-4A2B-8D5F-5C173512E7E3}" srcId="{9181FF09-27FD-48E7-8AA3-1610D813B275}" destId="{B9DD6A04-04B0-4886-8BC9-71ADFC234BFA}" srcOrd="0" destOrd="0" parTransId="{7E4D5509-7796-4A49-95DE-70E7A0DED5D2}" sibTransId="{92EDD456-21A7-4067-ACEE-1D2D7B13951D}"/>
    <dgm:cxn modelId="{C2D28F5A-89C9-4C26-860E-56C5720F9B5A}" srcId="{45355E07-278E-4EA8-BA30-97C29D156B54}" destId="{F84FFAF0-029A-475F-800C-49D49B677AA4}" srcOrd="0" destOrd="0" parTransId="{28C1156F-F1E7-4629-8E1C-6C9323076188}" sibTransId="{DEE6292D-54EB-4AE4-B6C6-07D6B25FCC75}"/>
    <dgm:cxn modelId="{590FEFE1-1AEF-4CA5-9341-2742C97F4FF3}" srcId="{50B01482-B687-4074-BE7B-DEA53E405A4F}" destId="{96C5CFF8-5F24-4147-A6DA-6F99DD10F5F8}" srcOrd="0" destOrd="0" parTransId="{17BBF101-18E2-4BE5-BE54-87239B8BE447}" sibTransId="{B925615A-14FD-49F4-B458-580EAC4B5567}"/>
    <dgm:cxn modelId="{6B58CE61-7922-458D-92F5-71F74A938E38}" type="presOf" srcId="{FAA74196-EF94-425C-883F-2331533271B3}" destId="{729AC1B3-1317-4655-A11E-A968D65FB684}" srcOrd="0" destOrd="1" presId="urn:microsoft.com/office/officeart/2005/8/layout/chevron2"/>
    <dgm:cxn modelId="{A07E28D6-AD32-41DF-9716-74A296A27A76}" srcId="{B9DD6A04-04B0-4886-8BC9-71ADFC234BFA}" destId="{FAA74196-EF94-425C-883F-2331533271B3}" srcOrd="1" destOrd="0" parTransId="{38B1EB3D-1538-4F4F-9CAC-B30A25E148A6}" sibTransId="{C458E3FB-83E4-41F6-B969-D6B341918F50}"/>
    <dgm:cxn modelId="{EFBF844D-5142-45EA-AD1D-2B3987CDCEF1}" srcId="{45355E07-278E-4EA8-BA30-97C29D156B54}" destId="{BC8A1F7B-848D-4252-8AA2-38858565F8F8}" srcOrd="3" destOrd="0" parTransId="{8E296581-E84D-4E55-A814-9ECED5CF9F0B}" sibTransId="{7F6E12BD-421F-4D55-A6FA-1CB6C644EC96}"/>
    <dgm:cxn modelId="{CE7D2639-1D0C-4327-97E1-461B89E87A0E}" srcId="{45355E07-278E-4EA8-BA30-97C29D156B54}" destId="{02727D50-5B89-4A7D-BF51-979B955937C3}" srcOrd="4" destOrd="0" parTransId="{D027E044-0D2F-4E06-8FA0-600451427041}" sibTransId="{34D6A185-A1F2-497D-B0EC-EFBA4892057A}"/>
    <dgm:cxn modelId="{72EC8653-F31A-4594-919B-EA2483E65FE7}" type="presOf" srcId="{8C21E08D-49F9-4559-99A6-973B08DD6014}" destId="{4D80FDD4-2CF0-4199-9AA9-C912BEECE8FE}" srcOrd="0" destOrd="2" presId="urn:microsoft.com/office/officeart/2005/8/layout/chevron2"/>
    <dgm:cxn modelId="{C1A2AD0D-6E2A-400A-90A6-0A6E992208A1}" type="presOf" srcId="{02727D50-5B89-4A7D-BF51-979B955937C3}" destId="{678FF09B-0B8A-4D55-AF2F-84D2178C9A17}" srcOrd="0" destOrd="4" presId="urn:microsoft.com/office/officeart/2005/8/layout/chevron2"/>
    <dgm:cxn modelId="{A7FE9E73-D4AE-425C-9707-F51F7B62B7A3}" srcId="{45355E07-278E-4EA8-BA30-97C29D156B54}" destId="{1C53AFB5-E918-44DB-B4C0-0DA70F32ABD2}" srcOrd="1" destOrd="0" parTransId="{CE9637ED-CF20-4E11-A372-D729ABD789B7}" sibTransId="{8727FD84-D60F-4262-9949-2E8A57D54A3B}"/>
    <dgm:cxn modelId="{BA510434-B905-4653-A403-9A7086622BF2}" type="presOf" srcId="{2B25DD94-17AB-4799-A7FF-E41051E5CE24}" destId="{729AC1B3-1317-4655-A11E-A968D65FB684}" srcOrd="0" destOrd="0" presId="urn:microsoft.com/office/officeart/2005/8/layout/chevron2"/>
    <dgm:cxn modelId="{333DA945-645C-440C-8868-844FD8F8E780}" type="presOf" srcId="{D4C8E2C8-194E-4F68-B627-77F331E1AECA}" destId="{4D80FDD4-2CF0-4199-9AA9-C912BEECE8FE}" srcOrd="0" destOrd="1" presId="urn:microsoft.com/office/officeart/2005/8/layout/chevron2"/>
    <dgm:cxn modelId="{A849FA3C-EAB2-4EC6-ADF9-66895308BE30}" type="presOf" srcId="{96C5CFF8-5F24-4147-A6DA-6F99DD10F5F8}" destId="{4D80FDD4-2CF0-4199-9AA9-C912BEECE8FE}" srcOrd="0" destOrd="0" presId="urn:microsoft.com/office/officeart/2005/8/layout/chevron2"/>
    <dgm:cxn modelId="{CFA877EF-F0D5-4026-A26A-1424B386EB63}" type="presOf" srcId="{9181FF09-27FD-48E7-8AA3-1610D813B275}" destId="{EBF606AD-41FE-4EB5-BE2B-2B23E4F32AD4}" srcOrd="0" destOrd="0" presId="urn:microsoft.com/office/officeart/2005/8/layout/chevron2"/>
    <dgm:cxn modelId="{96994E66-9915-4C7F-A4EC-D7A9B3AA9DBE}" srcId="{50B01482-B687-4074-BE7B-DEA53E405A4F}" destId="{D4C8E2C8-194E-4F68-B627-77F331E1AECA}" srcOrd="1" destOrd="0" parTransId="{43F2BE46-DEC4-40BA-B6EB-F6C96FF66583}" sibTransId="{7CBC23AA-1276-46D0-8FDE-91110BFCA347}"/>
    <dgm:cxn modelId="{2D9FA820-CF96-4A1B-B881-3B3D993EC712}" srcId="{9181FF09-27FD-48E7-8AA3-1610D813B275}" destId="{64B4A9E2-B20D-4B03-8404-1E0A814D68DF}" srcOrd="3" destOrd="0" parTransId="{1304F9E0-945A-4AD2-B1F9-9589466E9100}" sibTransId="{3355A087-8C37-4E2F-B08B-8A165F2F997A}"/>
    <dgm:cxn modelId="{E3E8667C-9B10-479B-8399-273FA7BCE021}" srcId="{9181FF09-27FD-48E7-8AA3-1610D813B275}" destId="{50B01482-B687-4074-BE7B-DEA53E405A4F}" srcOrd="2" destOrd="0" parTransId="{8C14074C-DFDE-4D62-80DA-FE8819CCB5EA}" sibTransId="{05F87478-F696-4FFB-911A-D659201103F6}"/>
    <dgm:cxn modelId="{9269042F-EDE9-4195-85CF-FD76DDCEEBD1}" type="presOf" srcId="{1C53AFB5-E918-44DB-B4C0-0DA70F32ABD2}" destId="{678FF09B-0B8A-4D55-AF2F-84D2178C9A17}" srcOrd="0" destOrd="1" presId="urn:microsoft.com/office/officeart/2005/8/layout/chevron2"/>
    <dgm:cxn modelId="{A337F7C1-ABDF-4AC5-86B0-E7AC3FF3E878}" srcId="{64B4A9E2-B20D-4B03-8404-1E0A814D68DF}" destId="{78BD8936-8603-4423-9F21-C13FB576A940}" srcOrd="0" destOrd="0" parTransId="{3553D8E7-98AB-4A52-A4F7-23012D359CA4}" sibTransId="{76FE8A5D-3D15-453D-B2A5-F49B5E36EEF3}"/>
    <dgm:cxn modelId="{4102A226-D5C6-4578-92A0-1F77A78D5666}" srcId="{9181FF09-27FD-48E7-8AA3-1610D813B275}" destId="{45355E07-278E-4EA8-BA30-97C29D156B54}" srcOrd="1" destOrd="0" parTransId="{8C7D88F7-3FF5-430C-BF53-D34EC4F963C6}" sibTransId="{7E23B151-466C-4268-AE66-7117A201C5D0}"/>
    <dgm:cxn modelId="{20C2B9B2-00BA-4FB1-A8C1-F223F16D20F9}" type="presOf" srcId="{50B01482-B687-4074-BE7B-DEA53E405A4F}" destId="{B1294446-3F5A-493E-B650-C833519FC073}" srcOrd="0" destOrd="0" presId="urn:microsoft.com/office/officeart/2005/8/layout/chevron2"/>
    <dgm:cxn modelId="{E07055C0-A165-4185-9B48-2156B2E7A010}" srcId="{50B01482-B687-4074-BE7B-DEA53E405A4F}" destId="{8C21E08D-49F9-4559-99A6-973B08DD6014}" srcOrd="2" destOrd="0" parTransId="{52738551-7D2A-46C2-917A-EE6FB63DBF20}" sibTransId="{3C1DF4FC-F1FB-469D-BAE4-336CBD8E7607}"/>
    <dgm:cxn modelId="{5C0E915F-1B70-4823-B352-D3D598C8E192}" type="presOf" srcId="{B9DD6A04-04B0-4886-8BC9-71ADFC234BFA}" destId="{F66907BE-3CCE-4A9F-AD7C-1CCEC55527BD}" srcOrd="0" destOrd="0" presId="urn:microsoft.com/office/officeart/2005/8/layout/chevron2"/>
    <dgm:cxn modelId="{704D6857-DCC6-4751-BBED-C105D85F90AF}" srcId="{45355E07-278E-4EA8-BA30-97C29D156B54}" destId="{534962ED-F02E-415E-B1F9-60D384D7B459}" srcOrd="2" destOrd="0" parTransId="{66036E35-B71E-43D4-AB06-3F319C6EBD5F}" sibTransId="{D38DA825-F300-45A7-B4AE-1F3FAC08ECC4}"/>
    <dgm:cxn modelId="{16CFA20A-C20F-40ED-86E4-07B69843C92F}" type="presOf" srcId="{45355E07-278E-4EA8-BA30-97C29D156B54}" destId="{CAEE3BB2-52C7-406F-AEF2-F60F8C0A4ED8}" srcOrd="0" destOrd="0" presId="urn:microsoft.com/office/officeart/2005/8/layout/chevron2"/>
    <dgm:cxn modelId="{93ABD605-3685-49C3-A73F-4258D3220C38}" type="presOf" srcId="{F84FFAF0-029A-475F-800C-49D49B677AA4}" destId="{678FF09B-0B8A-4D55-AF2F-84D2178C9A17}" srcOrd="0" destOrd="0" presId="urn:microsoft.com/office/officeart/2005/8/layout/chevron2"/>
    <dgm:cxn modelId="{893B24A9-CE5C-457C-8699-FF782E68F0C9}" type="presParOf" srcId="{EBF606AD-41FE-4EB5-BE2B-2B23E4F32AD4}" destId="{588C3666-D74D-40BB-A847-B9FBC426B566}" srcOrd="0" destOrd="0" presId="urn:microsoft.com/office/officeart/2005/8/layout/chevron2"/>
    <dgm:cxn modelId="{EC7BD6CF-E21F-4A71-8325-63277085C5A1}" type="presParOf" srcId="{588C3666-D74D-40BB-A847-B9FBC426B566}" destId="{F66907BE-3CCE-4A9F-AD7C-1CCEC55527BD}" srcOrd="0" destOrd="0" presId="urn:microsoft.com/office/officeart/2005/8/layout/chevron2"/>
    <dgm:cxn modelId="{2060EA0B-08BB-4D5E-901D-DCB2EF9D7776}" type="presParOf" srcId="{588C3666-D74D-40BB-A847-B9FBC426B566}" destId="{729AC1B3-1317-4655-A11E-A968D65FB684}" srcOrd="1" destOrd="0" presId="urn:microsoft.com/office/officeart/2005/8/layout/chevron2"/>
    <dgm:cxn modelId="{BB2C4888-0862-4DCC-A8B7-9B01C8B79A18}" type="presParOf" srcId="{EBF606AD-41FE-4EB5-BE2B-2B23E4F32AD4}" destId="{C9B1D110-838B-440D-BBBA-5FA74BCC458C}" srcOrd="1" destOrd="0" presId="urn:microsoft.com/office/officeart/2005/8/layout/chevron2"/>
    <dgm:cxn modelId="{3275D8C5-99E9-4263-9656-94059D68F536}" type="presParOf" srcId="{EBF606AD-41FE-4EB5-BE2B-2B23E4F32AD4}" destId="{43871212-42D5-49EA-BAD1-2BE2ABFE89EA}" srcOrd="2" destOrd="0" presId="urn:microsoft.com/office/officeart/2005/8/layout/chevron2"/>
    <dgm:cxn modelId="{B1A8E2D8-4034-4D59-A8E4-EEE0E7528CC4}" type="presParOf" srcId="{43871212-42D5-49EA-BAD1-2BE2ABFE89EA}" destId="{CAEE3BB2-52C7-406F-AEF2-F60F8C0A4ED8}" srcOrd="0" destOrd="0" presId="urn:microsoft.com/office/officeart/2005/8/layout/chevron2"/>
    <dgm:cxn modelId="{9BFEDFD9-BEB9-4BC4-8563-B6E299FB5BE9}" type="presParOf" srcId="{43871212-42D5-49EA-BAD1-2BE2ABFE89EA}" destId="{678FF09B-0B8A-4D55-AF2F-84D2178C9A17}" srcOrd="1" destOrd="0" presId="urn:microsoft.com/office/officeart/2005/8/layout/chevron2"/>
    <dgm:cxn modelId="{955BBD7D-807E-4165-90C1-B7DAE95DA249}" type="presParOf" srcId="{EBF606AD-41FE-4EB5-BE2B-2B23E4F32AD4}" destId="{86BD4A52-A20C-4E73-994E-41E54FA93FF8}" srcOrd="3" destOrd="0" presId="urn:microsoft.com/office/officeart/2005/8/layout/chevron2"/>
    <dgm:cxn modelId="{6E1EFC73-0089-41D9-A099-8BBDEAE490C5}" type="presParOf" srcId="{EBF606AD-41FE-4EB5-BE2B-2B23E4F32AD4}" destId="{D3276B80-454C-40D2-9753-DBBDF477FCC7}" srcOrd="4" destOrd="0" presId="urn:microsoft.com/office/officeart/2005/8/layout/chevron2"/>
    <dgm:cxn modelId="{A1C82150-8638-41D1-9D2C-581291646892}" type="presParOf" srcId="{D3276B80-454C-40D2-9753-DBBDF477FCC7}" destId="{B1294446-3F5A-493E-B650-C833519FC073}" srcOrd="0" destOrd="0" presId="urn:microsoft.com/office/officeart/2005/8/layout/chevron2"/>
    <dgm:cxn modelId="{2E95A759-236E-4234-B72A-946309D1C95C}" type="presParOf" srcId="{D3276B80-454C-40D2-9753-DBBDF477FCC7}" destId="{4D80FDD4-2CF0-4199-9AA9-C912BEECE8FE}" srcOrd="1" destOrd="0" presId="urn:microsoft.com/office/officeart/2005/8/layout/chevron2"/>
    <dgm:cxn modelId="{BCAFC12A-BC5E-428A-9AAC-72328C597870}" type="presParOf" srcId="{EBF606AD-41FE-4EB5-BE2B-2B23E4F32AD4}" destId="{C8C53557-CC63-4255-B80F-3AB2B783357D}" srcOrd="5" destOrd="0" presId="urn:microsoft.com/office/officeart/2005/8/layout/chevron2"/>
    <dgm:cxn modelId="{B268E636-A381-488C-AB0B-7C69FD19FEC4}" type="presParOf" srcId="{EBF606AD-41FE-4EB5-BE2B-2B23E4F32AD4}" destId="{B6EBB839-E1BA-460E-8C39-0EA8E4657D3B}" srcOrd="6" destOrd="0" presId="urn:microsoft.com/office/officeart/2005/8/layout/chevron2"/>
    <dgm:cxn modelId="{F4B7DFAD-C45A-4D55-9E83-4E39BC88243A}" type="presParOf" srcId="{B6EBB839-E1BA-460E-8C39-0EA8E4657D3B}" destId="{D4CDB9EA-401F-4461-B8AE-090A29AF59A9}" srcOrd="0" destOrd="0" presId="urn:microsoft.com/office/officeart/2005/8/layout/chevron2"/>
    <dgm:cxn modelId="{BCC452E9-84F5-4778-898D-A741A9C0D568}" type="presParOf" srcId="{B6EBB839-E1BA-460E-8C39-0EA8E4657D3B}" destId="{F591A652-3F74-485F-AE05-6186138B65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8FF909-DDCF-4722-A14B-69DE9943C6B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263CBC-645C-4947-9860-CD4970D69C38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fr-FR" sz="1100" kern="1200" dirty="0" smtClea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Analyse du contexte et des parties prenantes</a:t>
          </a:r>
        </a:p>
      </dgm:t>
    </dgm:pt>
    <dgm:pt modelId="{82F5FBD8-71CE-4ED8-9411-BA3992467783}" type="parTrans" cxnId="{7111B3A1-1F2D-4F46-B948-F1D2354B1AE4}">
      <dgm:prSet/>
      <dgm:spPr/>
      <dgm:t>
        <a:bodyPr/>
        <a:lstStyle/>
        <a:p>
          <a:endParaRPr lang="de-DE"/>
        </a:p>
      </dgm:t>
    </dgm:pt>
    <dgm:pt modelId="{B0D6972D-1CB0-413F-8AD2-8596F02BB9FB}" type="sibTrans" cxnId="{7111B3A1-1F2D-4F46-B948-F1D2354B1AE4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CBCE07AE-85DF-4612-B1AE-0BC501ADCA9A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fr-FR" sz="1100" kern="1200" dirty="0" smtClea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Risques et opportunités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 smtClea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Détermination</a:t>
          </a:r>
        </a:p>
      </dgm:t>
    </dgm:pt>
    <dgm:pt modelId="{48E5C4AC-1C17-447A-B737-47AE494B987E}" type="parTrans" cxnId="{0FB77C32-FE8F-4C9C-B585-D85E9D00FB01}">
      <dgm:prSet/>
      <dgm:spPr/>
      <dgm:t>
        <a:bodyPr/>
        <a:lstStyle/>
        <a:p>
          <a:endParaRPr lang="de-DE"/>
        </a:p>
      </dgm:t>
    </dgm:pt>
    <dgm:pt modelId="{F3C2C309-27EB-4900-B345-7A76B334561D}" type="sibTrans" cxnId="{0FB77C32-FE8F-4C9C-B585-D85E9D00FB01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A099E968-9EB5-4297-ACC8-B84FA97EBE3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fr-FR" sz="1100" kern="12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Identifier les mesures à partir d'opportunités et de risques</a:t>
          </a:r>
        </a:p>
      </dgm:t>
    </dgm:pt>
    <dgm:pt modelId="{23524327-53BE-46FD-8231-F3A709970341}" type="parTrans" cxnId="{9BAA019C-F4C8-48B3-A35C-AD290C518578}">
      <dgm:prSet/>
      <dgm:spPr/>
      <dgm:t>
        <a:bodyPr/>
        <a:lstStyle/>
        <a:p>
          <a:endParaRPr lang="de-DE"/>
        </a:p>
      </dgm:t>
    </dgm:pt>
    <dgm:pt modelId="{F836EB5C-A5A7-46A7-AE76-687D62F9DA38}" type="sibTrans" cxnId="{9BAA019C-F4C8-48B3-A35C-AD290C518578}">
      <dgm:prSet/>
      <dgm:spPr/>
      <dgm:t>
        <a:bodyPr/>
        <a:lstStyle/>
        <a:p>
          <a:endParaRPr lang="de-DE"/>
        </a:p>
      </dgm:t>
    </dgm:pt>
    <dgm:pt modelId="{238986FF-4FE7-48ED-A565-AE25A81AD790}" type="pres">
      <dgm:prSet presAssocID="{938FF909-DDCF-4722-A14B-69DE9943C6B0}" presName="Name0" presStyleCnt="0">
        <dgm:presLayoutVars>
          <dgm:dir/>
          <dgm:resizeHandles val="exact"/>
        </dgm:presLayoutVars>
      </dgm:prSet>
      <dgm:spPr/>
    </dgm:pt>
    <dgm:pt modelId="{399CC019-093E-4A39-A3EE-A43CD472B912}" type="pres">
      <dgm:prSet presAssocID="{F7263CBC-645C-4947-9860-CD4970D69C38}" presName="node" presStyleLbl="node1" presStyleIdx="0" presStyleCnt="3" custLinFactNeighborX="-205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2908DF-CAFE-4150-8047-C60161BBC2F0}" type="pres">
      <dgm:prSet presAssocID="{B0D6972D-1CB0-413F-8AD2-8596F02BB9FB}" presName="sibTrans" presStyleLbl="sibTrans2D1" presStyleIdx="0" presStyleCnt="2"/>
      <dgm:spPr/>
      <dgm:t>
        <a:bodyPr/>
        <a:lstStyle/>
        <a:p>
          <a:endParaRPr lang="fr-FR"/>
        </a:p>
      </dgm:t>
    </dgm:pt>
    <dgm:pt modelId="{DE4D56EE-9BB7-42D2-A9C2-04FA103D0F0D}" type="pres">
      <dgm:prSet presAssocID="{B0D6972D-1CB0-413F-8AD2-8596F02BB9FB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B22B9CDE-15BF-4D58-A04A-AEC6DD51CB8F}" type="pres">
      <dgm:prSet presAssocID="{CBCE07AE-85DF-4612-B1AE-0BC501ADCA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F06188-D7C0-4600-AC31-FC1DB73E266F}" type="pres">
      <dgm:prSet presAssocID="{F3C2C309-27EB-4900-B345-7A76B334561D}" presName="sibTrans" presStyleLbl="sibTrans2D1" presStyleIdx="1" presStyleCnt="2"/>
      <dgm:spPr/>
      <dgm:t>
        <a:bodyPr/>
        <a:lstStyle/>
        <a:p>
          <a:endParaRPr lang="fr-FR"/>
        </a:p>
      </dgm:t>
    </dgm:pt>
    <dgm:pt modelId="{1EA65F40-87FE-4AF2-8AB1-8B511221BE55}" type="pres">
      <dgm:prSet presAssocID="{F3C2C309-27EB-4900-B345-7A76B334561D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83A5BEEF-5121-4FCC-B3D1-5806F8F83AA2}" type="pres">
      <dgm:prSet presAssocID="{A099E968-9EB5-4297-ACC8-B84FA97EBE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603C64-4283-445F-8CC7-820C38A162C8}" type="presOf" srcId="{B0D6972D-1CB0-413F-8AD2-8596F02BB9FB}" destId="{4E2908DF-CAFE-4150-8047-C60161BBC2F0}" srcOrd="0" destOrd="0" presId="urn:microsoft.com/office/officeart/2005/8/layout/process1"/>
    <dgm:cxn modelId="{C0AD36E1-E31A-4DAC-A2A9-2E095CFD6EE3}" type="presOf" srcId="{F7263CBC-645C-4947-9860-CD4970D69C38}" destId="{399CC019-093E-4A39-A3EE-A43CD472B912}" srcOrd="0" destOrd="0" presId="urn:microsoft.com/office/officeart/2005/8/layout/process1"/>
    <dgm:cxn modelId="{346B1792-7D9A-4959-BF52-E03F32322D9E}" type="presOf" srcId="{A099E968-9EB5-4297-ACC8-B84FA97EBE3B}" destId="{83A5BEEF-5121-4FCC-B3D1-5806F8F83AA2}" srcOrd="0" destOrd="0" presId="urn:microsoft.com/office/officeart/2005/8/layout/process1"/>
    <dgm:cxn modelId="{7111B3A1-1F2D-4F46-B948-F1D2354B1AE4}" srcId="{938FF909-DDCF-4722-A14B-69DE9943C6B0}" destId="{F7263CBC-645C-4947-9860-CD4970D69C38}" srcOrd="0" destOrd="0" parTransId="{82F5FBD8-71CE-4ED8-9411-BA3992467783}" sibTransId="{B0D6972D-1CB0-413F-8AD2-8596F02BB9FB}"/>
    <dgm:cxn modelId="{4A319D77-F58B-4B4D-A603-EA42679B61DE}" type="presOf" srcId="{938FF909-DDCF-4722-A14B-69DE9943C6B0}" destId="{238986FF-4FE7-48ED-A565-AE25A81AD790}" srcOrd="0" destOrd="0" presId="urn:microsoft.com/office/officeart/2005/8/layout/process1"/>
    <dgm:cxn modelId="{E873051F-040B-4A45-8281-117A80DEE3EC}" type="presOf" srcId="{F3C2C309-27EB-4900-B345-7A76B334561D}" destId="{BCF06188-D7C0-4600-AC31-FC1DB73E266F}" srcOrd="0" destOrd="0" presId="urn:microsoft.com/office/officeart/2005/8/layout/process1"/>
    <dgm:cxn modelId="{0FB77C32-FE8F-4C9C-B585-D85E9D00FB01}" srcId="{938FF909-DDCF-4722-A14B-69DE9943C6B0}" destId="{CBCE07AE-85DF-4612-B1AE-0BC501ADCA9A}" srcOrd="1" destOrd="0" parTransId="{48E5C4AC-1C17-447A-B737-47AE494B987E}" sibTransId="{F3C2C309-27EB-4900-B345-7A76B334561D}"/>
    <dgm:cxn modelId="{9BAA019C-F4C8-48B3-A35C-AD290C518578}" srcId="{938FF909-DDCF-4722-A14B-69DE9943C6B0}" destId="{A099E968-9EB5-4297-ACC8-B84FA97EBE3B}" srcOrd="2" destOrd="0" parTransId="{23524327-53BE-46FD-8231-F3A709970341}" sibTransId="{F836EB5C-A5A7-46A7-AE76-687D62F9DA38}"/>
    <dgm:cxn modelId="{E9024C0D-CC93-4155-B65D-C4059C3C649C}" type="presOf" srcId="{F3C2C309-27EB-4900-B345-7A76B334561D}" destId="{1EA65F40-87FE-4AF2-8AB1-8B511221BE55}" srcOrd="1" destOrd="0" presId="urn:microsoft.com/office/officeart/2005/8/layout/process1"/>
    <dgm:cxn modelId="{8702E582-54A1-4B52-A5FB-6A6564404553}" type="presOf" srcId="{B0D6972D-1CB0-413F-8AD2-8596F02BB9FB}" destId="{DE4D56EE-9BB7-42D2-A9C2-04FA103D0F0D}" srcOrd="1" destOrd="0" presId="urn:microsoft.com/office/officeart/2005/8/layout/process1"/>
    <dgm:cxn modelId="{F45878F5-FA1C-4137-B10F-8903DF0650D0}" type="presOf" srcId="{CBCE07AE-85DF-4612-B1AE-0BC501ADCA9A}" destId="{B22B9CDE-15BF-4D58-A04A-AEC6DD51CB8F}" srcOrd="0" destOrd="0" presId="urn:microsoft.com/office/officeart/2005/8/layout/process1"/>
    <dgm:cxn modelId="{A3C0F7BF-87C1-4141-A790-B6035C1733FB}" type="presParOf" srcId="{238986FF-4FE7-48ED-A565-AE25A81AD790}" destId="{399CC019-093E-4A39-A3EE-A43CD472B912}" srcOrd="0" destOrd="0" presId="urn:microsoft.com/office/officeart/2005/8/layout/process1"/>
    <dgm:cxn modelId="{9B45756F-FC01-4B2A-9E01-35ACC295FFFE}" type="presParOf" srcId="{238986FF-4FE7-48ED-A565-AE25A81AD790}" destId="{4E2908DF-CAFE-4150-8047-C60161BBC2F0}" srcOrd="1" destOrd="0" presId="urn:microsoft.com/office/officeart/2005/8/layout/process1"/>
    <dgm:cxn modelId="{623450C3-75B4-49A1-9E97-B275F0E148FF}" type="presParOf" srcId="{4E2908DF-CAFE-4150-8047-C60161BBC2F0}" destId="{DE4D56EE-9BB7-42D2-A9C2-04FA103D0F0D}" srcOrd="0" destOrd="0" presId="urn:microsoft.com/office/officeart/2005/8/layout/process1"/>
    <dgm:cxn modelId="{6EEE32CB-967E-4601-B492-834C2103DFB4}" type="presParOf" srcId="{238986FF-4FE7-48ED-A565-AE25A81AD790}" destId="{B22B9CDE-15BF-4D58-A04A-AEC6DD51CB8F}" srcOrd="2" destOrd="0" presId="urn:microsoft.com/office/officeart/2005/8/layout/process1"/>
    <dgm:cxn modelId="{2C443299-6E88-4A4C-831B-0B7F06419C69}" type="presParOf" srcId="{238986FF-4FE7-48ED-A565-AE25A81AD790}" destId="{BCF06188-D7C0-4600-AC31-FC1DB73E266F}" srcOrd="3" destOrd="0" presId="urn:microsoft.com/office/officeart/2005/8/layout/process1"/>
    <dgm:cxn modelId="{C4CBC4C3-0CA5-40D7-B016-80CC3F5A820D}" type="presParOf" srcId="{BCF06188-D7C0-4600-AC31-FC1DB73E266F}" destId="{1EA65F40-87FE-4AF2-8AB1-8B511221BE55}" srcOrd="0" destOrd="0" presId="urn:microsoft.com/office/officeart/2005/8/layout/process1"/>
    <dgm:cxn modelId="{518FBBCA-6A92-45BD-9539-BDF29778B1B6}" type="presParOf" srcId="{238986FF-4FE7-48ED-A565-AE25A81AD790}" destId="{83A5BEEF-5121-4FCC-B3D1-5806F8F83A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8FF909-DDCF-4722-A14B-69DE9943C6B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7263CBC-645C-4947-9860-CD4970D69C38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fr-FR" sz="1100" kern="1200" dirty="0" smtClea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Analyse du contexte et des parties prenantes</a:t>
          </a:r>
        </a:p>
      </dgm:t>
    </dgm:pt>
    <dgm:pt modelId="{82F5FBD8-71CE-4ED8-9411-BA3992467783}" type="parTrans" cxnId="{7111B3A1-1F2D-4F46-B948-F1D2354B1AE4}">
      <dgm:prSet/>
      <dgm:spPr/>
      <dgm:t>
        <a:bodyPr/>
        <a:lstStyle/>
        <a:p>
          <a:endParaRPr lang="de-DE"/>
        </a:p>
      </dgm:t>
    </dgm:pt>
    <dgm:pt modelId="{B0D6972D-1CB0-413F-8AD2-8596F02BB9FB}" type="sibTrans" cxnId="{7111B3A1-1F2D-4F46-B948-F1D2354B1AE4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CBCE07AE-85DF-4612-B1AE-0BC501ADCA9A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fr-FR" sz="1100" kern="1200" dirty="0" smtClea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Risques et opportunités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 smtClea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Détermination</a:t>
          </a:r>
        </a:p>
      </dgm:t>
    </dgm:pt>
    <dgm:pt modelId="{48E5C4AC-1C17-447A-B737-47AE494B987E}" type="parTrans" cxnId="{0FB77C32-FE8F-4C9C-B585-D85E9D00FB01}">
      <dgm:prSet/>
      <dgm:spPr/>
      <dgm:t>
        <a:bodyPr/>
        <a:lstStyle/>
        <a:p>
          <a:endParaRPr lang="de-DE"/>
        </a:p>
      </dgm:t>
    </dgm:pt>
    <dgm:pt modelId="{F3C2C309-27EB-4900-B345-7A76B334561D}" type="sibTrans" cxnId="{0FB77C32-FE8F-4C9C-B585-D85E9D00FB01}">
      <dgm:prSet/>
      <dgm:spPr>
        <a:solidFill>
          <a:srgbClr val="FFC000"/>
        </a:solidFill>
        <a:ln>
          <a:solidFill>
            <a:srgbClr val="595959"/>
          </a:solidFill>
        </a:ln>
      </dgm:spPr>
      <dgm:t>
        <a:bodyPr/>
        <a:lstStyle/>
        <a:p>
          <a:endParaRPr lang="de-DE"/>
        </a:p>
      </dgm:t>
    </dgm:pt>
    <dgm:pt modelId="{A099E968-9EB5-4297-ACC8-B84FA97EBE3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fr-FR" sz="1100" kern="12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Identifier les mesures à partir d'opportunités et de risques</a:t>
          </a:r>
        </a:p>
      </dgm:t>
    </dgm:pt>
    <dgm:pt modelId="{23524327-53BE-46FD-8231-F3A709970341}" type="parTrans" cxnId="{9BAA019C-F4C8-48B3-A35C-AD290C518578}">
      <dgm:prSet/>
      <dgm:spPr/>
      <dgm:t>
        <a:bodyPr/>
        <a:lstStyle/>
        <a:p>
          <a:endParaRPr lang="de-DE"/>
        </a:p>
      </dgm:t>
    </dgm:pt>
    <dgm:pt modelId="{F836EB5C-A5A7-46A7-AE76-687D62F9DA38}" type="sibTrans" cxnId="{9BAA019C-F4C8-48B3-A35C-AD290C518578}">
      <dgm:prSet/>
      <dgm:spPr/>
      <dgm:t>
        <a:bodyPr/>
        <a:lstStyle/>
        <a:p>
          <a:endParaRPr lang="de-DE"/>
        </a:p>
      </dgm:t>
    </dgm:pt>
    <dgm:pt modelId="{238986FF-4FE7-48ED-A565-AE25A81AD790}" type="pres">
      <dgm:prSet presAssocID="{938FF909-DDCF-4722-A14B-69DE9943C6B0}" presName="Name0" presStyleCnt="0">
        <dgm:presLayoutVars>
          <dgm:dir/>
          <dgm:resizeHandles val="exact"/>
        </dgm:presLayoutVars>
      </dgm:prSet>
      <dgm:spPr/>
    </dgm:pt>
    <dgm:pt modelId="{399CC019-093E-4A39-A3EE-A43CD472B912}" type="pres">
      <dgm:prSet presAssocID="{F7263CBC-645C-4947-9860-CD4970D69C38}" presName="node" presStyleLbl="node1" presStyleIdx="0" presStyleCnt="3" custLinFactNeighborX="-205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2908DF-CAFE-4150-8047-C60161BBC2F0}" type="pres">
      <dgm:prSet presAssocID="{B0D6972D-1CB0-413F-8AD2-8596F02BB9FB}" presName="sibTrans" presStyleLbl="sibTrans2D1" presStyleIdx="0" presStyleCnt="2"/>
      <dgm:spPr/>
      <dgm:t>
        <a:bodyPr/>
        <a:lstStyle/>
        <a:p>
          <a:endParaRPr lang="fr-FR"/>
        </a:p>
      </dgm:t>
    </dgm:pt>
    <dgm:pt modelId="{DE4D56EE-9BB7-42D2-A9C2-04FA103D0F0D}" type="pres">
      <dgm:prSet presAssocID="{B0D6972D-1CB0-413F-8AD2-8596F02BB9FB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B22B9CDE-15BF-4D58-A04A-AEC6DD51CB8F}" type="pres">
      <dgm:prSet presAssocID="{CBCE07AE-85DF-4612-B1AE-0BC501ADCA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F06188-D7C0-4600-AC31-FC1DB73E266F}" type="pres">
      <dgm:prSet presAssocID="{F3C2C309-27EB-4900-B345-7A76B334561D}" presName="sibTrans" presStyleLbl="sibTrans2D1" presStyleIdx="1" presStyleCnt="2"/>
      <dgm:spPr/>
      <dgm:t>
        <a:bodyPr/>
        <a:lstStyle/>
        <a:p>
          <a:endParaRPr lang="fr-FR"/>
        </a:p>
      </dgm:t>
    </dgm:pt>
    <dgm:pt modelId="{1EA65F40-87FE-4AF2-8AB1-8B511221BE55}" type="pres">
      <dgm:prSet presAssocID="{F3C2C309-27EB-4900-B345-7A76B334561D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83A5BEEF-5121-4FCC-B3D1-5806F8F83AA2}" type="pres">
      <dgm:prSet presAssocID="{A099E968-9EB5-4297-ACC8-B84FA97EBE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5592AEF-AB02-4D94-9A75-78E14EBA1DAE}" type="presOf" srcId="{F3C2C309-27EB-4900-B345-7A76B334561D}" destId="{BCF06188-D7C0-4600-AC31-FC1DB73E266F}" srcOrd="0" destOrd="0" presId="urn:microsoft.com/office/officeart/2005/8/layout/process1"/>
    <dgm:cxn modelId="{A89CD1F3-0E37-40C5-9944-8439D9544A54}" type="presOf" srcId="{A099E968-9EB5-4297-ACC8-B84FA97EBE3B}" destId="{83A5BEEF-5121-4FCC-B3D1-5806F8F83AA2}" srcOrd="0" destOrd="0" presId="urn:microsoft.com/office/officeart/2005/8/layout/process1"/>
    <dgm:cxn modelId="{324C087A-7777-49A7-A2CA-04DEA693D645}" type="presOf" srcId="{CBCE07AE-85DF-4612-B1AE-0BC501ADCA9A}" destId="{B22B9CDE-15BF-4D58-A04A-AEC6DD51CB8F}" srcOrd="0" destOrd="0" presId="urn:microsoft.com/office/officeart/2005/8/layout/process1"/>
    <dgm:cxn modelId="{48C09144-1A77-45C2-A66F-3266D412CBD3}" type="presOf" srcId="{F7263CBC-645C-4947-9860-CD4970D69C38}" destId="{399CC019-093E-4A39-A3EE-A43CD472B912}" srcOrd="0" destOrd="0" presId="urn:microsoft.com/office/officeart/2005/8/layout/process1"/>
    <dgm:cxn modelId="{9BAA019C-F4C8-48B3-A35C-AD290C518578}" srcId="{938FF909-DDCF-4722-A14B-69DE9943C6B0}" destId="{A099E968-9EB5-4297-ACC8-B84FA97EBE3B}" srcOrd="2" destOrd="0" parTransId="{23524327-53BE-46FD-8231-F3A709970341}" sibTransId="{F836EB5C-A5A7-46A7-AE76-687D62F9DA38}"/>
    <dgm:cxn modelId="{0FB77C32-FE8F-4C9C-B585-D85E9D00FB01}" srcId="{938FF909-DDCF-4722-A14B-69DE9943C6B0}" destId="{CBCE07AE-85DF-4612-B1AE-0BC501ADCA9A}" srcOrd="1" destOrd="0" parTransId="{48E5C4AC-1C17-447A-B737-47AE494B987E}" sibTransId="{F3C2C309-27EB-4900-B345-7A76B334561D}"/>
    <dgm:cxn modelId="{F319A258-60A6-46F1-BBDD-79F3520D2FF7}" type="presOf" srcId="{F3C2C309-27EB-4900-B345-7A76B334561D}" destId="{1EA65F40-87FE-4AF2-8AB1-8B511221BE55}" srcOrd="1" destOrd="0" presId="urn:microsoft.com/office/officeart/2005/8/layout/process1"/>
    <dgm:cxn modelId="{07F173D4-B3EB-4C74-A4C6-FF01580658D9}" type="presOf" srcId="{B0D6972D-1CB0-413F-8AD2-8596F02BB9FB}" destId="{DE4D56EE-9BB7-42D2-A9C2-04FA103D0F0D}" srcOrd="1" destOrd="0" presId="urn:microsoft.com/office/officeart/2005/8/layout/process1"/>
    <dgm:cxn modelId="{CDA7F3A1-E8B6-4600-8436-C49F8E323EE0}" type="presOf" srcId="{B0D6972D-1CB0-413F-8AD2-8596F02BB9FB}" destId="{4E2908DF-CAFE-4150-8047-C60161BBC2F0}" srcOrd="0" destOrd="0" presId="urn:microsoft.com/office/officeart/2005/8/layout/process1"/>
    <dgm:cxn modelId="{9BE1E5EB-08FC-4F31-8E8A-B60E23BB6F4F}" type="presOf" srcId="{938FF909-DDCF-4722-A14B-69DE9943C6B0}" destId="{238986FF-4FE7-48ED-A565-AE25A81AD790}" srcOrd="0" destOrd="0" presId="urn:microsoft.com/office/officeart/2005/8/layout/process1"/>
    <dgm:cxn modelId="{7111B3A1-1F2D-4F46-B948-F1D2354B1AE4}" srcId="{938FF909-DDCF-4722-A14B-69DE9943C6B0}" destId="{F7263CBC-645C-4947-9860-CD4970D69C38}" srcOrd="0" destOrd="0" parTransId="{82F5FBD8-71CE-4ED8-9411-BA3992467783}" sibTransId="{B0D6972D-1CB0-413F-8AD2-8596F02BB9FB}"/>
    <dgm:cxn modelId="{74BA69CC-2930-422A-B8E5-1520EF816FC6}" type="presParOf" srcId="{238986FF-4FE7-48ED-A565-AE25A81AD790}" destId="{399CC019-093E-4A39-A3EE-A43CD472B912}" srcOrd="0" destOrd="0" presId="urn:microsoft.com/office/officeart/2005/8/layout/process1"/>
    <dgm:cxn modelId="{EB7B6682-2CEC-4E4F-AD55-C4AA45D2DE97}" type="presParOf" srcId="{238986FF-4FE7-48ED-A565-AE25A81AD790}" destId="{4E2908DF-CAFE-4150-8047-C60161BBC2F0}" srcOrd="1" destOrd="0" presId="urn:microsoft.com/office/officeart/2005/8/layout/process1"/>
    <dgm:cxn modelId="{37891E2B-DFE5-4DE8-98B2-4F8AFD855BD2}" type="presParOf" srcId="{4E2908DF-CAFE-4150-8047-C60161BBC2F0}" destId="{DE4D56EE-9BB7-42D2-A9C2-04FA103D0F0D}" srcOrd="0" destOrd="0" presId="urn:microsoft.com/office/officeart/2005/8/layout/process1"/>
    <dgm:cxn modelId="{BC50E0BE-E2E7-40CF-8F18-3464361376CC}" type="presParOf" srcId="{238986FF-4FE7-48ED-A565-AE25A81AD790}" destId="{B22B9CDE-15BF-4D58-A04A-AEC6DD51CB8F}" srcOrd="2" destOrd="0" presId="urn:microsoft.com/office/officeart/2005/8/layout/process1"/>
    <dgm:cxn modelId="{A9127D82-0BCD-497D-8446-4A724574D81E}" type="presParOf" srcId="{238986FF-4FE7-48ED-A565-AE25A81AD790}" destId="{BCF06188-D7C0-4600-AC31-FC1DB73E266F}" srcOrd="3" destOrd="0" presId="urn:microsoft.com/office/officeart/2005/8/layout/process1"/>
    <dgm:cxn modelId="{703F2C82-3B03-4D1A-8899-1DE478560DE9}" type="presParOf" srcId="{BCF06188-D7C0-4600-AC31-FC1DB73E266F}" destId="{1EA65F40-87FE-4AF2-8AB1-8B511221BE55}" srcOrd="0" destOrd="0" presId="urn:microsoft.com/office/officeart/2005/8/layout/process1"/>
    <dgm:cxn modelId="{38242D9F-89BB-4924-9DF2-4877CBE944F4}" type="presParOf" srcId="{238986FF-4FE7-48ED-A565-AE25A81AD790}" destId="{83A5BEEF-5121-4FCC-B3D1-5806F8F83AA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A29876-ED0E-4ED5-B752-A01C6144910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85CB8181-0E03-4C47-AD14-B4C72942FF7D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s-ES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Système</a:t>
          </a:r>
          <a:r>
            <a:rPr lang="es-ES" dirty="0" smtClean="0">
              <a:solidFill>
                <a:schemeClr val="tx1">
                  <a:lumMod val="75000"/>
                  <a:lumOff val="25000"/>
                </a:schemeClr>
              </a:solidFill>
            </a:rPr>
            <a:t>  </a:t>
          </a:r>
          <a:r>
            <a:rPr lang="es-ES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Cible</a:t>
          </a:r>
          <a:endParaRPr lang="de-DE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91BD12-FEAA-4043-9C6C-DCD8FAF20C36}" type="parTrans" cxnId="{B43A05B3-BF78-4EC1-B20C-1A8A108732C3}">
      <dgm:prSet/>
      <dgm:spPr/>
      <dgm:t>
        <a:bodyPr/>
        <a:lstStyle/>
        <a:p>
          <a:endParaRPr lang="de-DE"/>
        </a:p>
      </dgm:t>
    </dgm:pt>
    <dgm:pt modelId="{90A4B632-E48A-408C-A31E-6F7CF4BD45CD}" type="sibTrans" cxnId="{B43A05B3-BF78-4EC1-B20C-1A8A108732C3}">
      <dgm:prSet/>
      <dgm:spPr/>
      <dgm:t>
        <a:bodyPr/>
        <a:lstStyle/>
        <a:p>
          <a:endParaRPr lang="de-DE"/>
        </a:p>
      </dgm:t>
    </dgm:pt>
    <dgm:pt modelId="{98242553-5125-45CD-B1CB-F6B54AC53B84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fr-FR" sz="2000" dirty="0" smtClean="0"/>
            <a:t>Cible du système</a:t>
          </a:r>
        </a:p>
      </dgm:t>
    </dgm:pt>
    <dgm:pt modelId="{C1E52DF2-D723-4868-B377-3747CCB2E92F}" type="parTrans" cxnId="{BB524354-15E4-4A6D-AD92-A83ECA2407CB}">
      <dgm:prSet/>
      <dgm:spPr/>
      <dgm:t>
        <a:bodyPr/>
        <a:lstStyle/>
        <a:p>
          <a:endParaRPr lang="de-DE"/>
        </a:p>
      </dgm:t>
    </dgm:pt>
    <dgm:pt modelId="{DD78189A-7D70-4E3E-AB02-CFB86FDAF89B}" type="sibTrans" cxnId="{BB524354-15E4-4A6D-AD92-A83ECA2407CB}">
      <dgm:prSet/>
      <dgm:spPr/>
      <dgm:t>
        <a:bodyPr/>
        <a:lstStyle/>
        <a:p>
          <a:endParaRPr lang="de-DE"/>
        </a:p>
      </dgm:t>
    </dgm:pt>
    <dgm:pt modelId="{87961D85-F1D3-41A7-BE15-20122EEA1B1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fr-FR" sz="2000" dirty="0" smtClean="0"/>
            <a:t>Cible Énergie</a:t>
          </a:r>
        </a:p>
      </dgm:t>
    </dgm:pt>
    <dgm:pt modelId="{1387C675-8C7B-4059-A657-23472CC0B04D}" type="parTrans" cxnId="{A9A5E231-EB00-47C7-AB8D-C20D2C4C147C}">
      <dgm:prSet/>
      <dgm:spPr/>
      <dgm:t>
        <a:bodyPr/>
        <a:lstStyle/>
        <a:p>
          <a:endParaRPr lang="de-DE"/>
        </a:p>
      </dgm:t>
    </dgm:pt>
    <dgm:pt modelId="{96A0FFE5-66D7-43B4-AC2D-AA6A85AE030D}" type="sibTrans" cxnId="{A9A5E231-EB00-47C7-AB8D-C20D2C4C147C}">
      <dgm:prSet/>
      <dgm:spPr/>
      <dgm:t>
        <a:bodyPr/>
        <a:lstStyle/>
        <a:p>
          <a:endParaRPr lang="de-DE"/>
        </a:p>
      </dgm:t>
    </dgm:pt>
    <dgm:pt modelId="{72F6C4B2-4AD7-47C3-B68B-C26FE3CE1A74}" type="pres">
      <dgm:prSet presAssocID="{1CA29876-ED0E-4ED5-B752-A01C6144910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345CF1E-164A-4886-9F77-C7D343A0F092}" type="pres">
      <dgm:prSet presAssocID="{85CB8181-0E03-4C47-AD14-B4C72942FF7D}" presName="vertOne" presStyleCnt="0"/>
      <dgm:spPr/>
    </dgm:pt>
    <dgm:pt modelId="{6CEAB1E8-9D7B-499D-ABCC-8FACD024A8A4}" type="pres">
      <dgm:prSet presAssocID="{85CB8181-0E03-4C47-AD14-B4C72942FF7D}" presName="txOne" presStyleLbl="node0" presStyleIdx="0" presStyleCnt="1" custFlipVert="0" custScaleY="41668" custLinFactY="-18023" custLinFactNeighborX="-37" custLinFactNeighborY="-1000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4DD3B29-2B78-478A-9A27-87C7DDD33F3A}" type="pres">
      <dgm:prSet presAssocID="{85CB8181-0E03-4C47-AD14-B4C72942FF7D}" presName="parTransOne" presStyleCnt="0"/>
      <dgm:spPr/>
    </dgm:pt>
    <dgm:pt modelId="{DC164715-C80A-4245-BC6E-1FDC85480E92}" type="pres">
      <dgm:prSet presAssocID="{85CB8181-0E03-4C47-AD14-B4C72942FF7D}" presName="horzOne" presStyleCnt="0"/>
      <dgm:spPr/>
    </dgm:pt>
    <dgm:pt modelId="{85CD942C-EC60-4F60-829E-F8F08746F8F1}" type="pres">
      <dgm:prSet presAssocID="{98242553-5125-45CD-B1CB-F6B54AC53B84}" presName="vertTwo" presStyleCnt="0"/>
      <dgm:spPr/>
    </dgm:pt>
    <dgm:pt modelId="{8829BAC8-4B10-4291-8298-46CE9E8EB37F}" type="pres">
      <dgm:prSet presAssocID="{98242553-5125-45CD-B1CB-F6B54AC53B84}" presName="txTwo" presStyleLbl="node2" presStyleIdx="0" presStyleCnt="1" custScaleY="200784" custLinFactNeighborX="-251" custLinFactNeighborY="33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A01CF80-42BE-4F24-81FB-E64EAA30B20F}" type="pres">
      <dgm:prSet presAssocID="{98242553-5125-45CD-B1CB-F6B54AC53B84}" presName="parTransTwo" presStyleCnt="0"/>
      <dgm:spPr/>
    </dgm:pt>
    <dgm:pt modelId="{20508017-3CA7-47B4-80B8-A6CB9E1C3B7A}" type="pres">
      <dgm:prSet presAssocID="{98242553-5125-45CD-B1CB-F6B54AC53B84}" presName="horzTwo" presStyleCnt="0"/>
      <dgm:spPr/>
    </dgm:pt>
    <dgm:pt modelId="{4495A4BC-DE9C-453F-9AFB-990F1CA8C040}" type="pres">
      <dgm:prSet presAssocID="{87961D85-F1D3-41A7-BE15-20122EEA1B10}" presName="vertThree" presStyleCnt="0"/>
      <dgm:spPr/>
    </dgm:pt>
    <dgm:pt modelId="{2DD3E086-B28F-4ADC-B971-6CBA215F0237}" type="pres">
      <dgm:prSet presAssocID="{87961D85-F1D3-41A7-BE15-20122EEA1B10}" presName="txThree" presStyleLbl="node3" presStyleIdx="0" presStyleCnt="1" custScaleY="200784" custLinFactNeighborX="29310" custLinFactNeighborY="104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990B264-BAD7-4917-BA37-400C59F3B886}" type="pres">
      <dgm:prSet presAssocID="{87961D85-F1D3-41A7-BE15-20122EEA1B10}" presName="horzThree" presStyleCnt="0"/>
      <dgm:spPr/>
    </dgm:pt>
  </dgm:ptLst>
  <dgm:cxnLst>
    <dgm:cxn modelId="{2EB49FF0-5A26-457E-869D-D8BC2D2F30F4}" type="presOf" srcId="{98242553-5125-45CD-B1CB-F6B54AC53B84}" destId="{8829BAC8-4B10-4291-8298-46CE9E8EB37F}" srcOrd="0" destOrd="0" presId="urn:microsoft.com/office/officeart/2005/8/layout/hierarchy4"/>
    <dgm:cxn modelId="{A9A5E231-EB00-47C7-AB8D-C20D2C4C147C}" srcId="{98242553-5125-45CD-B1CB-F6B54AC53B84}" destId="{87961D85-F1D3-41A7-BE15-20122EEA1B10}" srcOrd="0" destOrd="0" parTransId="{1387C675-8C7B-4059-A657-23472CC0B04D}" sibTransId="{96A0FFE5-66D7-43B4-AC2D-AA6A85AE030D}"/>
    <dgm:cxn modelId="{BB524354-15E4-4A6D-AD92-A83ECA2407CB}" srcId="{85CB8181-0E03-4C47-AD14-B4C72942FF7D}" destId="{98242553-5125-45CD-B1CB-F6B54AC53B84}" srcOrd="0" destOrd="0" parTransId="{C1E52DF2-D723-4868-B377-3747CCB2E92F}" sibTransId="{DD78189A-7D70-4E3E-AB02-CFB86FDAF89B}"/>
    <dgm:cxn modelId="{269A9007-36D6-4589-AC79-34F5CED35E17}" type="presOf" srcId="{1CA29876-ED0E-4ED5-B752-A01C61449106}" destId="{72F6C4B2-4AD7-47C3-B68B-C26FE3CE1A74}" srcOrd="0" destOrd="0" presId="urn:microsoft.com/office/officeart/2005/8/layout/hierarchy4"/>
    <dgm:cxn modelId="{B6890E97-8A74-4DD4-9345-ED90235329BB}" type="presOf" srcId="{85CB8181-0E03-4C47-AD14-B4C72942FF7D}" destId="{6CEAB1E8-9D7B-499D-ABCC-8FACD024A8A4}" srcOrd="0" destOrd="0" presId="urn:microsoft.com/office/officeart/2005/8/layout/hierarchy4"/>
    <dgm:cxn modelId="{B43A05B3-BF78-4EC1-B20C-1A8A108732C3}" srcId="{1CA29876-ED0E-4ED5-B752-A01C61449106}" destId="{85CB8181-0E03-4C47-AD14-B4C72942FF7D}" srcOrd="0" destOrd="0" parTransId="{C391BD12-FEAA-4043-9C6C-DCD8FAF20C36}" sibTransId="{90A4B632-E48A-408C-A31E-6F7CF4BD45CD}"/>
    <dgm:cxn modelId="{9272ED16-F9EF-4EDF-8974-28CD929ADFBC}" type="presOf" srcId="{87961D85-F1D3-41A7-BE15-20122EEA1B10}" destId="{2DD3E086-B28F-4ADC-B971-6CBA215F0237}" srcOrd="0" destOrd="0" presId="urn:microsoft.com/office/officeart/2005/8/layout/hierarchy4"/>
    <dgm:cxn modelId="{7755EF84-EB7A-463B-974F-36E4893999AB}" type="presParOf" srcId="{72F6C4B2-4AD7-47C3-B68B-C26FE3CE1A74}" destId="{5345CF1E-164A-4886-9F77-C7D343A0F092}" srcOrd="0" destOrd="0" presId="urn:microsoft.com/office/officeart/2005/8/layout/hierarchy4"/>
    <dgm:cxn modelId="{34D4D895-4DBD-424D-8721-8A59D6C4B1E6}" type="presParOf" srcId="{5345CF1E-164A-4886-9F77-C7D343A0F092}" destId="{6CEAB1E8-9D7B-499D-ABCC-8FACD024A8A4}" srcOrd="0" destOrd="0" presId="urn:microsoft.com/office/officeart/2005/8/layout/hierarchy4"/>
    <dgm:cxn modelId="{449214BF-4401-4FD0-AB21-70EF0F995046}" type="presParOf" srcId="{5345CF1E-164A-4886-9F77-C7D343A0F092}" destId="{84DD3B29-2B78-478A-9A27-87C7DDD33F3A}" srcOrd="1" destOrd="0" presId="urn:microsoft.com/office/officeart/2005/8/layout/hierarchy4"/>
    <dgm:cxn modelId="{AA071F81-2045-4C25-A5FC-5FE8B3FD251A}" type="presParOf" srcId="{5345CF1E-164A-4886-9F77-C7D343A0F092}" destId="{DC164715-C80A-4245-BC6E-1FDC85480E92}" srcOrd="2" destOrd="0" presId="urn:microsoft.com/office/officeart/2005/8/layout/hierarchy4"/>
    <dgm:cxn modelId="{3EBE743E-5F0D-487B-95FE-8B3D3B87812B}" type="presParOf" srcId="{DC164715-C80A-4245-BC6E-1FDC85480E92}" destId="{85CD942C-EC60-4F60-829E-F8F08746F8F1}" srcOrd="0" destOrd="0" presId="urn:microsoft.com/office/officeart/2005/8/layout/hierarchy4"/>
    <dgm:cxn modelId="{8D081D67-683B-4DC0-808E-CCFA3927BDB1}" type="presParOf" srcId="{85CD942C-EC60-4F60-829E-F8F08746F8F1}" destId="{8829BAC8-4B10-4291-8298-46CE9E8EB37F}" srcOrd="0" destOrd="0" presId="urn:microsoft.com/office/officeart/2005/8/layout/hierarchy4"/>
    <dgm:cxn modelId="{C6349154-1DE4-4F2D-8F7C-23AB91A2FBDC}" type="presParOf" srcId="{85CD942C-EC60-4F60-829E-F8F08746F8F1}" destId="{DA01CF80-42BE-4F24-81FB-E64EAA30B20F}" srcOrd="1" destOrd="0" presId="urn:microsoft.com/office/officeart/2005/8/layout/hierarchy4"/>
    <dgm:cxn modelId="{2EB9A413-871F-4CC9-B8A9-BA9D5C78386E}" type="presParOf" srcId="{85CD942C-EC60-4F60-829E-F8F08746F8F1}" destId="{20508017-3CA7-47B4-80B8-A6CB9E1C3B7A}" srcOrd="2" destOrd="0" presId="urn:microsoft.com/office/officeart/2005/8/layout/hierarchy4"/>
    <dgm:cxn modelId="{760970B3-C8C8-4918-AEE0-829C9BB1E57B}" type="presParOf" srcId="{20508017-3CA7-47B4-80B8-A6CB9E1C3B7A}" destId="{4495A4BC-DE9C-453F-9AFB-990F1CA8C040}" srcOrd="0" destOrd="0" presId="urn:microsoft.com/office/officeart/2005/8/layout/hierarchy4"/>
    <dgm:cxn modelId="{4526ECCA-56FA-4A8C-ACE6-85AABD2DC6EC}" type="presParOf" srcId="{4495A4BC-DE9C-453F-9AFB-990F1CA8C040}" destId="{2DD3E086-B28F-4ADC-B971-6CBA215F0237}" srcOrd="0" destOrd="0" presId="urn:microsoft.com/office/officeart/2005/8/layout/hierarchy4"/>
    <dgm:cxn modelId="{0C1C2962-E9A3-47DE-A30D-EB9E62ED3F64}" type="presParOf" srcId="{4495A4BC-DE9C-453F-9AFB-990F1CA8C040}" destId="{5990B264-BAD7-4917-BA37-400C59F3B886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766359-AB70-4ADD-8680-E3DC5DE3FA1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1347A99-2610-406A-BA14-CD8287D7712E}">
      <dgm:prSet phldrT="[Text]" custT="1"/>
      <dgm:spPr>
        <a:solidFill>
          <a:srgbClr val="FFC000"/>
        </a:solidFill>
      </dgm:spPr>
      <dgm:t>
        <a:bodyPr/>
        <a:lstStyle/>
        <a:p>
          <a:r>
            <a:rPr lang="fr-FR" sz="1200" b="1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Compétences comportementales</a:t>
          </a:r>
          <a:endParaRPr lang="fr-FR" sz="1200" b="1" noProof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A506AE-5EE3-46D7-91A7-0FA7D400668D}" type="parTrans" cxnId="{06595740-E876-4C11-BC7C-24AF88B229D9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2AA2F2D-FC94-4EAB-9A3D-F640E9E38201}" type="sibTrans" cxnId="{06595740-E876-4C11-BC7C-24AF88B229D9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BF64B15-C931-48AE-97E1-CAA6E21D929B}">
      <dgm:prSet phldrT="[Text]" custT="1"/>
      <dgm:spPr>
        <a:solidFill>
          <a:srgbClr val="88E28F"/>
        </a:solidFill>
        <a:ln>
          <a:solidFill>
            <a:schemeClr val="accent4"/>
          </a:solidFill>
        </a:ln>
      </dgm:spPr>
      <dgm:t>
        <a:bodyPr anchor="b"/>
        <a:lstStyle/>
        <a:p>
          <a:r>
            <a:rPr lang="de-DE" sz="1100" b="1" dirty="0">
              <a:solidFill>
                <a:schemeClr val="tx1">
                  <a:lumMod val="75000"/>
                  <a:lumOff val="25000"/>
                </a:schemeClr>
              </a:solidFill>
            </a:rPr>
            <a:t/>
          </a:r>
          <a:br>
            <a:rPr lang="de-DE" sz="1100" b="1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r>
            <a:rPr lang="de-DE" sz="1100" b="1" dirty="0">
              <a:solidFill>
                <a:schemeClr val="tx1">
                  <a:lumMod val="75000"/>
                  <a:lumOff val="25000"/>
                </a:schemeClr>
              </a:solidFill>
            </a:rPr>
            <a:t/>
          </a:r>
          <a:br>
            <a:rPr lang="de-DE" sz="1100" b="1" dirty="0">
              <a:solidFill>
                <a:schemeClr val="tx1">
                  <a:lumMod val="75000"/>
                  <a:lumOff val="25000"/>
                </a:schemeClr>
              </a:solidFill>
            </a:rPr>
          </a:br>
          <a:r>
            <a:rPr lang="fr-FR" sz="1200" b="1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Expériences
Compétences
Techniques</a:t>
          </a:r>
          <a:r>
            <a:rPr lang="de-DE" sz="1200" b="1" dirty="0">
              <a:solidFill>
                <a:schemeClr val="tx1">
                  <a:lumMod val="75000"/>
                  <a:lumOff val="25000"/>
                </a:schemeClr>
              </a:solidFill>
            </a:rPr>
            <a:t>
</a:t>
          </a:r>
          <a:endParaRPr lang="de-DE" sz="11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33E986A-CF8E-489E-8E80-38771F17AD1E}" type="parTrans" cxnId="{790436F1-676E-43FF-9D3B-DEEA9EFC7684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E1F29A0-0D9B-4564-A53E-ABFC03855410}" type="sibTrans" cxnId="{790436F1-676E-43FF-9D3B-DEEA9EFC7684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9E93588-3564-4720-BD25-9D707F11394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fr-FR" sz="2000" b="1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Personnalité</a:t>
          </a:r>
          <a:endParaRPr lang="fr-FR" sz="2800" b="1" noProof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087A335-1C07-4495-B61F-0E784C6E5CDF}" type="parTrans" cxnId="{F3FB7479-D3B0-4C24-9357-3322307D4AE2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91CE6D5-7638-4CB7-BCBF-C08E62C35522}" type="sibTrans" cxnId="{F3FB7479-D3B0-4C24-9357-3322307D4AE2}">
      <dgm:prSet/>
      <dgm:spPr/>
      <dgm:t>
        <a:bodyPr/>
        <a:lstStyle/>
        <a:p>
          <a:endParaRPr lang="de-D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FA3C2D-2611-40B2-9F49-F774D3FC087A}" type="pres">
      <dgm:prSet presAssocID="{EC766359-AB70-4ADD-8680-E3DC5DE3FA1B}" presName="Name0" presStyleCnt="0">
        <dgm:presLayoutVars>
          <dgm:dir/>
          <dgm:animLvl val="lvl"/>
          <dgm:resizeHandles val="exact"/>
        </dgm:presLayoutVars>
      </dgm:prSet>
      <dgm:spPr/>
    </dgm:pt>
    <dgm:pt modelId="{9AF290B4-49A4-4C4D-8211-5B0EE6238F63}" type="pres">
      <dgm:prSet presAssocID="{6BF64B15-C931-48AE-97E1-CAA6E21D929B}" presName="Name8" presStyleCnt="0"/>
      <dgm:spPr/>
    </dgm:pt>
    <dgm:pt modelId="{8F011266-00F0-44C1-BB56-E3D3188CC66E}" type="pres">
      <dgm:prSet presAssocID="{6BF64B15-C931-48AE-97E1-CAA6E21D929B}" presName="level" presStyleLbl="node1" presStyleIdx="0" presStyleCnt="3" custScaleX="96767" custScaleY="131571" custLinFactNeighborX="1317" custLinFactNeighborY="355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E587B4-6C30-457E-BFA4-96C66ACC6611}" type="pres">
      <dgm:prSet presAssocID="{6BF64B15-C931-48AE-97E1-CAA6E21D92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E2AA42-6F91-4D9D-9FD1-0A515E8A601E}" type="pres">
      <dgm:prSet presAssocID="{41347A99-2610-406A-BA14-CD8287D7712E}" presName="Name8" presStyleCnt="0"/>
      <dgm:spPr/>
    </dgm:pt>
    <dgm:pt modelId="{DA3C1CD8-828F-43D2-9844-45D43F0986AC}" type="pres">
      <dgm:prSet presAssocID="{41347A99-2610-406A-BA14-CD8287D7712E}" presName="level" presStyleLbl="node1" presStyleIdx="1" presStyleCnt="3" custScaleX="97230" custScaleY="50068" custLinFactNeighborX="960" custLinFactNeighborY="-166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5D54EA-1BED-4174-A6E1-290310B4BFBF}" type="pres">
      <dgm:prSet presAssocID="{41347A99-2610-406A-BA14-CD8287D771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5E3229-E563-4831-9FBE-4A130544AD61}" type="pres">
      <dgm:prSet presAssocID="{19E93588-3564-4720-BD25-9D707F113946}" presName="Name8" presStyleCnt="0"/>
      <dgm:spPr/>
    </dgm:pt>
    <dgm:pt modelId="{46F0EBBD-9B09-4D1E-A6CF-F20F44833CB8}" type="pres">
      <dgm:prSet presAssocID="{19E93588-3564-4720-BD25-9D707F113946}" presName="level" presStyleLbl="node1" presStyleIdx="2" presStyleCnt="3" custLinFactNeighborX="41030" custLinFactNeighborY="-139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0D1177-7BB2-474D-A6BA-6679E31F81DB}" type="pres">
      <dgm:prSet presAssocID="{19E93588-3564-4720-BD25-9D707F1139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6595740-E876-4C11-BC7C-24AF88B229D9}" srcId="{EC766359-AB70-4ADD-8680-E3DC5DE3FA1B}" destId="{41347A99-2610-406A-BA14-CD8287D7712E}" srcOrd="1" destOrd="0" parTransId="{6DA506AE-5EE3-46D7-91A7-0FA7D400668D}" sibTransId="{52AA2F2D-FC94-4EAB-9A3D-F640E9E38201}"/>
    <dgm:cxn modelId="{F3FB7479-D3B0-4C24-9357-3322307D4AE2}" srcId="{EC766359-AB70-4ADD-8680-E3DC5DE3FA1B}" destId="{19E93588-3564-4720-BD25-9D707F113946}" srcOrd="2" destOrd="0" parTransId="{7087A335-1C07-4495-B61F-0E784C6E5CDF}" sibTransId="{491CE6D5-7638-4CB7-BCBF-C08E62C35522}"/>
    <dgm:cxn modelId="{7233D55F-0526-4F08-AF05-07064B7E1B6E}" type="presOf" srcId="{19E93588-3564-4720-BD25-9D707F113946}" destId="{2B0D1177-7BB2-474D-A6BA-6679E31F81DB}" srcOrd="1" destOrd="0" presId="urn:microsoft.com/office/officeart/2005/8/layout/pyramid1"/>
    <dgm:cxn modelId="{D3B12CC7-2401-4117-944A-958A008656DB}" type="presOf" srcId="{6BF64B15-C931-48AE-97E1-CAA6E21D929B}" destId="{97E587B4-6C30-457E-BFA4-96C66ACC6611}" srcOrd="1" destOrd="0" presId="urn:microsoft.com/office/officeart/2005/8/layout/pyramid1"/>
    <dgm:cxn modelId="{455F6422-0EE1-4BE9-BE6C-FE30B3CC7ABD}" type="presOf" srcId="{6BF64B15-C931-48AE-97E1-CAA6E21D929B}" destId="{8F011266-00F0-44C1-BB56-E3D3188CC66E}" srcOrd="0" destOrd="0" presId="urn:microsoft.com/office/officeart/2005/8/layout/pyramid1"/>
    <dgm:cxn modelId="{6DE8E89D-D515-4B6A-8DE0-5BBC14280160}" type="presOf" srcId="{41347A99-2610-406A-BA14-CD8287D7712E}" destId="{B15D54EA-1BED-4174-A6E1-290310B4BFBF}" srcOrd="1" destOrd="0" presId="urn:microsoft.com/office/officeart/2005/8/layout/pyramid1"/>
    <dgm:cxn modelId="{C75290F7-086B-493C-9448-5A8320851CD5}" type="presOf" srcId="{EC766359-AB70-4ADD-8680-E3DC5DE3FA1B}" destId="{4BFA3C2D-2611-40B2-9F49-F774D3FC087A}" srcOrd="0" destOrd="0" presId="urn:microsoft.com/office/officeart/2005/8/layout/pyramid1"/>
    <dgm:cxn modelId="{E52CC4A2-9DC4-44CB-8FA9-43453445B999}" type="presOf" srcId="{19E93588-3564-4720-BD25-9D707F113946}" destId="{46F0EBBD-9B09-4D1E-A6CF-F20F44833CB8}" srcOrd="0" destOrd="0" presId="urn:microsoft.com/office/officeart/2005/8/layout/pyramid1"/>
    <dgm:cxn modelId="{0BAB7676-930E-41E6-8971-D2CCCAC6B792}" type="presOf" srcId="{41347A99-2610-406A-BA14-CD8287D7712E}" destId="{DA3C1CD8-828F-43D2-9844-45D43F0986AC}" srcOrd="0" destOrd="0" presId="urn:microsoft.com/office/officeart/2005/8/layout/pyramid1"/>
    <dgm:cxn modelId="{790436F1-676E-43FF-9D3B-DEEA9EFC7684}" srcId="{EC766359-AB70-4ADD-8680-E3DC5DE3FA1B}" destId="{6BF64B15-C931-48AE-97E1-CAA6E21D929B}" srcOrd="0" destOrd="0" parTransId="{433E986A-CF8E-489E-8E80-38771F17AD1E}" sibTransId="{2E1F29A0-0D9B-4564-A53E-ABFC03855410}"/>
    <dgm:cxn modelId="{86B77AC6-E3B4-47F5-BC9B-F3544BE855F4}" type="presParOf" srcId="{4BFA3C2D-2611-40B2-9F49-F774D3FC087A}" destId="{9AF290B4-49A4-4C4D-8211-5B0EE6238F63}" srcOrd="0" destOrd="0" presId="urn:microsoft.com/office/officeart/2005/8/layout/pyramid1"/>
    <dgm:cxn modelId="{5DCDC3C7-CC6D-4C96-AE85-E33AB6096B60}" type="presParOf" srcId="{9AF290B4-49A4-4C4D-8211-5B0EE6238F63}" destId="{8F011266-00F0-44C1-BB56-E3D3188CC66E}" srcOrd="0" destOrd="0" presId="urn:microsoft.com/office/officeart/2005/8/layout/pyramid1"/>
    <dgm:cxn modelId="{E98BE157-930A-4E46-A9FF-291983BB69C4}" type="presParOf" srcId="{9AF290B4-49A4-4C4D-8211-5B0EE6238F63}" destId="{97E587B4-6C30-457E-BFA4-96C66ACC6611}" srcOrd="1" destOrd="0" presId="urn:microsoft.com/office/officeart/2005/8/layout/pyramid1"/>
    <dgm:cxn modelId="{586BD920-B798-49F0-86FB-1CD7281E9F23}" type="presParOf" srcId="{4BFA3C2D-2611-40B2-9F49-F774D3FC087A}" destId="{2BE2AA42-6F91-4D9D-9FD1-0A515E8A601E}" srcOrd="1" destOrd="0" presId="urn:microsoft.com/office/officeart/2005/8/layout/pyramid1"/>
    <dgm:cxn modelId="{93C4487C-CA45-4CCB-9C95-F021D020958D}" type="presParOf" srcId="{2BE2AA42-6F91-4D9D-9FD1-0A515E8A601E}" destId="{DA3C1CD8-828F-43D2-9844-45D43F0986AC}" srcOrd="0" destOrd="0" presId="urn:microsoft.com/office/officeart/2005/8/layout/pyramid1"/>
    <dgm:cxn modelId="{87B7B406-0B6C-4423-BA06-118F57533065}" type="presParOf" srcId="{2BE2AA42-6F91-4D9D-9FD1-0A515E8A601E}" destId="{B15D54EA-1BED-4174-A6E1-290310B4BFBF}" srcOrd="1" destOrd="0" presId="urn:microsoft.com/office/officeart/2005/8/layout/pyramid1"/>
    <dgm:cxn modelId="{F816BACB-4D57-4579-BE3A-C661C679B08B}" type="presParOf" srcId="{4BFA3C2D-2611-40B2-9F49-F774D3FC087A}" destId="{385E3229-E563-4831-9FBE-4A130544AD61}" srcOrd="2" destOrd="0" presId="urn:microsoft.com/office/officeart/2005/8/layout/pyramid1"/>
    <dgm:cxn modelId="{152F77E2-415D-4517-BD4C-1C3A5BEB6597}" type="presParOf" srcId="{385E3229-E563-4831-9FBE-4A130544AD61}" destId="{46F0EBBD-9B09-4D1E-A6CF-F20F44833CB8}" srcOrd="0" destOrd="0" presId="urn:microsoft.com/office/officeart/2005/8/layout/pyramid1"/>
    <dgm:cxn modelId="{A969A332-FE04-4364-A533-E171ACF93F62}" type="presParOf" srcId="{385E3229-E563-4831-9FBE-4A130544AD61}" destId="{2B0D1177-7BB2-474D-A6BA-6679E31F81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819C42-E30F-489D-8EB9-A1D05759EB1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C19BA5-325B-4258-94F4-71F808C19D56}">
      <dgm:prSet phldrT="[Text]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fr-FR" noProof="0" dirty="0" smtClean="0"/>
            <a:t>Motiver</a:t>
          </a:r>
          <a:endParaRPr lang="fr-FR" noProof="0" dirty="0"/>
        </a:p>
      </dgm:t>
    </dgm:pt>
    <dgm:pt modelId="{9A1ACE3E-8E87-41CF-A7B9-5A408C4C79A1}" type="parTrans" cxnId="{36CA1F46-1C29-4831-8130-3DB5AC53EBF0}">
      <dgm:prSet/>
      <dgm:spPr/>
      <dgm:t>
        <a:bodyPr/>
        <a:lstStyle/>
        <a:p>
          <a:endParaRPr lang="fr-FR" noProof="0" dirty="0"/>
        </a:p>
      </dgm:t>
    </dgm:pt>
    <dgm:pt modelId="{855D313E-D81A-4B37-A2E8-8F9BA0AFCF12}" type="sibTrans" cxnId="{36CA1F46-1C29-4831-8130-3DB5AC53EBF0}">
      <dgm:prSet/>
      <dgm:spPr/>
      <dgm:t>
        <a:bodyPr/>
        <a:lstStyle/>
        <a:p>
          <a:endParaRPr lang="fr-FR" noProof="0" dirty="0"/>
        </a:p>
      </dgm:t>
    </dgm:pt>
    <dgm:pt modelId="{657230E7-1B02-46B8-BBC5-5C8281597D91}">
      <dgm:prSet phldrT="[Text]" custT="1"/>
      <dgm:spPr>
        <a:solidFill>
          <a:schemeClr val="accent6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Retours</a:t>
          </a:r>
          <a:endParaRPr lang="fr-FR" sz="1050" noProof="0" dirty="0"/>
        </a:p>
      </dgm:t>
    </dgm:pt>
    <dgm:pt modelId="{EB1C1D52-40E2-49F0-9858-9C33428D200D}" type="parTrans" cxnId="{DC1DE261-1788-49F8-953F-15B6E1C4D687}">
      <dgm:prSet/>
      <dgm:spPr/>
      <dgm:t>
        <a:bodyPr/>
        <a:lstStyle/>
        <a:p>
          <a:endParaRPr lang="fr-FR" noProof="0" dirty="0"/>
        </a:p>
      </dgm:t>
    </dgm:pt>
    <dgm:pt modelId="{AB0932FE-0D70-489C-8447-43E50D2C78FE}" type="sibTrans" cxnId="{DC1DE261-1788-49F8-953F-15B6E1C4D687}">
      <dgm:prSet/>
      <dgm:spPr/>
      <dgm:t>
        <a:bodyPr/>
        <a:lstStyle/>
        <a:p>
          <a:endParaRPr lang="fr-FR" noProof="0" dirty="0"/>
        </a:p>
      </dgm:t>
    </dgm:pt>
    <dgm:pt modelId="{6A32DF0D-19BA-4EA7-A3EA-2667D9A2184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noProof="0" dirty="0" smtClean="0"/>
            <a:t>Participer</a:t>
          </a:r>
          <a:endParaRPr lang="fr-FR" noProof="0" dirty="0"/>
        </a:p>
      </dgm:t>
    </dgm:pt>
    <dgm:pt modelId="{B5E08677-13F4-4539-9FDF-30BEA206CF4A}" type="parTrans" cxnId="{7FCEA369-86F7-4DA3-A037-42614A369A6F}">
      <dgm:prSet/>
      <dgm:spPr/>
      <dgm:t>
        <a:bodyPr/>
        <a:lstStyle/>
        <a:p>
          <a:endParaRPr lang="fr-FR" noProof="0" dirty="0"/>
        </a:p>
      </dgm:t>
    </dgm:pt>
    <dgm:pt modelId="{C8B1C0D3-D5A3-4ED3-8A5D-0FEFF8931E44}" type="sibTrans" cxnId="{7FCEA369-86F7-4DA3-A037-42614A369A6F}">
      <dgm:prSet/>
      <dgm:spPr/>
      <dgm:t>
        <a:bodyPr/>
        <a:lstStyle/>
        <a:p>
          <a:endParaRPr lang="fr-FR" noProof="0" dirty="0"/>
        </a:p>
      </dgm:t>
    </dgm:pt>
    <dgm:pt modelId="{6FCF858A-8510-451C-A0C5-2F77AAB54097}">
      <dgm:prSet phldrT="[Text]" custT="1"/>
      <dgm:spPr>
        <a:solidFill>
          <a:schemeClr val="accent2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Suggestion</a:t>
          </a:r>
          <a:endParaRPr lang="fr-FR" sz="1050" noProof="0" dirty="0"/>
        </a:p>
      </dgm:t>
    </dgm:pt>
    <dgm:pt modelId="{A248D656-0435-4CB5-B95B-A48221EF9E94}" type="parTrans" cxnId="{A5EFE797-4196-4B8E-8EE6-FF5A072836D2}">
      <dgm:prSet/>
      <dgm:spPr/>
      <dgm:t>
        <a:bodyPr/>
        <a:lstStyle/>
        <a:p>
          <a:endParaRPr lang="fr-FR" noProof="0" dirty="0"/>
        </a:p>
      </dgm:t>
    </dgm:pt>
    <dgm:pt modelId="{EC505385-A97C-48A0-A194-D384F8760CEB}" type="sibTrans" cxnId="{A5EFE797-4196-4B8E-8EE6-FF5A072836D2}">
      <dgm:prSet/>
      <dgm:spPr/>
      <dgm:t>
        <a:bodyPr/>
        <a:lstStyle/>
        <a:p>
          <a:endParaRPr lang="fr-FR" noProof="0" dirty="0"/>
        </a:p>
      </dgm:t>
    </dgm:pt>
    <dgm:pt modelId="{AB936372-C5D0-431A-AEB3-C9CA514819EE}">
      <dgm:prSet phldrT="[Text]" custT="1"/>
      <dgm:spPr>
        <a:solidFill>
          <a:schemeClr val="accent2">
            <a:lumMod val="60000"/>
            <a:lumOff val="40000"/>
            <a:alpha val="8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>
              <a:solidFill>
                <a:schemeClr val="tx1"/>
              </a:solidFill>
            </a:rPr>
            <a:t>Repérage énergétique</a:t>
          </a:r>
        </a:p>
      </dgm:t>
    </dgm:pt>
    <dgm:pt modelId="{9CAD20B9-ADEA-42D1-8A09-F3179EDA6CDD}" type="parTrans" cxnId="{9B852D39-02F4-4B34-AA1D-6CD0D31DE7DD}">
      <dgm:prSet/>
      <dgm:spPr/>
      <dgm:t>
        <a:bodyPr/>
        <a:lstStyle/>
        <a:p>
          <a:endParaRPr lang="fr-FR" noProof="0" dirty="0"/>
        </a:p>
      </dgm:t>
    </dgm:pt>
    <dgm:pt modelId="{324DFBB2-AAD1-477A-B191-023DA00E696B}" type="sibTrans" cxnId="{9B852D39-02F4-4B34-AA1D-6CD0D31DE7DD}">
      <dgm:prSet/>
      <dgm:spPr/>
      <dgm:t>
        <a:bodyPr/>
        <a:lstStyle/>
        <a:p>
          <a:endParaRPr lang="fr-FR" noProof="0" dirty="0"/>
        </a:p>
      </dgm:t>
    </dgm:pt>
    <dgm:pt modelId="{E26ACE8D-9CA8-4C40-8963-824FEC2C3B00}">
      <dgm:prSet phldrT="[Text]"/>
      <dgm:spPr>
        <a:solidFill>
          <a:schemeClr val="accent3"/>
        </a:solidFill>
      </dgm:spPr>
      <dgm:t>
        <a:bodyPr/>
        <a:lstStyle/>
        <a:p>
          <a:r>
            <a:rPr lang="fr-FR" noProof="0" dirty="0" smtClean="0"/>
            <a:t>Informer</a:t>
          </a:r>
          <a:endParaRPr lang="fr-FR" noProof="0" dirty="0"/>
        </a:p>
      </dgm:t>
    </dgm:pt>
    <dgm:pt modelId="{F91D1BBA-2AB6-42E8-9BFC-5F711F79FC0D}" type="parTrans" cxnId="{DF0CE06E-75D1-4D86-9558-65F2A002FD9A}">
      <dgm:prSet/>
      <dgm:spPr/>
      <dgm:t>
        <a:bodyPr/>
        <a:lstStyle/>
        <a:p>
          <a:endParaRPr lang="fr-FR" noProof="0" dirty="0"/>
        </a:p>
      </dgm:t>
    </dgm:pt>
    <dgm:pt modelId="{78842397-874A-4382-AE9B-D9C9484A1EB4}" type="sibTrans" cxnId="{DF0CE06E-75D1-4D86-9558-65F2A002FD9A}">
      <dgm:prSet/>
      <dgm:spPr/>
      <dgm:t>
        <a:bodyPr/>
        <a:lstStyle/>
        <a:p>
          <a:endParaRPr lang="fr-FR" noProof="0" dirty="0"/>
        </a:p>
      </dgm:t>
    </dgm:pt>
    <dgm:pt modelId="{4A2D602B-9F04-4313-9347-796E3F6A291B}">
      <dgm:prSet phldrT="[Text]" custT="1"/>
      <dgm:spPr>
        <a:solidFill>
          <a:schemeClr val="accent3">
            <a:alpha val="9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Contenus</a:t>
          </a:r>
        </a:p>
      </dgm:t>
    </dgm:pt>
    <dgm:pt modelId="{456D28CB-8757-4C15-8291-F5D550BBC260}" type="parTrans" cxnId="{E64125A0-9954-4AEF-9AEF-779ED4F2922A}">
      <dgm:prSet/>
      <dgm:spPr/>
      <dgm:t>
        <a:bodyPr/>
        <a:lstStyle/>
        <a:p>
          <a:endParaRPr lang="fr-FR" noProof="0" dirty="0"/>
        </a:p>
      </dgm:t>
    </dgm:pt>
    <dgm:pt modelId="{C3288238-6835-4A0B-8F8E-64FE294FAAC4}" type="sibTrans" cxnId="{E64125A0-9954-4AEF-9AEF-779ED4F2922A}">
      <dgm:prSet/>
      <dgm:spPr/>
      <dgm:t>
        <a:bodyPr/>
        <a:lstStyle/>
        <a:p>
          <a:endParaRPr lang="fr-FR" noProof="0" dirty="0"/>
        </a:p>
      </dgm:t>
    </dgm:pt>
    <dgm:pt modelId="{0AC9F133-0C41-4FEE-9C31-8CB3A9DDAB8B}">
      <dgm:prSet phldrT="[Text]" custT="1"/>
      <dgm:spPr>
        <a:solidFill>
          <a:schemeClr val="accent3">
            <a:alpha val="8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Réunions</a:t>
          </a:r>
          <a:endParaRPr lang="fr-FR" sz="1050" noProof="0" dirty="0"/>
        </a:p>
      </dgm:t>
    </dgm:pt>
    <dgm:pt modelId="{E3DEB446-275C-4B6C-913E-EC445EAE94BC}" type="parTrans" cxnId="{476A3098-AF9B-4A47-896E-C80B7B6BDA51}">
      <dgm:prSet/>
      <dgm:spPr/>
      <dgm:t>
        <a:bodyPr/>
        <a:lstStyle/>
        <a:p>
          <a:endParaRPr lang="fr-FR" noProof="0" dirty="0"/>
        </a:p>
      </dgm:t>
    </dgm:pt>
    <dgm:pt modelId="{4CBA7ED7-D816-487E-B80D-9C006D770E3C}" type="sibTrans" cxnId="{476A3098-AF9B-4A47-896E-C80B7B6BDA51}">
      <dgm:prSet/>
      <dgm:spPr/>
      <dgm:t>
        <a:bodyPr/>
        <a:lstStyle/>
        <a:p>
          <a:endParaRPr lang="fr-FR" noProof="0" dirty="0"/>
        </a:p>
      </dgm:t>
    </dgm:pt>
    <dgm:pt modelId="{99A1D180-11D7-411F-A5BE-07E12729F085}">
      <dgm:prSet phldrT="[Text]" custT="1"/>
      <dgm:spPr>
        <a:solidFill>
          <a:schemeClr val="accent2">
            <a:lumMod val="60000"/>
            <a:lumOff val="40000"/>
            <a:alpha val="7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Groupes de travail</a:t>
          </a:r>
          <a:endParaRPr lang="fr-FR" sz="1050" noProof="0" dirty="0"/>
        </a:p>
      </dgm:t>
    </dgm:pt>
    <dgm:pt modelId="{B050618A-76FC-482F-AD6A-0B6E0BC4D6C8}" type="parTrans" cxnId="{17D3FFF9-B3D5-405F-A1C4-B21A54DC3CC4}">
      <dgm:prSet/>
      <dgm:spPr/>
      <dgm:t>
        <a:bodyPr/>
        <a:lstStyle/>
        <a:p>
          <a:endParaRPr lang="fr-FR" noProof="0" dirty="0"/>
        </a:p>
      </dgm:t>
    </dgm:pt>
    <dgm:pt modelId="{AFE1E4BF-4781-4152-9AEA-0FDF221713F7}" type="sibTrans" cxnId="{17D3FFF9-B3D5-405F-A1C4-B21A54DC3CC4}">
      <dgm:prSet/>
      <dgm:spPr/>
      <dgm:t>
        <a:bodyPr/>
        <a:lstStyle/>
        <a:p>
          <a:endParaRPr lang="fr-FR" noProof="0" dirty="0"/>
        </a:p>
      </dgm:t>
    </dgm:pt>
    <dgm:pt modelId="{D9A7F9A0-AFA3-4D96-BC32-3BE3678D6753}">
      <dgm:prSet phldrT="[Text]" custT="1"/>
      <dgm:spPr>
        <a:solidFill>
          <a:schemeClr val="accent2">
            <a:lumMod val="40000"/>
            <a:lumOff val="60000"/>
            <a:alpha val="60000"/>
          </a:schemeClr>
        </a:solidFill>
        <a:ln>
          <a:noFill/>
        </a:ln>
      </dgm:spPr>
      <dgm:t>
        <a:bodyPr/>
        <a:lstStyle/>
        <a:p>
          <a:r>
            <a:rPr lang="fr-FR" sz="1050" noProof="0" dirty="0" err="1" smtClean="0">
              <a:solidFill>
                <a:srgbClr val="FF0000"/>
              </a:solidFill>
            </a:rPr>
            <a:t>ProNak</a:t>
          </a:r>
          <a:endParaRPr lang="fr-FR" sz="1050" noProof="0" dirty="0">
            <a:solidFill>
              <a:srgbClr val="FF0000"/>
            </a:solidFill>
          </a:endParaRPr>
        </a:p>
      </dgm:t>
    </dgm:pt>
    <dgm:pt modelId="{0A4259A9-D1CD-4E3E-A542-B742715C05A2}" type="parTrans" cxnId="{F2258182-F2A2-4F13-821C-FF37398D00AC}">
      <dgm:prSet/>
      <dgm:spPr/>
      <dgm:t>
        <a:bodyPr/>
        <a:lstStyle/>
        <a:p>
          <a:endParaRPr lang="fr-FR" noProof="0" dirty="0"/>
        </a:p>
      </dgm:t>
    </dgm:pt>
    <dgm:pt modelId="{71C8AFFF-2B9D-4209-AA12-3DF5458749BD}" type="sibTrans" cxnId="{F2258182-F2A2-4F13-821C-FF37398D00AC}">
      <dgm:prSet/>
      <dgm:spPr/>
      <dgm:t>
        <a:bodyPr/>
        <a:lstStyle/>
        <a:p>
          <a:endParaRPr lang="fr-FR" noProof="0" dirty="0"/>
        </a:p>
      </dgm:t>
    </dgm:pt>
    <dgm:pt modelId="{FA4B7B06-2109-4AFB-8378-AEB654F11F1D}">
      <dgm:prSet phldrT="[Text]" custT="1"/>
      <dgm:spPr>
        <a:solidFill>
          <a:schemeClr val="accent6">
            <a:lumMod val="60000"/>
            <a:lumOff val="40000"/>
            <a:alpha val="8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Objectifs convenus</a:t>
          </a:r>
        </a:p>
      </dgm:t>
    </dgm:pt>
    <dgm:pt modelId="{AD54550B-8871-4725-929F-7940F46E1D42}" type="parTrans" cxnId="{6B6AB1F1-591E-4FE7-847D-4D943F79B296}">
      <dgm:prSet/>
      <dgm:spPr/>
      <dgm:t>
        <a:bodyPr/>
        <a:lstStyle/>
        <a:p>
          <a:endParaRPr lang="fr-FR" noProof="0" dirty="0"/>
        </a:p>
      </dgm:t>
    </dgm:pt>
    <dgm:pt modelId="{52AF609F-6792-4AC1-AF95-F1A7742F12BF}" type="sibTrans" cxnId="{6B6AB1F1-591E-4FE7-847D-4D943F79B296}">
      <dgm:prSet/>
      <dgm:spPr/>
      <dgm:t>
        <a:bodyPr/>
        <a:lstStyle/>
        <a:p>
          <a:endParaRPr lang="fr-FR" noProof="0" dirty="0"/>
        </a:p>
      </dgm:t>
    </dgm:pt>
    <dgm:pt modelId="{B8045214-B910-4C83-A908-1A83D5D50897}">
      <dgm:prSet phldrT="[Text]" custT="1"/>
      <dgm:spPr>
        <a:solidFill>
          <a:schemeClr val="accent6">
            <a:lumMod val="60000"/>
            <a:lumOff val="40000"/>
            <a:alpha val="7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Système d’incitation</a:t>
          </a:r>
          <a:endParaRPr lang="fr-FR" sz="1050" noProof="0" dirty="0"/>
        </a:p>
      </dgm:t>
    </dgm:pt>
    <dgm:pt modelId="{052EE224-B600-46F7-AEDE-E8207949A155}" type="parTrans" cxnId="{7A02D48D-AE50-42C8-BCF4-B00F418D3F91}">
      <dgm:prSet/>
      <dgm:spPr/>
      <dgm:t>
        <a:bodyPr/>
        <a:lstStyle/>
        <a:p>
          <a:endParaRPr lang="fr-FR" noProof="0" dirty="0"/>
        </a:p>
      </dgm:t>
    </dgm:pt>
    <dgm:pt modelId="{264E61BD-B3A9-4E5B-8206-55409C60645C}" type="sibTrans" cxnId="{7A02D48D-AE50-42C8-BCF4-B00F418D3F91}">
      <dgm:prSet/>
      <dgm:spPr/>
      <dgm:t>
        <a:bodyPr/>
        <a:lstStyle/>
        <a:p>
          <a:endParaRPr lang="fr-FR" noProof="0" dirty="0"/>
        </a:p>
      </dgm:t>
    </dgm:pt>
    <dgm:pt modelId="{1E14D347-EDB0-4FB6-88D4-7EF44ADAF18A}">
      <dgm:prSet phldrT="[Text]" custT="1"/>
      <dgm:spPr>
        <a:solidFill>
          <a:schemeClr val="accent6">
            <a:lumMod val="40000"/>
            <a:lumOff val="60000"/>
            <a:alpha val="6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Benchmark</a:t>
          </a:r>
          <a:endParaRPr lang="fr-FR" sz="1050" noProof="0" dirty="0"/>
        </a:p>
      </dgm:t>
    </dgm:pt>
    <dgm:pt modelId="{409155BD-8139-4551-B66A-157BC9E60D34}" type="parTrans" cxnId="{274BE185-D802-4E61-A881-588104667D1A}">
      <dgm:prSet/>
      <dgm:spPr/>
      <dgm:t>
        <a:bodyPr/>
        <a:lstStyle/>
        <a:p>
          <a:endParaRPr lang="fr-FR" noProof="0" dirty="0"/>
        </a:p>
      </dgm:t>
    </dgm:pt>
    <dgm:pt modelId="{0C1964B9-A625-4D0E-B53F-F300BADBEE81}" type="sibTrans" cxnId="{274BE185-D802-4E61-A881-588104667D1A}">
      <dgm:prSet/>
      <dgm:spPr/>
      <dgm:t>
        <a:bodyPr/>
        <a:lstStyle/>
        <a:p>
          <a:endParaRPr lang="fr-FR" noProof="0" dirty="0"/>
        </a:p>
      </dgm:t>
    </dgm:pt>
    <dgm:pt modelId="{70B55A40-03BF-42E3-9EFB-43A2B5FF01FC}">
      <dgm:prSet phldrT="[Text]" custT="1"/>
      <dgm:spPr>
        <a:solidFill>
          <a:schemeClr val="accent6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Concours</a:t>
          </a:r>
          <a:endParaRPr lang="fr-FR" sz="1050" noProof="0" dirty="0"/>
        </a:p>
      </dgm:t>
    </dgm:pt>
    <dgm:pt modelId="{B11BF37A-309E-44B6-AF97-2D5240DBD5D5}" type="parTrans" cxnId="{95E18278-6003-45E2-9491-0A2733FE2E37}">
      <dgm:prSet/>
      <dgm:spPr/>
      <dgm:t>
        <a:bodyPr/>
        <a:lstStyle/>
        <a:p>
          <a:endParaRPr lang="fr-FR" noProof="0" dirty="0"/>
        </a:p>
      </dgm:t>
    </dgm:pt>
    <dgm:pt modelId="{F3A7D85E-5259-4120-AF86-B3F972529234}" type="sibTrans" cxnId="{95E18278-6003-45E2-9491-0A2733FE2E37}">
      <dgm:prSet/>
      <dgm:spPr/>
      <dgm:t>
        <a:bodyPr/>
        <a:lstStyle/>
        <a:p>
          <a:endParaRPr lang="fr-FR" noProof="0" dirty="0"/>
        </a:p>
      </dgm:t>
    </dgm:pt>
    <dgm:pt modelId="{8343443B-391F-47DA-8F27-878DCD01A8F7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Journées « Énergie » </a:t>
          </a:r>
          <a:endParaRPr lang="fr-FR" sz="1050" noProof="0" dirty="0"/>
        </a:p>
      </dgm:t>
    </dgm:pt>
    <dgm:pt modelId="{5466409C-8FD2-46BF-9ECF-939150D6DBAF}" type="parTrans" cxnId="{46D0EF87-EBC9-439B-86CF-F65D413F658D}">
      <dgm:prSet/>
      <dgm:spPr/>
      <dgm:t>
        <a:bodyPr/>
        <a:lstStyle/>
        <a:p>
          <a:endParaRPr lang="fr-FR" noProof="0" dirty="0"/>
        </a:p>
      </dgm:t>
    </dgm:pt>
    <dgm:pt modelId="{EDDAB38B-A6C0-4CE8-B478-91EB2AD25E4E}" type="sibTrans" cxnId="{46D0EF87-EBC9-439B-86CF-F65D413F658D}">
      <dgm:prSet/>
      <dgm:spPr/>
      <dgm:t>
        <a:bodyPr/>
        <a:lstStyle/>
        <a:p>
          <a:endParaRPr lang="fr-FR" noProof="0" dirty="0"/>
        </a:p>
      </dgm:t>
    </dgm:pt>
    <dgm:pt modelId="{10860C30-9269-48B2-9F9A-03216A87DB75}">
      <dgm:prSet phldrT="[Text]" custT="1"/>
      <dgm:spPr>
        <a:solidFill>
          <a:schemeClr val="accent3">
            <a:alpha val="7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Media</a:t>
          </a:r>
          <a:endParaRPr lang="fr-FR" sz="1050" noProof="0" dirty="0"/>
        </a:p>
      </dgm:t>
    </dgm:pt>
    <dgm:pt modelId="{4CE5B8A0-A4C7-4C1A-8C17-9B5B4C7F2922}" type="parTrans" cxnId="{D4F2E247-94B2-4744-9747-F39ACA601491}">
      <dgm:prSet/>
      <dgm:spPr/>
      <dgm:t>
        <a:bodyPr/>
        <a:lstStyle/>
        <a:p>
          <a:endParaRPr lang="fr-FR" noProof="0" dirty="0"/>
        </a:p>
      </dgm:t>
    </dgm:pt>
    <dgm:pt modelId="{559A00E5-7BF0-4AB9-A803-BA2786DEA638}" type="sibTrans" cxnId="{D4F2E247-94B2-4744-9747-F39ACA601491}">
      <dgm:prSet/>
      <dgm:spPr/>
      <dgm:t>
        <a:bodyPr/>
        <a:lstStyle/>
        <a:p>
          <a:endParaRPr lang="fr-FR" noProof="0" dirty="0"/>
        </a:p>
      </dgm:t>
    </dgm:pt>
    <dgm:pt modelId="{19B11093-B1E4-42ED-BC89-E4E9617958AE}">
      <dgm:prSet phldrT="[Text]" custT="1"/>
      <dgm:spPr>
        <a:solidFill>
          <a:schemeClr val="accent3">
            <a:alpha val="6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Matériel</a:t>
          </a:r>
          <a:endParaRPr lang="fr-FR" sz="1050" noProof="0" dirty="0"/>
        </a:p>
      </dgm:t>
    </dgm:pt>
    <dgm:pt modelId="{AB484412-D5FE-4F0F-85D5-72F01BF4341A}" type="parTrans" cxnId="{06168CFC-088B-46A1-A60C-84E99C58B16E}">
      <dgm:prSet/>
      <dgm:spPr/>
      <dgm:t>
        <a:bodyPr/>
        <a:lstStyle/>
        <a:p>
          <a:endParaRPr lang="fr-FR" noProof="0" dirty="0"/>
        </a:p>
      </dgm:t>
    </dgm:pt>
    <dgm:pt modelId="{0A02591E-D9F3-45AD-8576-54FBE4C473E5}" type="sibTrans" cxnId="{06168CFC-088B-46A1-A60C-84E99C58B16E}">
      <dgm:prSet/>
      <dgm:spPr/>
      <dgm:t>
        <a:bodyPr/>
        <a:lstStyle/>
        <a:p>
          <a:endParaRPr lang="fr-FR" noProof="0" dirty="0"/>
        </a:p>
      </dgm:t>
    </dgm:pt>
    <dgm:pt modelId="{C31D5ED6-6BD5-4732-A940-127CE79FEE58}">
      <dgm:prSet phldrT="[Text]" custT="1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Notices</a:t>
          </a:r>
          <a:endParaRPr lang="fr-FR" sz="1050" noProof="0" dirty="0"/>
        </a:p>
      </dgm:t>
    </dgm:pt>
    <dgm:pt modelId="{E965A6CA-7010-44C5-8EA3-0B3D1A2EF914}" type="parTrans" cxnId="{1C02D503-A334-4A1C-8B6D-48718AA2F4EB}">
      <dgm:prSet/>
      <dgm:spPr/>
      <dgm:t>
        <a:bodyPr/>
        <a:lstStyle/>
        <a:p>
          <a:endParaRPr lang="fr-FR" noProof="0" dirty="0"/>
        </a:p>
      </dgm:t>
    </dgm:pt>
    <dgm:pt modelId="{A3FEEEC9-40A6-4ABF-81E7-633AE0BF1BE2}" type="sibTrans" cxnId="{1C02D503-A334-4A1C-8B6D-48718AA2F4EB}">
      <dgm:prSet/>
      <dgm:spPr/>
      <dgm:t>
        <a:bodyPr/>
        <a:lstStyle/>
        <a:p>
          <a:endParaRPr lang="fr-FR" noProof="0" dirty="0"/>
        </a:p>
      </dgm:t>
    </dgm:pt>
    <dgm:pt modelId="{F54F4155-A9FE-46F1-BF06-8D1AD4F66222}">
      <dgm:prSet phldrT="[Text]"/>
      <dgm:spPr>
        <a:solidFill>
          <a:schemeClr val="accent5"/>
        </a:solidFill>
      </dgm:spPr>
      <dgm:t>
        <a:bodyPr/>
        <a:lstStyle/>
        <a:p>
          <a:r>
            <a:rPr lang="fr-FR" noProof="0" dirty="0" smtClean="0"/>
            <a:t>Permettre</a:t>
          </a:r>
          <a:endParaRPr lang="fr-FR" noProof="0" dirty="0"/>
        </a:p>
      </dgm:t>
    </dgm:pt>
    <dgm:pt modelId="{07C4B90A-8ED3-441B-A7DB-03C9459E3FF0}" type="parTrans" cxnId="{9DAC56A4-7B4B-462D-B10F-0C39D77CB959}">
      <dgm:prSet/>
      <dgm:spPr/>
      <dgm:t>
        <a:bodyPr/>
        <a:lstStyle/>
        <a:p>
          <a:endParaRPr lang="fr-FR" noProof="0" dirty="0"/>
        </a:p>
      </dgm:t>
    </dgm:pt>
    <dgm:pt modelId="{00785826-23AC-44B4-A5B6-B0D270E2B8E2}" type="sibTrans" cxnId="{9DAC56A4-7B4B-462D-B10F-0C39D77CB959}">
      <dgm:prSet/>
      <dgm:spPr/>
      <dgm:t>
        <a:bodyPr/>
        <a:lstStyle/>
        <a:p>
          <a:endParaRPr lang="fr-FR" noProof="0" dirty="0"/>
        </a:p>
      </dgm:t>
    </dgm:pt>
    <dgm:pt modelId="{87467AF4-9954-4C97-B872-CD21BE218ACA}">
      <dgm:prSet phldrT="[Text]"/>
      <dgm:spPr/>
      <dgm:t>
        <a:bodyPr/>
        <a:lstStyle/>
        <a:p>
          <a:r>
            <a:rPr lang="fr-FR" noProof="0" dirty="0" smtClean="0"/>
            <a:t>Gagner</a:t>
          </a:r>
          <a:endParaRPr lang="fr-FR" noProof="0" dirty="0"/>
        </a:p>
      </dgm:t>
    </dgm:pt>
    <dgm:pt modelId="{E8C4E751-E6F4-4563-B98A-99ADE320631A}" type="parTrans" cxnId="{185F63B4-0441-4723-82E9-7717B49E446F}">
      <dgm:prSet/>
      <dgm:spPr/>
      <dgm:t>
        <a:bodyPr/>
        <a:lstStyle/>
        <a:p>
          <a:endParaRPr lang="fr-FR" noProof="0" dirty="0"/>
        </a:p>
      </dgm:t>
    </dgm:pt>
    <dgm:pt modelId="{1452E300-8414-43D6-9E93-248EBFAF5798}" type="sibTrans" cxnId="{185F63B4-0441-4723-82E9-7717B49E446F}">
      <dgm:prSet/>
      <dgm:spPr/>
      <dgm:t>
        <a:bodyPr/>
        <a:lstStyle/>
        <a:p>
          <a:endParaRPr lang="fr-FR" noProof="0" dirty="0"/>
        </a:p>
      </dgm:t>
    </dgm:pt>
    <dgm:pt modelId="{D76B38AF-C2FA-4636-BF20-4BC399DF0CD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noProof="0" dirty="0" smtClean="0"/>
            <a:t>Protéger </a:t>
          </a:r>
          <a:endParaRPr lang="fr-FR" noProof="0" dirty="0"/>
        </a:p>
      </dgm:t>
    </dgm:pt>
    <dgm:pt modelId="{334948EF-EFBD-4D24-B527-EA54EA37977C}" type="parTrans" cxnId="{5E960C24-CC40-4841-BFC2-C0F5A5F5993B}">
      <dgm:prSet/>
      <dgm:spPr/>
      <dgm:t>
        <a:bodyPr/>
        <a:lstStyle/>
        <a:p>
          <a:endParaRPr lang="fr-FR" noProof="0" dirty="0"/>
        </a:p>
      </dgm:t>
    </dgm:pt>
    <dgm:pt modelId="{074868AD-2DEB-4D38-BADA-DBA00F0803E8}" type="sibTrans" cxnId="{5E960C24-CC40-4841-BFC2-C0F5A5F5993B}">
      <dgm:prSet/>
      <dgm:spPr/>
      <dgm:t>
        <a:bodyPr/>
        <a:lstStyle/>
        <a:p>
          <a:endParaRPr lang="fr-FR" noProof="0" dirty="0"/>
        </a:p>
      </dgm:t>
    </dgm:pt>
    <dgm:pt modelId="{6C7FD647-C4D2-4919-8304-9CD56F50E808}">
      <dgm:prSet phldrT="[Text]" custT="1"/>
      <dgm:spPr>
        <a:solidFill>
          <a:schemeClr val="accent5">
            <a:alpha val="9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Service</a:t>
          </a:r>
        </a:p>
      </dgm:t>
    </dgm:pt>
    <dgm:pt modelId="{B27E891D-5048-4735-A8FE-D58E354843FB}" type="parTrans" cxnId="{6DFE7483-223C-4158-999A-E754B4B8A95B}">
      <dgm:prSet/>
      <dgm:spPr/>
      <dgm:t>
        <a:bodyPr/>
        <a:lstStyle/>
        <a:p>
          <a:endParaRPr lang="fr-FR" noProof="0" dirty="0"/>
        </a:p>
      </dgm:t>
    </dgm:pt>
    <dgm:pt modelId="{7EB54401-07AA-4EAD-B5A2-45AD63F4CE77}" type="sibTrans" cxnId="{6DFE7483-223C-4158-999A-E754B4B8A95B}">
      <dgm:prSet/>
      <dgm:spPr/>
      <dgm:t>
        <a:bodyPr/>
        <a:lstStyle/>
        <a:p>
          <a:endParaRPr lang="fr-FR" noProof="0" dirty="0"/>
        </a:p>
      </dgm:t>
    </dgm:pt>
    <dgm:pt modelId="{87798B80-EFDD-4577-80A1-C550979F341A}">
      <dgm:prSet phldrT="[Text]" custT="1"/>
      <dgm:spPr>
        <a:solidFill>
          <a:schemeClr val="accent5">
            <a:alpha val="7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Auto-apprentissage</a:t>
          </a:r>
        </a:p>
      </dgm:t>
    </dgm:pt>
    <dgm:pt modelId="{433FB1AD-A0B9-47B7-A2C0-A63585F9673C}" type="parTrans" cxnId="{70F6C45D-8035-4BED-B0AB-D3858D8C0CF8}">
      <dgm:prSet/>
      <dgm:spPr/>
      <dgm:t>
        <a:bodyPr/>
        <a:lstStyle/>
        <a:p>
          <a:endParaRPr lang="fr-FR" noProof="0" dirty="0"/>
        </a:p>
      </dgm:t>
    </dgm:pt>
    <dgm:pt modelId="{110E6C31-472B-44E5-899B-01202D336A80}" type="sibTrans" cxnId="{70F6C45D-8035-4BED-B0AB-D3858D8C0CF8}">
      <dgm:prSet/>
      <dgm:spPr/>
      <dgm:t>
        <a:bodyPr/>
        <a:lstStyle/>
        <a:p>
          <a:endParaRPr lang="fr-FR" noProof="0" dirty="0"/>
        </a:p>
      </dgm:t>
    </dgm:pt>
    <dgm:pt modelId="{49BE4C59-0E59-467E-914B-E952E2D35E49}">
      <dgm:prSet phldrT="[Text]" custT="1"/>
      <dgm:spPr>
        <a:solidFill>
          <a:schemeClr val="accent5">
            <a:alpha val="7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Checklists des domaines spécialisés</a:t>
          </a:r>
        </a:p>
      </dgm:t>
    </dgm:pt>
    <dgm:pt modelId="{2410229C-D68E-4CDF-9C8D-13ACB07F1121}" type="parTrans" cxnId="{5714B737-9833-4A3F-A3D7-79BA48E2053C}">
      <dgm:prSet/>
      <dgm:spPr/>
      <dgm:t>
        <a:bodyPr/>
        <a:lstStyle/>
        <a:p>
          <a:endParaRPr lang="fr-FR" noProof="0" dirty="0"/>
        </a:p>
      </dgm:t>
    </dgm:pt>
    <dgm:pt modelId="{F336BFF0-FA62-4262-8BB4-D7DB1688AAB9}" type="sibTrans" cxnId="{5714B737-9833-4A3F-A3D7-79BA48E2053C}">
      <dgm:prSet/>
      <dgm:spPr/>
      <dgm:t>
        <a:bodyPr/>
        <a:lstStyle/>
        <a:p>
          <a:endParaRPr lang="fr-FR" noProof="0" dirty="0"/>
        </a:p>
      </dgm:t>
    </dgm:pt>
    <dgm:pt modelId="{46F6882F-F69B-4043-8B15-CD23217972BA}">
      <dgm:prSet phldrT="[Text]" custT="1"/>
      <dgm:spPr>
        <a:solidFill>
          <a:schemeClr val="accent5">
            <a:alpha val="6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Connaissances</a:t>
          </a:r>
        </a:p>
      </dgm:t>
    </dgm:pt>
    <dgm:pt modelId="{58D3992E-B15A-4905-B651-0A58C8CAE0D5}" type="parTrans" cxnId="{FA476C02-0BF6-4039-ADD9-941B3D805BDC}">
      <dgm:prSet/>
      <dgm:spPr/>
      <dgm:t>
        <a:bodyPr/>
        <a:lstStyle/>
        <a:p>
          <a:endParaRPr lang="fr-FR" noProof="0" dirty="0"/>
        </a:p>
      </dgm:t>
    </dgm:pt>
    <dgm:pt modelId="{B81D2EBA-9412-4FE7-8BA6-66A5CAFCE523}" type="sibTrans" cxnId="{FA476C02-0BF6-4039-ADD9-941B3D805BDC}">
      <dgm:prSet/>
      <dgm:spPr/>
      <dgm:t>
        <a:bodyPr/>
        <a:lstStyle/>
        <a:p>
          <a:endParaRPr lang="fr-FR" noProof="0" dirty="0"/>
        </a:p>
      </dgm:t>
    </dgm:pt>
    <dgm:pt modelId="{F3718637-FCE1-4284-BA23-473E0BBDFC86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Culture d’erreur</a:t>
          </a:r>
        </a:p>
      </dgm:t>
    </dgm:pt>
    <dgm:pt modelId="{521D31CF-4B8F-4A42-95EC-7A228995662B}" type="parTrans" cxnId="{72BBA9CE-F565-439E-B11A-0E0B2272A9F5}">
      <dgm:prSet/>
      <dgm:spPr/>
      <dgm:t>
        <a:bodyPr/>
        <a:lstStyle/>
        <a:p>
          <a:endParaRPr lang="fr-FR" noProof="0" dirty="0"/>
        </a:p>
      </dgm:t>
    </dgm:pt>
    <dgm:pt modelId="{112529DF-B0CA-4F6F-9283-166C0F2406FD}" type="sibTrans" cxnId="{72BBA9CE-F565-439E-B11A-0E0B2272A9F5}">
      <dgm:prSet/>
      <dgm:spPr/>
      <dgm:t>
        <a:bodyPr/>
        <a:lstStyle/>
        <a:p>
          <a:endParaRPr lang="fr-FR" noProof="0" dirty="0"/>
        </a:p>
      </dgm:t>
    </dgm:pt>
    <dgm:pt modelId="{A9B5A552-0AB6-45CD-8587-E1EBBC4571A7}">
      <dgm:prSet phldrT="[Text]" custT="1"/>
      <dgm:spPr>
        <a:solidFill>
          <a:schemeClr val="accent1">
            <a:lumMod val="40000"/>
            <a:lumOff val="60000"/>
            <a:alpha val="8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Check </a:t>
          </a:r>
          <a:r>
            <a:rPr lang="fr-FR" sz="1050" noProof="0" dirty="0" err="1" smtClean="0"/>
            <a:t>lists</a:t>
          </a:r>
          <a:endParaRPr lang="fr-FR" sz="1050" noProof="0" dirty="0" smtClean="0"/>
        </a:p>
      </dgm:t>
    </dgm:pt>
    <dgm:pt modelId="{6FC6A451-51FC-41B8-87EB-33211BDFB92E}" type="parTrans" cxnId="{B8F089B2-EFC4-493D-A393-33DE5D46684E}">
      <dgm:prSet/>
      <dgm:spPr/>
      <dgm:t>
        <a:bodyPr/>
        <a:lstStyle/>
        <a:p>
          <a:endParaRPr lang="fr-FR" noProof="0" dirty="0"/>
        </a:p>
      </dgm:t>
    </dgm:pt>
    <dgm:pt modelId="{17CE5D93-F617-4CE9-9AD3-DB46CB941A69}" type="sibTrans" cxnId="{B8F089B2-EFC4-493D-A393-33DE5D46684E}">
      <dgm:prSet/>
      <dgm:spPr/>
      <dgm:t>
        <a:bodyPr/>
        <a:lstStyle/>
        <a:p>
          <a:endParaRPr lang="fr-FR" noProof="0" dirty="0"/>
        </a:p>
      </dgm:t>
    </dgm:pt>
    <dgm:pt modelId="{DBA7DF64-868D-4C11-B109-2A5992A8AC52}">
      <dgm:prSet phldrT="[Text]" custT="1"/>
      <dgm:spPr>
        <a:solidFill>
          <a:schemeClr val="accent1">
            <a:lumMod val="40000"/>
            <a:lumOff val="60000"/>
            <a:alpha val="7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Automate</a:t>
          </a:r>
        </a:p>
      </dgm:t>
    </dgm:pt>
    <dgm:pt modelId="{C477F20D-AEE6-48EA-9CDF-436E59DB524E}" type="parTrans" cxnId="{E3610F0E-A0FF-459E-AFAD-90AB6506EC35}">
      <dgm:prSet/>
      <dgm:spPr/>
      <dgm:t>
        <a:bodyPr/>
        <a:lstStyle/>
        <a:p>
          <a:endParaRPr lang="fr-FR" noProof="0" dirty="0"/>
        </a:p>
      </dgm:t>
    </dgm:pt>
    <dgm:pt modelId="{AAA7D7D8-B681-4074-9458-FDD9C42F1D4A}" type="sibTrans" cxnId="{E3610F0E-A0FF-459E-AFAD-90AB6506EC35}">
      <dgm:prSet/>
      <dgm:spPr/>
      <dgm:t>
        <a:bodyPr/>
        <a:lstStyle/>
        <a:p>
          <a:endParaRPr lang="fr-FR" noProof="0" dirty="0"/>
        </a:p>
      </dgm:t>
    </dgm:pt>
    <dgm:pt modelId="{D8DDFF25-F712-49AE-92BF-9D0A7E87DEDA}">
      <dgm:prSet phldrT="[Text]" custT="1"/>
      <dgm:spPr>
        <a:solidFill>
          <a:schemeClr val="accent1">
            <a:lumMod val="20000"/>
            <a:lumOff val="80000"/>
            <a:alpha val="6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PDCA</a:t>
          </a:r>
        </a:p>
      </dgm:t>
    </dgm:pt>
    <dgm:pt modelId="{604F18A3-0EC0-4916-BFF2-9CBFC4FCE2DB}" type="parTrans" cxnId="{1674DC58-2A18-4D6B-897E-B8D5E0F80752}">
      <dgm:prSet/>
      <dgm:spPr/>
      <dgm:t>
        <a:bodyPr/>
        <a:lstStyle/>
        <a:p>
          <a:endParaRPr lang="fr-FR" noProof="0" dirty="0"/>
        </a:p>
      </dgm:t>
    </dgm:pt>
    <dgm:pt modelId="{2D874CE0-B0F6-46E2-86F3-BA885B79C54A}" type="sibTrans" cxnId="{1674DC58-2A18-4D6B-897E-B8D5E0F80752}">
      <dgm:prSet/>
      <dgm:spPr/>
      <dgm:t>
        <a:bodyPr/>
        <a:lstStyle/>
        <a:p>
          <a:endParaRPr lang="fr-FR" noProof="0" dirty="0"/>
        </a:p>
      </dgm:t>
    </dgm:pt>
    <dgm:pt modelId="{A4F730FD-FC33-452E-A48D-4FC3095C44E5}">
      <dgm:prSet phldrT="[Text]" custT="1"/>
      <dgm:spPr>
        <a:solidFill>
          <a:schemeClr val="accent1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Coaching</a:t>
          </a:r>
        </a:p>
      </dgm:t>
    </dgm:pt>
    <dgm:pt modelId="{7A6E5E84-6025-4261-B708-5C7C2D21A63D}" type="parTrans" cxnId="{168EAA45-BEB9-4830-A887-0AB284F4C4DA}">
      <dgm:prSet/>
      <dgm:spPr/>
      <dgm:t>
        <a:bodyPr/>
        <a:lstStyle/>
        <a:p>
          <a:endParaRPr lang="fr-FR" noProof="0" dirty="0"/>
        </a:p>
      </dgm:t>
    </dgm:pt>
    <dgm:pt modelId="{266AF662-C3D9-4B36-98A0-CF01F11A827A}" type="sibTrans" cxnId="{168EAA45-BEB9-4830-A887-0AB284F4C4DA}">
      <dgm:prSet/>
      <dgm:spPr/>
      <dgm:t>
        <a:bodyPr/>
        <a:lstStyle/>
        <a:p>
          <a:endParaRPr lang="fr-FR" noProof="0" dirty="0"/>
        </a:p>
      </dgm:t>
    </dgm:pt>
    <dgm:pt modelId="{D1E5B27B-A1AD-4E5C-8077-397155D3C068}">
      <dgm:prSet phldrT="[Text]" custT="1"/>
      <dgm:spPr>
        <a:solidFill>
          <a:schemeClr val="accent1">
            <a:alpha val="9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Culture d’entreprise</a:t>
          </a:r>
        </a:p>
      </dgm:t>
    </dgm:pt>
    <dgm:pt modelId="{7C76A974-9CD8-45FE-8FB7-6E673C46CC0D}" type="parTrans" cxnId="{32CAD5CA-4F51-440F-88D3-7B495D03AEF3}">
      <dgm:prSet/>
      <dgm:spPr/>
      <dgm:t>
        <a:bodyPr/>
        <a:lstStyle/>
        <a:p>
          <a:endParaRPr lang="fr-FR" noProof="0" dirty="0"/>
        </a:p>
      </dgm:t>
    </dgm:pt>
    <dgm:pt modelId="{3CF05030-DA37-42CD-BA81-12B478CF96F2}" type="sibTrans" cxnId="{32CAD5CA-4F51-440F-88D3-7B495D03AEF3}">
      <dgm:prSet/>
      <dgm:spPr/>
      <dgm:t>
        <a:bodyPr/>
        <a:lstStyle/>
        <a:p>
          <a:endParaRPr lang="fr-FR" noProof="0" dirty="0"/>
        </a:p>
      </dgm:t>
    </dgm:pt>
    <dgm:pt modelId="{3F594A75-981B-4AE7-8AF2-F807E47FB03C}">
      <dgm:prSet phldrT="[Text]" custT="1"/>
      <dgm:spPr>
        <a:solidFill>
          <a:schemeClr val="accent1">
            <a:alpha val="8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Gestion du changement</a:t>
          </a:r>
        </a:p>
      </dgm:t>
    </dgm:pt>
    <dgm:pt modelId="{A756D32A-06E4-4DFF-B2E3-D8AA67F93A93}" type="parTrans" cxnId="{18789888-ECFF-4598-9A9D-827E92F055ED}">
      <dgm:prSet/>
      <dgm:spPr/>
      <dgm:t>
        <a:bodyPr/>
        <a:lstStyle/>
        <a:p>
          <a:endParaRPr lang="fr-FR" noProof="0" dirty="0"/>
        </a:p>
      </dgm:t>
    </dgm:pt>
    <dgm:pt modelId="{1207D54A-F684-4033-B8E4-844E850EF5E6}" type="sibTrans" cxnId="{18789888-ECFF-4598-9A9D-827E92F055ED}">
      <dgm:prSet/>
      <dgm:spPr/>
      <dgm:t>
        <a:bodyPr/>
        <a:lstStyle/>
        <a:p>
          <a:endParaRPr lang="fr-FR" noProof="0" dirty="0"/>
        </a:p>
      </dgm:t>
    </dgm:pt>
    <dgm:pt modelId="{D08B421A-4364-4413-8D12-CF8965C5B596}">
      <dgm:prSet phldrT="[Text]" custT="1"/>
      <dgm:spPr>
        <a:solidFill>
          <a:schemeClr val="accent1">
            <a:alpha val="7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Modèles</a:t>
          </a:r>
        </a:p>
      </dgm:t>
    </dgm:pt>
    <dgm:pt modelId="{102C8B89-C614-41DB-935C-4956A460AF15}" type="parTrans" cxnId="{56092CAE-E183-4DAB-A49D-A4EF633B1F51}">
      <dgm:prSet/>
      <dgm:spPr/>
      <dgm:t>
        <a:bodyPr/>
        <a:lstStyle/>
        <a:p>
          <a:endParaRPr lang="fr-FR" noProof="0" dirty="0"/>
        </a:p>
      </dgm:t>
    </dgm:pt>
    <dgm:pt modelId="{8A8C8F07-B0CE-4116-ADA0-57935A21A6A3}" type="sibTrans" cxnId="{56092CAE-E183-4DAB-A49D-A4EF633B1F51}">
      <dgm:prSet/>
      <dgm:spPr/>
      <dgm:t>
        <a:bodyPr/>
        <a:lstStyle/>
        <a:p>
          <a:endParaRPr lang="fr-FR" noProof="0" dirty="0"/>
        </a:p>
      </dgm:t>
    </dgm:pt>
    <dgm:pt modelId="{A8127BB2-82B4-461E-BEB4-AF580DF5AC37}">
      <dgm:prSet phldrT="[Text]" custT="1"/>
      <dgm:spPr>
        <a:solidFill>
          <a:schemeClr val="accent1">
            <a:alpha val="6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Histoires</a:t>
          </a:r>
        </a:p>
      </dgm:t>
    </dgm:pt>
    <dgm:pt modelId="{D534909A-2BB0-4C5B-8E7F-86B8948EA1FE}" type="parTrans" cxnId="{88D5B066-EBD2-4A59-B8FE-15437EA34A99}">
      <dgm:prSet/>
      <dgm:spPr/>
      <dgm:t>
        <a:bodyPr/>
        <a:lstStyle/>
        <a:p>
          <a:endParaRPr lang="fr-FR" noProof="0" dirty="0"/>
        </a:p>
      </dgm:t>
    </dgm:pt>
    <dgm:pt modelId="{F7B6F2B5-E303-45F9-B3F0-2BE2B115FE98}" type="sibTrans" cxnId="{88D5B066-EBD2-4A59-B8FE-15437EA34A99}">
      <dgm:prSet/>
      <dgm:spPr/>
      <dgm:t>
        <a:bodyPr/>
        <a:lstStyle/>
        <a:p>
          <a:endParaRPr lang="fr-FR" noProof="0" dirty="0"/>
        </a:p>
      </dgm:t>
    </dgm:pt>
    <dgm:pt modelId="{DE5AB340-881C-4E1E-9FB4-2109DBECF6E9}">
      <dgm:prSet phldrT="[Text]" custT="1"/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Rituels, Continuité</a:t>
          </a:r>
        </a:p>
      </dgm:t>
    </dgm:pt>
    <dgm:pt modelId="{AE63321C-B463-4B5E-B4BC-50D47E0E86A5}" type="parTrans" cxnId="{4B828460-EB86-4570-8811-0DDF0EBDA6CA}">
      <dgm:prSet/>
      <dgm:spPr/>
      <dgm:t>
        <a:bodyPr/>
        <a:lstStyle/>
        <a:p>
          <a:endParaRPr lang="fr-FR" noProof="0" dirty="0"/>
        </a:p>
      </dgm:t>
    </dgm:pt>
    <dgm:pt modelId="{18136820-2DC6-40D4-8F89-104CC2F1794A}" type="sibTrans" cxnId="{4B828460-EB86-4570-8811-0DDF0EBDA6CA}">
      <dgm:prSet/>
      <dgm:spPr/>
      <dgm:t>
        <a:bodyPr/>
        <a:lstStyle/>
        <a:p>
          <a:endParaRPr lang="fr-FR" noProof="0" dirty="0"/>
        </a:p>
      </dgm:t>
    </dgm:pt>
    <dgm:pt modelId="{8B438ABE-7A84-435B-ADB4-19CBAD38B6B1}">
      <dgm:prSet phldrT="[Text]" custT="1"/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fr-FR" sz="1050" noProof="0" dirty="0" smtClean="0"/>
            <a:t>Formations avancées</a:t>
          </a:r>
        </a:p>
      </dgm:t>
    </dgm:pt>
    <dgm:pt modelId="{8EA31DA7-C65D-4A65-BBB1-FA0FE8B5B1A8}" type="parTrans" cxnId="{FE99B4A5-9763-4836-8E7C-2FD3CA556ADB}">
      <dgm:prSet/>
      <dgm:spPr/>
      <dgm:t>
        <a:bodyPr/>
        <a:lstStyle/>
        <a:p>
          <a:endParaRPr lang="fr-FR" noProof="0" dirty="0"/>
        </a:p>
      </dgm:t>
    </dgm:pt>
    <dgm:pt modelId="{64ADAF31-57AB-4D8B-91D6-C9CC76062AF2}" type="sibTrans" cxnId="{FE99B4A5-9763-4836-8E7C-2FD3CA556ADB}">
      <dgm:prSet/>
      <dgm:spPr/>
      <dgm:t>
        <a:bodyPr/>
        <a:lstStyle/>
        <a:p>
          <a:endParaRPr lang="fr-FR" noProof="0" dirty="0"/>
        </a:p>
      </dgm:t>
    </dgm:pt>
    <dgm:pt modelId="{214557C9-8919-4BDA-9FCC-99CF99D9DE4C}" type="pres">
      <dgm:prSet presAssocID="{20819C42-E30F-489D-8EB9-A1D05759EB1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696D48E-8FA0-4F8C-8B0C-438B24C2EAB6}" type="pres">
      <dgm:prSet presAssocID="{E6C19BA5-325B-4258-94F4-71F808C19D56}" presName="horFlow" presStyleCnt="0"/>
      <dgm:spPr/>
    </dgm:pt>
    <dgm:pt modelId="{E0CBC892-841E-46DE-A266-2869E5C03DFA}" type="pres">
      <dgm:prSet presAssocID="{E6C19BA5-325B-4258-94F4-71F808C19D56}" presName="bigChev" presStyleLbl="node1" presStyleIdx="0" presStyleCnt="6"/>
      <dgm:spPr/>
      <dgm:t>
        <a:bodyPr/>
        <a:lstStyle/>
        <a:p>
          <a:endParaRPr lang="de-DE"/>
        </a:p>
      </dgm:t>
    </dgm:pt>
    <dgm:pt modelId="{0B761CEE-58EC-4ED6-861A-9BA057D0AFBF}" type="pres">
      <dgm:prSet presAssocID="{EB1C1D52-40E2-49F0-9858-9C33428D200D}" presName="parTrans" presStyleCnt="0"/>
      <dgm:spPr/>
    </dgm:pt>
    <dgm:pt modelId="{0EC57499-A8B2-4920-AD32-11D61A2009C5}" type="pres">
      <dgm:prSet presAssocID="{657230E7-1B02-46B8-BBC5-5C8281597D91}" presName="node" presStyleLbl="alignAccFollowNode1" presStyleIdx="0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E5A0DB0-393F-4FD1-826A-D6FE27BEB986}" type="pres">
      <dgm:prSet presAssocID="{AB0932FE-0D70-489C-8447-43E50D2C78FE}" presName="sibTrans" presStyleCnt="0"/>
      <dgm:spPr/>
    </dgm:pt>
    <dgm:pt modelId="{39CAE5B6-511D-4CAB-8FC8-5B3201A8ACFD}" type="pres">
      <dgm:prSet presAssocID="{FA4B7B06-2109-4AFB-8378-AEB654F11F1D}" presName="node" presStyleLbl="alignAccFollowNode1" presStyleIdx="1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73F775-559E-49AF-B627-8FC0AB17B8A0}" type="pres">
      <dgm:prSet presAssocID="{52AF609F-6792-4AC1-AF95-F1A7742F12BF}" presName="sibTrans" presStyleCnt="0"/>
      <dgm:spPr/>
    </dgm:pt>
    <dgm:pt modelId="{05A9CC36-733E-4CA2-87D6-B295FB8B7877}" type="pres">
      <dgm:prSet presAssocID="{B8045214-B910-4C83-A908-1A83D5D50897}" presName="node" presStyleLbl="alignAccFollowNode1" presStyleIdx="2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C70D07-05AA-427B-A5ED-70C8F839FA17}" type="pres">
      <dgm:prSet presAssocID="{264E61BD-B3A9-4E5B-8206-55409C60645C}" presName="sibTrans" presStyleCnt="0"/>
      <dgm:spPr/>
    </dgm:pt>
    <dgm:pt modelId="{C7816EB3-A758-44E1-9716-2B89F96A877D}" type="pres">
      <dgm:prSet presAssocID="{1E14D347-EDB0-4FB6-88D4-7EF44ADAF18A}" presName="node" presStyleLbl="alignAccFollowNode1" presStyleIdx="3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515CFE-5929-4FA3-B5F3-DC9D37D0F89E}" type="pres">
      <dgm:prSet presAssocID="{0C1964B9-A625-4D0E-B53F-F300BADBEE81}" presName="sibTrans" presStyleCnt="0"/>
      <dgm:spPr/>
    </dgm:pt>
    <dgm:pt modelId="{E9D6A19D-1C54-497A-977B-6B3FADC653D9}" type="pres">
      <dgm:prSet presAssocID="{70B55A40-03BF-42E3-9EFB-43A2B5FF01FC}" presName="node" presStyleLbl="alignAccFollowNode1" presStyleIdx="4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6DC2CE1-7872-48CB-BA5D-E8D7B1210791}" type="pres">
      <dgm:prSet presAssocID="{E6C19BA5-325B-4258-94F4-71F808C19D56}" presName="vSp" presStyleCnt="0"/>
      <dgm:spPr/>
    </dgm:pt>
    <dgm:pt modelId="{8C55A440-E25A-4600-A13E-FE816B2E9CA8}" type="pres">
      <dgm:prSet presAssocID="{6A32DF0D-19BA-4EA7-A3EA-2667D9A21846}" presName="horFlow" presStyleCnt="0"/>
      <dgm:spPr/>
    </dgm:pt>
    <dgm:pt modelId="{3469FE93-25D8-4F7A-AA2A-3B82B871F07B}" type="pres">
      <dgm:prSet presAssocID="{6A32DF0D-19BA-4EA7-A3EA-2667D9A21846}" presName="bigChev" presStyleLbl="node1" presStyleIdx="1" presStyleCnt="6"/>
      <dgm:spPr/>
      <dgm:t>
        <a:bodyPr/>
        <a:lstStyle/>
        <a:p>
          <a:endParaRPr lang="de-DE"/>
        </a:p>
      </dgm:t>
    </dgm:pt>
    <dgm:pt modelId="{3C4FA1FC-7FDE-4990-97E6-87E15802DFF4}" type="pres">
      <dgm:prSet presAssocID="{A248D656-0435-4CB5-B95B-A48221EF9E94}" presName="parTrans" presStyleCnt="0"/>
      <dgm:spPr/>
    </dgm:pt>
    <dgm:pt modelId="{9FE1FEF1-AC15-44B8-9DFE-ACEDBA21889C}" type="pres">
      <dgm:prSet presAssocID="{6FCF858A-8510-451C-A0C5-2F77AAB54097}" presName="node" presStyleLbl="alignAccFollowNode1" presStyleIdx="5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C60C31-914A-4AC7-A621-1EFF7BF81725}" type="pres">
      <dgm:prSet presAssocID="{EC505385-A97C-48A0-A194-D384F8760CEB}" presName="sibTrans" presStyleCnt="0"/>
      <dgm:spPr/>
    </dgm:pt>
    <dgm:pt modelId="{4F642A6E-B068-4FB9-8633-E089EDD7ECE4}" type="pres">
      <dgm:prSet presAssocID="{AB936372-C5D0-431A-AEB3-C9CA514819EE}" presName="node" presStyleLbl="alignAccFollowNode1" presStyleIdx="6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448E90-FAA0-4094-8368-7E284BDDF933}" type="pres">
      <dgm:prSet presAssocID="{324DFBB2-AAD1-477A-B191-023DA00E696B}" presName="sibTrans" presStyleCnt="0"/>
      <dgm:spPr/>
    </dgm:pt>
    <dgm:pt modelId="{99C237BB-700E-418B-A279-8B1AFE43DBA1}" type="pres">
      <dgm:prSet presAssocID="{99A1D180-11D7-411F-A5BE-07E12729F085}" presName="node" presStyleLbl="alignAccFollowNode1" presStyleIdx="7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7850E5-0673-420E-82C1-4DB37E867775}" type="pres">
      <dgm:prSet presAssocID="{AFE1E4BF-4781-4152-9AEA-0FDF221713F7}" presName="sibTrans" presStyleCnt="0"/>
      <dgm:spPr/>
    </dgm:pt>
    <dgm:pt modelId="{23464EA3-B7D0-48C2-A8A8-7A60F4F93940}" type="pres">
      <dgm:prSet presAssocID="{D9A7F9A0-AFA3-4D96-BC32-3BE3678D6753}" presName="node" presStyleLbl="alignAccFollowNode1" presStyleIdx="8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C3E8A0-AB96-4A2F-B0F9-D8569B2C8B2F}" type="pres">
      <dgm:prSet presAssocID="{71C8AFFF-2B9D-4209-AA12-3DF5458749BD}" presName="sibTrans" presStyleCnt="0"/>
      <dgm:spPr/>
    </dgm:pt>
    <dgm:pt modelId="{6069B7D2-84CF-4388-8294-214EBF747812}" type="pres">
      <dgm:prSet presAssocID="{8343443B-391F-47DA-8F27-878DCD01A8F7}" presName="node" presStyleLbl="alignAccFollowNode1" presStyleIdx="9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2093C7-2110-4438-98FA-6EAB6F43FFBB}" type="pres">
      <dgm:prSet presAssocID="{6A32DF0D-19BA-4EA7-A3EA-2667D9A21846}" presName="vSp" presStyleCnt="0"/>
      <dgm:spPr/>
    </dgm:pt>
    <dgm:pt modelId="{6AAE1734-5E71-40DC-A1B3-57093D793075}" type="pres">
      <dgm:prSet presAssocID="{E26ACE8D-9CA8-4C40-8963-824FEC2C3B00}" presName="horFlow" presStyleCnt="0"/>
      <dgm:spPr/>
    </dgm:pt>
    <dgm:pt modelId="{5A97C4D4-A878-443D-9798-C86BA6573CB4}" type="pres">
      <dgm:prSet presAssocID="{E26ACE8D-9CA8-4C40-8963-824FEC2C3B00}" presName="bigChev" presStyleLbl="node1" presStyleIdx="2" presStyleCnt="6"/>
      <dgm:spPr/>
      <dgm:t>
        <a:bodyPr/>
        <a:lstStyle/>
        <a:p>
          <a:endParaRPr lang="de-DE"/>
        </a:p>
      </dgm:t>
    </dgm:pt>
    <dgm:pt modelId="{9A2B236C-81B4-4214-AD57-C5313C9580E9}" type="pres">
      <dgm:prSet presAssocID="{456D28CB-8757-4C15-8291-F5D550BBC260}" presName="parTrans" presStyleCnt="0"/>
      <dgm:spPr/>
    </dgm:pt>
    <dgm:pt modelId="{0FC285FE-E05A-4DCB-98A7-D86A684DD27A}" type="pres">
      <dgm:prSet presAssocID="{4A2D602B-9F04-4313-9347-796E3F6A291B}" presName="node" presStyleLbl="alignAccFollowNode1" presStyleIdx="10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C5A2F4-54A7-4E4D-BA43-43564C4C464B}" type="pres">
      <dgm:prSet presAssocID="{C3288238-6835-4A0B-8F8E-64FE294FAAC4}" presName="sibTrans" presStyleCnt="0"/>
      <dgm:spPr/>
    </dgm:pt>
    <dgm:pt modelId="{8B305C19-5E8C-42F2-8E7E-D8E4EA2DA894}" type="pres">
      <dgm:prSet presAssocID="{0AC9F133-0C41-4FEE-9C31-8CB3A9DDAB8B}" presName="node" presStyleLbl="alignAccFollowNode1" presStyleIdx="11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B8D93B-A6EB-40F0-87C3-4B5444729CD5}" type="pres">
      <dgm:prSet presAssocID="{4CBA7ED7-D816-487E-B80D-9C006D770E3C}" presName="sibTrans" presStyleCnt="0"/>
      <dgm:spPr/>
    </dgm:pt>
    <dgm:pt modelId="{60683E4C-B840-43A2-B11A-DAAC446B32C4}" type="pres">
      <dgm:prSet presAssocID="{10860C30-9269-48B2-9F9A-03216A87DB75}" presName="node" presStyleLbl="alignAccFollowNode1" presStyleIdx="12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DAFD9CB-9463-4904-A5D4-D16C445A95E8}" type="pres">
      <dgm:prSet presAssocID="{559A00E5-7BF0-4AB9-A803-BA2786DEA638}" presName="sibTrans" presStyleCnt="0"/>
      <dgm:spPr/>
    </dgm:pt>
    <dgm:pt modelId="{E0F721E2-5E34-4FDF-9250-E67690A274E7}" type="pres">
      <dgm:prSet presAssocID="{19B11093-B1E4-42ED-BC89-E4E9617958AE}" presName="node" presStyleLbl="alignAccFollowNode1" presStyleIdx="13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B2BFFB-2AB9-4CB6-9C83-3563D6A9F1FC}" type="pres">
      <dgm:prSet presAssocID="{0A02591E-D9F3-45AD-8576-54FBE4C473E5}" presName="sibTrans" presStyleCnt="0"/>
      <dgm:spPr/>
    </dgm:pt>
    <dgm:pt modelId="{BCF9872A-410E-4CAE-96FB-235B0B49EAB3}" type="pres">
      <dgm:prSet presAssocID="{C31D5ED6-6BD5-4732-A940-127CE79FEE58}" presName="node" presStyleLbl="alignAccFollowNode1" presStyleIdx="14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C15330E-628B-4D08-A9C4-203E78541F74}" type="pres">
      <dgm:prSet presAssocID="{E26ACE8D-9CA8-4C40-8963-824FEC2C3B00}" presName="vSp" presStyleCnt="0"/>
      <dgm:spPr/>
    </dgm:pt>
    <dgm:pt modelId="{E48237DD-3670-40CF-ADCA-E37F49EA51C1}" type="pres">
      <dgm:prSet presAssocID="{F54F4155-A9FE-46F1-BF06-8D1AD4F66222}" presName="horFlow" presStyleCnt="0"/>
      <dgm:spPr/>
    </dgm:pt>
    <dgm:pt modelId="{9B63BCE3-565F-44C2-BF76-2BD44F3B0074}" type="pres">
      <dgm:prSet presAssocID="{F54F4155-A9FE-46F1-BF06-8D1AD4F66222}" presName="bigChev" presStyleLbl="node1" presStyleIdx="3" presStyleCnt="6"/>
      <dgm:spPr/>
      <dgm:t>
        <a:bodyPr/>
        <a:lstStyle/>
        <a:p>
          <a:endParaRPr lang="de-DE"/>
        </a:p>
      </dgm:t>
    </dgm:pt>
    <dgm:pt modelId="{E484D73F-FC66-44CF-995E-9B4C22CE4423}" type="pres">
      <dgm:prSet presAssocID="{B27E891D-5048-4735-A8FE-D58E354843FB}" presName="parTrans" presStyleCnt="0"/>
      <dgm:spPr/>
    </dgm:pt>
    <dgm:pt modelId="{B0EA1530-5E67-42E5-AEC1-A7BEA102742D}" type="pres">
      <dgm:prSet presAssocID="{6C7FD647-C4D2-4919-8304-9CD56F50E808}" presName="node" presStyleLbl="alignAccFollowNode1" presStyleIdx="15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B7097F-0A4B-4537-9454-213B850CF645}" type="pres">
      <dgm:prSet presAssocID="{7EB54401-07AA-4EAD-B5A2-45AD63F4CE77}" presName="sibTrans" presStyleCnt="0"/>
      <dgm:spPr/>
    </dgm:pt>
    <dgm:pt modelId="{A3AF6C67-89AC-4612-87F2-C132E28715F4}" type="pres">
      <dgm:prSet presAssocID="{87798B80-EFDD-4577-80A1-C550979F341A}" presName="node" presStyleLbl="alignAccFollowNode1" presStyleIdx="16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34B81B-D371-4090-8F0A-4BF9E73E708D}" type="pres">
      <dgm:prSet presAssocID="{110E6C31-472B-44E5-899B-01202D336A80}" presName="sibTrans" presStyleCnt="0"/>
      <dgm:spPr/>
    </dgm:pt>
    <dgm:pt modelId="{42240598-6235-4F17-9158-318D2B27D4A9}" type="pres">
      <dgm:prSet presAssocID="{49BE4C59-0E59-467E-914B-E952E2D35E49}" presName="node" presStyleLbl="alignAccFollowNode1" presStyleIdx="17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75C83F3-1F45-4735-922E-F6F266112138}" type="pres">
      <dgm:prSet presAssocID="{F336BFF0-FA62-4262-8BB4-D7DB1688AAB9}" presName="sibTrans" presStyleCnt="0"/>
      <dgm:spPr/>
    </dgm:pt>
    <dgm:pt modelId="{F6870673-7F8A-41AD-9291-7D1ADE8CC9B6}" type="pres">
      <dgm:prSet presAssocID="{46F6882F-F69B-4043-8B15-CD23217972BA}" presName="node" presStyleLbl="alignAccFollowNode1" presStyleIdx="18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1C2B4A-7C5C-4EF0-B4A4-3094582743DA}" type="pres">
      <dgm:prSet presAssocID="{B81D2EBA-9412-4FE7-8BA6-66A5CAFCE523}" presName="sibTrans" presStyleCnt="0"/>
      <dgm:spPr/>
    </dgm:pt>
    <dgm:pt modelId="{DDD0EC3A-A9EE-4B57-B0D3-A2F51E6846F7}" type="pres">
      <dgm:prSet presAssocID="{8B438ABE-7A84-435B-ADB4-19CBAD38B6B1}" presName="node" presStyleLbl="alignAccFollowNode1" presStyleIdx="19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C5A4AD-F808-4235-82E4-0548271412F6}" type="pres">
      <dgm:prSet presAssocID="{F54F4155-A9FE-46F1-BF06-8D1AD4F66222}" presName="vSp" presStyleCnt="0"/>
      <dgm:spPr/>
    </dgm:pt>
    <dgm:pt modelId="{C9F8D20B-4E8E-4B32-A72F-93DEA70B17E7}" type="pres">
      <dgm:prSet presAssocID="{D76B38AF-C2FA-4636-BF20-4BC399DF0CD7}" presName="horFlow" presStyleCnt="0"/>
      <dgm:spPr/>
    </dgm:pt>
    <dgm:pt modelId="{1188A86D-921C-4C2E-A81B-57406570CF1F}" type="pres">
      <dgm:prSet presAssocID="{D76B38AF-C2FA-4636-BF20-4BC399DF0CD7}" presName="bigChev" presStyleLbl="node1" presStyleIdx="4" presStyleCnt="6"/>
      <dgm:spPr/>
      <dgm:t>
        <a:bodyPr/>
        <a:lstStyle/>
        <a:p>
          <a:endParaRPr lang="de-DE"/>
        </a:p>
      </dgm:t>
    </dgm:pt>
    <dgm:pt modelId="{D32C5D71-B7E5-400D-B956-010A6DFE7856}" type="pres">
      <dgm:prSet presAssocID="{521D31CF-4B8F-4A42-95EC-7A228995662B}" presName="parTrans" presStyleCnt="0"/>
      <dgm:spPr/>
    </dgm:pt>
    <dgm:pt modelId="{A2CA4AAF-5B78-4E80-AC43-C09EE94F4C12}" type="pres">
      <dgm:prSet presAssocID="{F3718637-FCE1-4284-BA23-473E0BBDFC86}" presName="node" presStyleLbl="alignAccFollowNode1" presStyleIdx="20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EF5A86-81E0-475C-9C9F-DB56C952D18A}" type="pres">
      <dgm:prSet presAssocID="{112529DF-B0CA-4F6F-9283-166C0F2406FD}" presName="sibTrans" presStyleCnt="0"/>
      <dgm:spPr/>
    </dgm:pt>
    <dgm:pt modelId="{86772383-184D-4338-BBF2-9F3EE7456109}" type="pres">
      <dgm:prSet presAssocID="{A9B5A552-0AB6-45CD-8587-E1EBBC4571A7}" presName="node" presStyleLbl="alignAccFollowNode1" presStyleIdx="21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C69BD2-0DE3-43D3-8C05-C2E20B21E718}" type="pres">
      <dgm:prSet presAssocID="{17CE5D93-F617-4CE9-9AD3-DB46CB941A69}" presName="sibTrans" presStyleCnt="0"/>
      <dgm:spPr/>
    </dgm:pt>
    <dgm:pt modelId="{DAE6A969-1DDA-40D0-B7EF-C42AB7AB4B29}" type="pres">
      <dgm:prSet presAssocID="{DBA7DF64-868D-4C11-B109-2A5992A8AC52}" presName="node" presStyleLbl="alignAccFollowNode1" presStyleIdx="22" presStyleCnt="30" custLinFactNeighborX="11744" custLinFactNeighborY="-1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016528-A495-4722-9781-7819522EBB9E}" type="pres">
      <dgm:prSet presAssocID="{AAA7D7D8-B681-4074-9458-FDD9C42F1D4A}" presName="sibTrans" presStyleCnt="0"/>
      <dgm:spPr/>
    </dgm:pt>
    <dgm:pt modelId="{5D0BC6CE-D9E9-425F-AAB4-3FF57CE06C29}" type="pres">
      <dgm:prSet presAssocID="{D8DDFF25-F712-49AE-92BF-9D0A7E87DEDA}" presName="node" presStyleLbl="alignAccFollowNode1" presStyleIdx="23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582500-8B56-482B-B2E4-4F2E6FC89061}" type="pres">
      <dgm:prSet presAssocID="{2D874CE0-B0F6-46E2-86F3-BA885B79C54A}" presName="sibTrans" presStyleCnt="0"/>
      <dgm:spPr/>
    </dgm:pt>
    <dgm:pt modelId="{3F9CB453-C704-41B6-BCA9-986D6B2D5D5F}" type="pres">
      <dgm:prSet presAssocID="{A4F730FD-FC33-452E-A48D-4FC3095C44E5}" presName="node" presStyleLbl="alignAccFollowNode1" presStyleIdx="24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297815-E704-4967-9F60-1306553151BE}" type="pres">
      <dgm:prSet presAssocID="{D76B38AF-C2FA-4636-BF20-4BC399DF0CD7}" presName="vSp" presStyleCnt="0"/>
      <dgm:spPr/>
    </dgm:pt>
    <dgm:pt modelId="{6E42B10D-7700-46B2-B2A7-D56FDF699B8F}" type="pres">
      <dgm:prSet presAssocID="{87467AF4-9954-4C97-B872-CD21BE218ACA}" presName="horFlow" presStyleCnt="0"/>
      <dgm:spPr/>
    </dgm:pt>
    <dgm:pt modelId="{E337BA27-9A33-464C-8581-51004DEE1119}" type="pres">
      <dgm:prSet presAssocID="{87467AF4-9954-4C97-B872-CD21BE218ACA}" presName="bigChev" presStyleLbl="node1" presStyleIdx="5" presStyleCnt="6" custLinFactNeighborX="6288" custLinFactNeighborY="-55"/>
      <dgm:spPr/>
      <dgm:t>
        <a:bodyPr/>
        <a:lstStyle/>
        <a:p>
          <a:endParaRPr lang="de-DE"/>
        </a:p>
      </dgm:t>
    </dgm:pt>
    <dgm:pt modelId="{B6035975-78E2-4793-84BD-DFF4353EEA4A}" type="pres">
      <dgm:prSet presAssocID="{7C76A974-9CD8-45FE-8FB7-6E673C46CC0D}" presName="parTrans" presStyleCnt="0"/>
      <dgm:spPr/>
    </dgm:pt>
    <dgm:pt modelId="{0D04FF0A-F00C-4832-8814-EE89B6A971C0}" type="pres">
      <dgm:prSet presAssocID="{D1E5B27B-A1AD-4E5C-8077-397155D3C068}" presName="node" presStyleLbl="alignAccFollowNode1" presStyleIdx="25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7B1F13-1015-419E-A084-E152D5CD5C6D}" type="pres">
      <dgm:prSet presAssocID="{3CF05030-DA37-42CD-BA81-12B478CF96F2}" presName="sibTrans" presStyleCnt="0"/>
      <dgm:spPr/>
    </dgm:pt>
    <dgm:pt modelId="{D71F5526-3208-40F5-A072-1DF422AB9B66}" type="pres">
      <dgm:prSet presAssocID="{3F594A75-981B-4AE7-8AF2-F807E47FB03C}" presName="node" presStyleLbl="alignAccFollowNode1" presStyleIdx="26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0ED55F-59F7-4CA8-A459-0E9E341C73AD}" type="pres">
      <dgm:prSet presAssocID="{1207D54A-F684-4033-B8E4-844E850EF5E6}" presName="sibTrans" presStyleCnt="0"/>
      <dgm:spPr/>
    </dgm:pt>
    <dgm:pt modelId="{32A43EAE-2E26-4351-AA49-5C9F4774C2EF}" type="pres">
      <dgm:prSet presAssocID="{D08B421A-4364-4413-8D12-CF8965C5B596}" presName="node" presStyleLbl="alignAccFollowNode1" presStyleIdx="27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37B9F6-EF20-44AB-B878-C3634BC0DB5A}" type="pres">
      <dgm:prSet presAssocID="{8A8C8F07-B0CE-4116-ADA0-57935A21A6A3}" presName="sibTrans" presStyleCnt="0"/>
      <dgm:spPr/>
    </dgm:pt>
    <dgm:pt modelId="{33A640BD-4AC1-4FDC-93CB-CF800E4FF82D}" type="pres">
      <dgm:prSet presAssocID="{A8127BB2-82B4-461E-BEB4-AF580DF5AC37}" presName="node" presStyleLbl="alignAccFollowNode1" presStyleIdx="28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F71056-99A7-46AC-B8D8-778848852958}" type="pres">
      <dgm:prSet presAssocID="{F7B6F2B5-E303-45F9-B3F0-2BE2B115FE98}" presName="sibTrans" presStyleCnt="0"/>
      <dgm:spPr/>
    </dgm:pt>
    <dgm:pt modelId="{C1263683-AB4D-45E3-89DA-C3305E2261E6}" type="pres">
      <dgm:prSet presAssocID="{DE5AB340-881C-4E1E-9FB4-2109DBECF6E9}" presName="node" presStyleLbl="alignAccFollowNode1" presStyleIdx="29" presStyleCnt="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4B6475B-7CB0-48B4-B38F-000A48FBFEBC}" type="presOf" srcId="{DBA7DF64-868D-4C11-B109-2A5992A8AC52}" destId="{DAE6A969-1DDA-40D0-B7EF-C42AB7AB4B29}" srcOrd="0" destOrd="0" presId="urn:microsoft.com/office/officeart/2005/8/layout/lProcess3"/>
    <dgm:cxn modelId="{DC1DE261-1788-49F8-953F-15B6E1C4D687}" srcId="{E6C19BA5-325B-4258-94F4-71F808C19D56}" destId="{657230E7-1B02-46B8-BBC5-5C8281597D91}" srcOrd="0" destOrd="0" parTransId="{EB1C1D52-40E2-49F0-9858-9C33428D200D}" sibTransId="{AB0932FE-0D70-489C-8447-43E50D2C78FE}"/>
    <dgm:cxn modelId="{9B852D39-02F4-4B34-AA1D-6CD0D31DE7DD}" srcId="{6A32DF0D-19BA-4EA7-A3EA-2667D9A21846}" destId="{AB936372-C5D0-431A-AEB3-C9CA514819EE}" srcOrd="1" destOrd="0" parTransId="{9CAD20B9-ADEA-42D1-8A09-F3179EDA6CDD}" sibTransId="{324DFBB2-AAD1-477A-B191-023DA00E696B}"/>
    <dgm:cxn modelId="{185F63B4-0441-4723-82E9-7717B49E446F}" srcId="{20819C42-E30F-489D-8EB9-A1D05759EB1E}" destId="{87467AF4-9954-4C97-B872-CD21BE218ACA}" srcOrd="5" destOrd="0" parTransId="{E8C4E751-E6F4-4563-B98A-99ADE320631A}" sibTransId="{1452E300-8414-43D6-9E93-248EBFAF5798}"/>
    <dgm:cxn modelId="{572F4A48-932F-42C4-A78F-C14D00C309E7}" type="presOf" srcId="{3F594A75-981B-4AE7-8AF2-F807E47FB03C}" destId="{D71F5526-3208-40F5-A072-1DF422AB9B66}" srcOrd="0" destOrd="0" presId="urn:microsoft.com/office/officeart/2005/8/layout/lProcess3"/>
    <dgm:cxn modelId="{5A93B065-BFB8-4CC1-9936-6776FB68BF5D}" type="presOf" srcId="{4A2D602B-9F04-4313-9347-796E3F6A291B}" destId="{0FC285FE-E05A-4DCB-98A7-D86A684DD27A}" srcOrd="0" destOrd="0" presId="urn:microsoft.com/office/officeart/2005/8/layout/lProcess3"/>
    <dgm:cxn modelId="{274BE185-D802-4E61-A881-588104667D1A}" srcId="{E6C19BA5-325B-4258-94F4-71F808C19D56}" destId="{1E14D347-EDB0-4FB6-88D4-7EF44ADAF18A}" srcOrd="3" destOrd="0" parTransId="{409155BD-8139-4551-B66A-157BC9E60D34}" sibTransId="{0C1964B9-A625-4D0E-B53F-F300BADBEE81}"/>
    <dgm:cxn modelId="{559A7CA8-31AE-466E-91AD-6301288CDC3D}" type="presOf" srcId="{6A32DF0D-19BA-4EA7-A3EA-2667D9A21846}" destId="{3469FE93-25D8-4F7A-AA2A-3B82B871F07B}" srcOrd="0" destOrd="0" presId="urn:microsoft.com/office/officeart/2005/8/layout/lProcess3"/>
    <dgm:cxn modelId="{B8F089B2-EFC4-493D-A393-33DE5D46684E}" srcId="{D76B38AF-C2FA-4636-BF20-4BC399DF0CD7}" destId="{A9B5A552-0AB6-45CD-8587-E1EBBC4571A7}" srcOrd="1" destOrd="0" parTransId="{6FC6A451-51FC-41B8-87EB-33211BDFB92E}" sibTransId="{17CE5D93-F617-4CE9-9AD3-DB46CB941A69}"/>
    <dgm:cxn modelId="{A5EFE797-4196-4B8E-8EE6-FF5A072836D2}" srcId="{6A32DF0D-19BA-4EA7-A3EA-2667D9A21846}" destId="{6FCF858A-8510-451C-A0C5-2F77AAB54097}" srcOrd="0" destOrd="0" parTransId="{A248D656-0435-4CB5-B95B-A48221EF9E94}" sibTransId="{EC505385-A97C-48A0-A194-D384F8760CEB}"/>
    <dgm:cxn modelId="{C7ED4379-C166-45FC-9981-9378D17DB826}" type="presOf" srcId="{FA4B7B06-2109-4AFB-8378-AEB654F11F1D}" destId="{39CAE5B6-511D-4CAB-8FC8-5B3201A8ACFD}" srcOrd="0" destOrd="0" presId="urn:microsoft.com/office/officeart/2005/8/layout/lProcess3"/>
    <dgm:cxn modelId="{CE006161-2C62-4317-A734-A008A12E872A}" type="presOf" srcId="{D1E5B27B-A1AD-4E5C-8077-397155D3C068}" destId="{0D04FF0A-F00C-4832-8814-EE89B6A971C0}" srcOrd="0" destOrd="0" presId="urn:microsoft.com/office/officeart/2005/8/layout/lProcess3"/>
    <dgm:cxn modelId="{06168CFC-088B-46A1-A60C-84E99C58B16E}" srcId="{E26ACE8D-9CA8-4C40-8963-824FEC2C3B00}" destId="{19B11093-B1E4-42ED-BC89-E4E9617958AE}" srcOrd="3" destOrd="0" parTransId="{AB484412-D5FE-4F0F-85D5-72F01BF4341A}" sibTransId="{0A02591E-D9F3-45AD-8576-54FBE4C473E5}"/>
    <dgm:cxn modelId="{78852A2E-841D-4B43-A12F-099A5A7EF89C}" type="presOf" srcId="{8343443B-391F-47DA-8F27-878DCD01A8F7}" destId="{6069B7D2-84CF-4388-8294-214EBF747812}" srcOrd="0" destOrd="0" presId="urn:microsoft.com/office/officeart/2005/8/layout/lProcess3"/>
    <dgm:cxn modelId="{91C7AB04-150B-47EB-BD2B-D13263874BBC}" type="presOf" srcId="{A4F730FD-FC33-452E-A48D-4FC3095C44E5}" destId="{3F9CB453-C704-41B6-BCA9-986D6B2D5D5F}" srcOrd="0" destOrd="0" presId="urn:microsoft.com/office/officeart/2005/8/layout/lProcess3"/>
    <dgm:cxn modelId="{6B6AB1F1-591E-4FE7-847D-4D943F79B296}" srcId="{E6C19BA5-325B-4258-94F4-71F808C19D56}" destId="{FA4B7B06-2109-4AFB-8378-AEB654F11F1D}" srcOrd="1" destOrd="0" parTransId="{AD54550B-8871-4725-929F-7940F46E1D42}" sibTransId="{52AF609F-6792-4AC1-AF95-F1A7742F12BF}"/>
    <dgm:cxn modelId="{DF0CE06E-75D1-4D86-9558-65F2A002FD9A}" srcId="{20819C42-E30F-489D-8EB9-A1D05759EB1E}" destId="{E26ACE8D-9CA8-4C40-8963-824FEC2C3B00}" srcOrd="2" destOrd="0" parTransId="{F91D1BBA-2AB6-42E8-9BFC-5F711F79FC0D}" sibTransId="{78842397-874A-4382-AE9B-D9C9484A1EB4}"/>
    <dgm:cxn modelId="{4B828460-EB86-4570-8811-0DDF0EBDA6CA}" srcId="{87467AF4-9954-4C97-B872-CD21BE218ACA}" destId="{DE5AB340-881C-4E1E-9FB4-2109DBECF6E9}" srcOrd="4" destOrd="0" parTransId="{AE63321C-B463-4B5E-B4BC-50D47E0E86A5}" sibTransId="{18136820-2DC6-40D4-8F89-104CC2F1794A}"/>
    <dgm:cxn modelId="{476A3098-AF9B-4A47-896E-C80B7B6BDA51}" srcId="{E26ACE8D-9CA8-4C40-8963-824FEC2C3B00}" destId="{0AC9F133-0C41-4FEE-9C31-8CB3A9DDAB8B}" srcOrd="1" destOrd="0" parTransId="{E3DEB446-275C-4B6C-913E-EC445EAE94BC}" sibTransId="{4CBA7ED7-D816-487E-B80D-9C006D770E3C}"/>
    <dgm:cxn modelId="{056518A0-1528-42F6-8349-9CBC8F1550E2}" type="presOf" srcId="{F54F4155-A9FE-46F1-BF06-8D1AD4F66222}" destId="{9B63BCE3-565F-44C2-BF76-2BD44F3B0074}" srcOrd="0" destOrd="0" presId="urn:microsoft.com/office/officeart/2005/8/layout/lProcess3"/>
    <dgm:cxn modelId="{F2258182-F2A2-4F13-821C-FF37398D00AC}" srcId="{6A32DF0D-19BA-4EA7-A3EA-2667D9A21846}" destId="{D9A7F9A0-AFA3-4D96-BC32-3BE3678D6753}" srcOrd="3" destOrd="0" parTransId="{0A4259A9-D1CD-4E3E-A542-B742715C05A2}" sibTransId="{71C8AFFF-2B9D-4209-AA12-3DF5458749BD}"/>
    <dgm:cxn modelId="{95E18278-6003-45E2-9491-0A2733FE2E37}" srcId="{E6C19BA5-325B-4258-94F4-71F808C19D56}" destId="{70B55A40-03BF-42E3-9EFB-43A2B5FF01FC}" srcOrd="4" destOrd="0" parTransId="{B11BF37A-309E-44B6-AF97-2D5240DBD5D5}" sibTransId="{F3A7D85E-5259-4120-AF86-B3F972529234}"/>
    <dgm:cxn modelId="{5714B737-9833-4A3F-A3D7-79BA48E2053C}" srcId="{F54F4155-A9FE-46F1-BF06-8D1AD4F66222}" destId="{49BE4C59-0E59-467E-914B-E952E2D35E49}" srcOrd="2" destOrd="0" parTransId="{2410229C-D68E-4CDF-9C8D-13ACB07F1121}" sibTransId="{F336BFF0-FA62-4262-8BB4-D7DB1688AAB9}"/>
    <dgm:cxn modelId="{E1B9DCD8-BC54-446A-BB32-CDCDE918276D}" type="presOf" srcId="{99A1D180-11D7-411F-A5BE-07E12729F085}" destId="{99C237BB-700E-418B-A279-8B1AFE43DBA1}" srcOrd="0" destOrd="0" presId="urn:microsoft.com/office/officeart/2005/8/layout/lProcess3"/>
    <dgm:cxn modelId="{168EAA45-BEB9-4830-A887-0AB284F4C4DA}" srcId="{D76B38AF-C2FA-4636-BF20-4BC399DF0CD7}" destId="{A4F730FD-FC33-452E-A48D-4FC3095C44E5}" srcOrd="4" destOrd="0" parTransId="{7A6E5E84-6025-4261-B708-5C7C2D21A63D}" sibTransId="{266AF662-C3D9-4B36-98A0-CF01F11A827A}"/>
    <dgm:cxn modelId="{FE99B4A5-9763-4836-8E7C-2FD3CA556ADB}" srcId="{F54F4155-A9FE-46F1-BF06-8D1AD4F66222}" destId="{8B438ABE-7A84-435B-ADB4-19CBAD38B6B1}" srcOrd="4" destOrd="0" parTransId="{8EA31DA7-C65D-4A65-BBB1-FA0FE8B5B1A8}" sibTransId="{64ADAF31-57AB-4D8B-91D6-C9CC76062AF2}"/>
    <dgm:cxn modelId="{06617556-5648-4B08-BCF0-39D24815C0A9}" type="presOf" srcId="{C31D5ED6-6BD5-4732-A940-127CE79FEE58}" destId="{BCF9872A-410E-4CAE-96FB-235B0B49EAB3}" srcOrd="0" destOrd="0" presId="urn:microsoft.com/office/officeart/2005/8/layout/lProcess3"/>
    <dgm:cxn modelId="{9DAC56A4-7B4B-462D-B10F-0C39D77CB959}" srcId="{20819C42-E30F-489D-8EB9-A1D05759EB1E}" destId="{F54F4155-A9FE-46F1-BF06-8D1AD4F66222}" srcOrd="3" destOrd="0" parTransId="{07C4B90A-8ED3-441B-A7DB-03C9459E3FF0}" sibTransId="{00785826-23AC-44B4-A5B6-B0D270E2B8E2}"/>
    <dgm:cxn modelId="{56092CAE-E183-4DAB-A49D-A4EF633B1F51}" srcId="{87467AF4-9954-4C97-B872-CD21BE218ACA}" destId="{D08B421A-4364-4413-8D12-CF8965C5B596}" srcOrd="2" destOrd="0" parTransId="{102C8B89-C614-41DB-935C-4956A460AF15}" sibTransId="{8A8C8F07-B0CE-4116-ADA0-57935A21A6A3}"/>
    <dgm:cxn modelId="{06AE28B5-BAF5-44BA-B4DB-39721F89341F}" type="presOf" srcId="{6C7FD647-C4D2-4919-8304-9CD56F50E808}" destId="{B0EA1530-5E67-42E5-AEC1-A7BEA102742D}" srcOrd="0" destOrd="0" presId="urn:microsoft.com/office/officeart/2005/8/layout/lProcess3"/>
    <dgm:cxn modelId="{7A02D48D-AE50-42C8-BCF4-B00F418D3F91}" srcId="{E6C19BA5-325B-4258-94F4-71F808C19D56}" destId="{B8045214-B910-4C83-A908-1A83D5D50897}" srcOrd="2" destOrd="0" parTransId="{052EE224-B600-46F7-AEDE-E8207949A155}" sibTransId="{264E61BD-B3A9-4E5B-8206-55409C60645C}"/>
    <dgm:cxn modelId="{46D0EF87-EBC9-439B-86CF-F65D413F658D}" srcId="{6A32DF0D-19BA-4EA7-A3EA-2667D9A21846}" destId="{8343443B-391F-47DA-8F27-878DCD01A8F7}" srcOrd="4" destOrd="0" parTransId="{5466409C-8FD2-46BF-9ECF-939150D6DBAF}" sibTransId="{EDDAB38B-A6C0-4CE8-B478-91EB2AD25E4E}"/>
    <dgm:cxn modelId="{88D5B066-EBD2-4A59-B8FE-15437EA34A99}" srcId="{87467AF4-9954-4C97-B872-CD21BE218ACA}" destId="{A8127BB2-82B4-461E-BEB4-AF580DF5AC37}" srcOrd="3" destOrd="0" parTransId="{D534909A-2BB0-4C5B-8E7F-86B8948EA1FE}" sibTransId="{F7B6F2B5-E303-45F9-B3F0-2BE2B115FE98}"/>
    <dgm:cxn modelId="{D020727C-1245-48AC-ADE3-7DDBB26AF679}" type="presOf" srcId="{E26ACE8D-9CA8-4C40-8963-824FEC2C3B00}" destId="{5A97C4D4-A878-443D-9798-C86BA6573CB4}" srcOrd="0" destOrd="0" presId="urn:microsoft.com/office/officeart/2005/8/layout/lProcess3"/>
    <dgm:cxn modelId="{0C827FD3-ACF9-4085-B59D-26F91E08C247}" type="presOf" srcId="{1E14D347-EDB0-4FB6-88D4-7EF44ADAF18A}" destId="{C7816EB3-A758-44E1-9716-2B89F96A877D}" srcOrd="0" destOrd="0" presId="urn:microsoft.com/office/officeart/2005/8/layout/lProcess3"/>
    <dgm:cxn modelId="{2751F3DC-C4F4-4BDF-AA93-8C4557152EC8}" type="presOf" srcId="{D8DDFF25-F712-49AE-92BF-9D0A7E87DEDA}" destId="{5D0BC6CE-D9E9-425F-AAB4-3FF57CE06C29}" srcOrd="0" destOrd="0" presId="urn:microsoft.com/office/officeart/2005/8/layout/lProcess3"/>
    <dgm:cxn modelId="{182817ED-383B-435A-B587-8AACC00D09DA}" type="presOf" srcId="{10860C30-9269-48B2-9F9A-03216A87DB75}" destId="{60683E4C-B840-43A2-B11A-DAAC446B32C4}" srcOrd="0" destOrd="0" presId="urn:microsoft.com/office/officeart/2005/8/layout/lProcess3"/>
    <dgm:cxn modelId="{32CAD5CA-4F51-440F-88D3-7B495D03AEF3}" srcId="{87467AF4-9954-4C97-B872-CD21BE218ACA}" destId="{D1E5B27B-A1AD-4E5C-8077-397155D3C068}" srcOrd="0" destOrd="0" parTransId="{7C76A974-9CD8-45FE-8FB7-6E673C46CC0D}" sibTransId="{3CF05030-DA37-42CD-BA81-12B478CF96F2}"/>
    <dgm:cxn modelId="{5D79E737-A2C3-4880-94DD-9ACB83D14844}" type="presOf" srcId="{0AC9F133-0C41-4FEE-9C31-8CB3A9DDAB8B}" destId="{8B305C19-5E8C-42F2-8E7E-D8E4EA2DA894}" srcOrd="0" destOrd="0" presId="urn:microsoft.com/office/officeart/2005/8/layout/lProcess3"/>
    <dgm:cxn modelId="{72BBA9CE-F565-439E-B11A-0E0B2272A9F5}" srcId="{D76B38AF-C2FA-4636-BF20-4BC399DF0CD7}" destId="{F3718637-FCE1-4284-BA23-473E0BBDFC86}" srcOrd="0" destOrd="0" parTransId="{521D31CF-4B8F-4A42-95EC-7A228995662B}" sibTransId="{112529DF-B0CA-4F6F-9283-166C0F2406FD}"/>
    <dgm:cxn modelId="{8C129FA9-7B73-4840-A51F-DBFBE9FFDA06}" type="presOf" srcId="{49BE4C59-0E59-467E-914B-E952E2D35E49}" destId="{42240598-6235-4F17-9158-318D2B27D4A9}" srcOrd="0" destOrd="0" presId="urn:microsoft.com/office/officeart/2005/8/layout/lProcess3"/>
    <dgm:cxn modelId="{4AAA3612-AAC5-4002-99A3-14AF6F096ABD}" type="presOf" srcId="{A8127BB2-82B4-461E-BEB4-AF580DF5AC37}" destId="{33A640BD-4AC1-4FDC-93CB-CF800E4FF82D}" srcOrd="0" destOrd="0" presId="urn:microsoft.com/office/officeart/2005/8/layout/lProcess3"/>
    <dgm:cxn modelId="{1C02D503-A334-4A1C-8B6D-48718AA2F4EB}" srcId="{E26ACE8D-9CA8-4C40-8963-824FEC2C3B00}" destId="{C31D5ED6-6BD5-4732-A940-127CE79FEE58}" srcOrd="4" destOrd="0" parTransId="{E965A6CA-7010-44C5-8EA3-0B3D1A2EF914}" sibTransId="{A3FEEEC9-40A6-4ABF-81E7-633AE0BF1BE2}"/>
    <dgm:cxn modelId="{C92B8D11-12D2-4ED4-AB57-A7A9D084E656}" type="presOf" srcId="{657230E7-1B02-46B8-BBC5-5C8281597D91}" destId="{0EC57499-A8B2-4920-AD32-11D61A2009C5}" srcOrd="0" destOrd="0" presId="urn:microsoft.com/office/officeart/2005/8/layout/lProcess3"/>
    <dgm:cxn modelId="{E3610F0E-A0FF-459E-AFAD-90AB6506EC35}" srcId="{D76B38AF-C2FA-4636-BF20-4BC399DF0CD7}" destId="{DBA7DF64-868D-4C11-B109-2A5992A8AC52}" srcOrd="2" destOrd="0" parTransId="{C477F20D-AEE6-48EA-9CDF-436E59DB524E}" sibTransId="{AAA7D7D8-B681-4074-9458-FDD9C42F1D4A}"/>
    <dgm:cxn modelId="{36CA1F46-1C29-4831-8130-3DB5AC53EBF0}" srcId="{20819C42-E30F-489D-8EB9-A1D05759EB1E}" destId="{E6C19BA5-325B-4258-94F4-71F808C19D56}" srcOrd="0" destOrd="0" parTransId="{9A1ACE3E-8E87-41CF-A7B9-5A408C4C79A1}" sibTransId="{855D313E-D81A-4B37-A2E8-8F9BA0AFCF12}"/>
    <dgm:cxn modelId="{4F2255CF-2384-47CA-B238-174B21CB4906}" type="presOf" srcId="{20819C42-E30F-489D-8EB9-A1D05759EB1E}" destId="{214557C9-8919-4BDA-9FCC-99CF99D9DE4C}" srcOrd="0" destOrd="0" presId="urn:microsoft.com/office/officeart/2005/8/layout/lProcess3"/>
    <dgm:cxn modelId="{0D60B881-30E6-4814-A6BD-6548A2EDDC82}" type="presOf" srcId="{87798B80-EFDD-4577-80A1-C550979F341A}" destId="{A3AF6C67-89AC-4612-87F2-C132E28715F4}" srcOrd="0" destOrd="0" presId="urn:microsoft.com/office/officeart/2005/8/layout/lProcess3"/>
    <dgm:cxn modelId="{0CA126D2-DE62-479C-9DB9-322F1A3A4D1C}" type="presOf" srcId="{8B438ABE-7A84-435B-ADB4-19CBAD38B6B1}" destId="{DDD0EC3A-A9EE-4B57-B0D3-A2F51E6846F7}" srcOrd="0" destOrd="0" presId="urn:microsoft.com/office/officeart/2005/8/layout/lProcess3"/>
    <dgm:cxn modelId="{4D32D989-17A6-4832-904F-78A96FC81085}" type="presOf" srcId="{DE5AB340-881C-4E1E-9FB4-2109DBECF6E9}" destId="{C1263683-AB4D-45E3-89DA-C3305E2261E6}" srcOrd="0" destOrd="0" presId="urn:microsoft.com/office/officeart/2005/8/layout/lProcess3"/>
    <dgm:cxn modelId="{01F171C1-5729-49C2-A6D2-BBA5DF6246AB}" type="presOf" srcId="{6FCF858A-8510-451C-A0C5-2F77AAB54097}" destId="{9FE1FEF1-AC15-44B8-9DFE-ACEDBA21889C}" srcOrd="0" destOrd="0" presId="urn:microsoft.com/office/officeart/2005/8/layout/lProcess3"/>
    <dgm:cxn modelId="{144477CE-FE89-4DA3-82E3-46B2B75BCCBA}" type="presOf" srcId="{D08B421A-4364-4413-8D12-CF8965C5B596}" destId="{32A43EAE-2E26-4351-AA49-5C9F4774C2EF}" srcOrd="0" destOrd="0" presId="urn:microsoft.com/office/officeart/2005/8/layout/lProcess3"/>
    <dgm:cxn modelId="{E64125A0-9954-4AEF-9AEF-779ED4F2922A}" srcId="{E26ACE8D-9CA8-4C40-8963-824FEC2C3B00}" destId="{4A2D602B-9F04-4313-9347-796E3F6A291B}" srcOrd="0" destOrd="0" parTransId="{456D28CB-8757-4C15-8291-F5D550BBC260}" sibTransId="{C3288238-6835-4A0B-8F8E-64FE294FAAC4}"/>
    <dgm:cxn modelId="{F2E7E3FC-6597-4B91-B860-685AEA0468DF}" type="presOf" srcId="{A9B5A552-0AB6-45CD-8587-E1EBBC4571A7}" destId="{86772383-184D-4338-BBF2-9F3EE7456109}" srcOrd="0" destOrd="0" presId="urn:microsoft.com/office/officeart/2005/8/layout/lProcess3"/>
    <dgm:cxn modelId="{BF953521-870C-4111-B62E-AD7873F6EEA0}" type="presOf" srcId="{19B11093-B1E4-42ED-BC89-E4E9617958AE}" destId="{E0F721E2-5E34-4FDF-9250-E67690A274E7}" srcOrd="0" destOrd="0" presId="urn:microsoft.com/office/officeart/2005/8/layout/lProcess3"/>
    <dgm:cxn modelId="{6DFE7483-223C-4158-999A-E754B4B8A95B}" srcId="{F54F4155-A9FE-46F1-BF06-8D1AD4F66222}" destId="{6C7FD647-C4D2-4919-8304-9CD56F50E808}" srcOrd="0" destOrd="0" parTransId="{B27E891D-5048-4735-A8FE-D58E354843FB}" sibTransId="{7EB54401-07AA-4EAD-B5A2-45AD63F4CE77}"/>
    <dgm:cxn modelId="{17D3FFF9-B3D5-405F-A1C4-B21A54DC3CC4}" srcId="{6A32DF0D-19BA-4EA7-A3EA-2667D9A21846}" destId="{99A1D180-11D7-411F-A5BE-07E12729F085}" srcOrd="2" destOrd="0" parTransId="{B050618A-76FC-482F-AD6A-0B6E0BC4D6C8}" sibTransId="{AFE1E4BF-4781-4152-9AEA-0FDF221713F7}"/>
    <dgm:cxn modelId="{18789888-ECFF-4598-9A9D-827E92F055ED}" srcId="{87467AF4-9954-4C97-B872-CD21BE218ACA}" destId="{3F594A75-981B-4AE7-8AF2-F807E47FB03C}" srcOrd="1" destOrd="0" parTransId="{A756D32A-06E4-4DFF-B2E3-D8AA67F93A93}" sibTransId="{1207D54A-F684-4033-B8E4-844E850EF5E6}"/>
    <dgm:cxn modelId="{B04FA5A3-CA36-4713-A41C-E614603A90BE}" type="presOf" srcId="{46F6882F-F69B-4043-8B15-CD23217972BA}" destId="{F6870673-7F8A-41AD-9291-7D1ADE8CC9B6}" srcOrd="0" destOrd="0" presId="urn:microsoft.com/office/officeart/2005/8/layout/lProcess3"/>
    <dgm:cxn modelId="{5E960C24-CC40-4841-BFC2-C0F5A5F5993B}" srcId="{20819C42-E30F-489D-8EB9-A1D05759EB1E}" destId="{D76B38AF-C2FA-4636-BF20-4BC399DF0CD7}" srcOrd="4" destOrd="0" parTransId="{334948EF-EFBD-4D24-B527-EA54EA37977C}" sibTransId="{074868AD-2DEB-4D38-BADA-DBA00F0803E8}"/>
    <dgm:cxn modelId="{1674DC58-2A18-4D6B-897E-B8D5E0F80752}" srcId="{D76B38AF-C2FA-4636-BF20-4BC399DF0CD7}" destId="{D8DDFF25-F712-49AE-92BF-9D0A7E87DEDA}" srcOrd="3" destOrd="0" parTransId="{604F18A3-0EC0-4916-BFF2-9CBFC4FCE2DB}" sibTransId="{2D874CE0-B0F6-46E2-86F3-BA885B79C54A}"/>
    <dgm:cxn modelId="{430C3441-67DD-4A77-B9E7-021C08E137D7}" type="presOf" srcId="{B8045214-B910-4C83-A908-1A83D5D50897}" destId="{05A9CC36-733E-4CA2-87D6-B295FB8B7877}" srcOrd="0" destOrd="0" presId="urn:microsoft.com/office/officeart/2005/8/layout/lProcess3"/>
    <dgm:cxn modelId="{70F6C45D-8035-4BED-B0AB-D3858D8C0CF8}" srcId="{F54F4155-A9FE-46F1-BF06-8D1AD4F66222}" destId="{87798B80-EFDD-4577-80A1-C550979F341A}" srcOrd="1" destOrd="0" parTransId="{433FB1AD-A0B9-47B7-A2C0-A63585F9673C}" sibTransId="{110E6C31-472B-44E5-899B-01202D336A80}"/>
    <dgm:cxn modelId="{EF173EC8-F287-4243-80EB-082B14807753}" type="presOf" srcId="{E6C19BA5-325B-4258-94F4-71F808C19D56}" destId="{E0CBC892-841E-46DE-A266-2869E5C03DFA}" srcOrd="0" destOrd="0" presId="urn:microsoft.com/office/officeart/2005/8/layout/lProcess3"/>
    <dgm:cxn modelId="{FA476C02-0BF6-4039-ADD9-941B3D805BDC}" srcId="{F54F4155-A9FE-46F1-BF06-8D1AD4F66222}" destId="{46F6882F-F69B-4043-8B15-CD23217972BA}" srcOrd="3" destOrd="0" parTransId="{58D3992E-B15A-4905-B651-0A58C8CAE0D5}" sibTransId="{B81D2EBA-9412-4FE7-8BA6-66A5CAFCE523}"/>
    <dgm:cxn modelId="{D4F2E247-94B2-4744-9747-F39ACA601491}" srcId="{E26ACE8D-9CA8-4C40-8963-824FEC2C3B00}" destId="{10860C30-9269-48B2-9F9A-03216A87DB75}" srcOrd="2" destOrd="0" parTransId="{4CE5B8A0-A4C7-4C1A-8C17-9B5B4C7F2922}" sibTransId="{559A00E5-7BF0-4AB9-A803-BA2786DEA638}"/>
    <dgm:cxn modelId="{6E64B25E-6933-4831-B2A5-B3E67C3EC2D2}" type="presOf" srcId="{87467AF4-9954-4C97-B872-CD21BE218ACA}" destId="{E337BA27-9A33-464C-8581-51004DEE1119}" srcOrd="0" destOrd="0" presId="urn:microsoft.com/office/officeart/2005/8/layout/lProcess3"/>
    <dgm:cxn modelId="{EB9B4CC6-3A50-45F4-9879-02912AED37DA}" type="presOf" srcId="{AB936372-C5D0-431A-AEB3-C9CA514819EE}" destId="{4F642A6E-B068-4FB9-8633-E089EDD7ECE4}" srcOrd="0" destOrd="0" presId="urn:microsoft.com/office/officeart/2005/8/layout/lProcess3"/>
    <dgm:cxn modelId="{3C9AF9C0-B612-41B4-BB69-1D5C3B2F6683}" type="presOf" srcId="{F3718637-FCE1-4284-BA23-473E0BBDFC86}" destId="{A2CA4AAF-5B78-4E80-AC43-C09EE94F4C12}" srcOrd="0" destOrd="0" presId="urn:microsoft.com/office/officeart/2005/8/layout/lProcess3"/>
    <dgm:cxn modelId="{7FCEA369-86F7-4DA3-A037-42614A369A6F}" srcId="{20819C42-E30F-489D-8EB9-A1D05759EB1E}" destId="{6A32DF0D-19BA-4EA7-A3EA-2667D9A21846}" srcOrd="1" destOrd="0" parTransId="{B5E08677-13F4-4539-9FDF-30BEA206CF4A}" sibTransId="{C8B1C0D3-D5A3-4ED3-8A5D-0FEFF8931E44}"/>
    <dgm:cxn modelId="{01D600A6-282D-4046-B2FF-05DDD29D807C}" type="presOf" srcId="{D76B38AF-C2FA-4636-BF20-4BC399DF0CD7}" destId="{1188A86D-921C-4C2E-A81B-57406570CF1F}" srcOrd="0" destOrd="0" presId="urn:microsoft.com/office/officeart/2005/8/layout/lProcess3"/>
    <dgm:cxn modelId="{7574173A-E6D2-4A95-8295-F63625E35429}" type="presOf" srcId="{D9A7F9A0-AFA3-4D96-BC32-3BE3678D6753}" destId="{23464EA3-B7D0-48C2-A8A8-7A60F4F93940}" srcOrd="0" destOrd="0" presId="urn:microsoft.com/office/officeart/2005/8/layout/lProcess3"/>
    <dgm:cxn modelId="{2BDB6A3D-104F-4C30-9549-3E9540F8BF52}" type="presOf" srcId="{70B55A40-03BF-42E3-9EFB-43A2B5FF01FC}" destId="{E9D6A19D-1C54-497A-977B-6B3FADC653D9}" srcOrd="0" destOrd="0" presId="urn:microsoft.com/office/officeart/2005/8/layout/lProcess3"/>
    <dgm:cxn modelId="{BAC4E049-85F9-486A-ADEC-1B444E092033}" type="presParOf" srcId="{214557C9-8919-4BDA-9FCC-99CF99D9DE4C}" destId="{F696D48E-8FA0-4F8C-8B0C-438B24C2EAB6}" srcOrd="0" destOrd="0" presId="urn:microsoft.com/office/officeart/2005/8/layout/lProcess3"/>
    <dgm:cxn modelId="{C18D258B-CA74-43AB-AB22-F0504572062C}" type="presParOf" srcId="{F696D48E-8FA0-4F8C-8B0C-438B24C2EAB6}" destId="{E0CBC892-841E-46DE-A266-2869E5C03DFA}" srcOrd="0" destOrd="0" presId="urn:microsoft.com/office/officeart/2005/8/layout/lProcess3"/>
    <dgm:cxn modelId="{CE1717EF-F9E9-4098-AB24-B1307D32F24B}" type="presParOf" srcId="{F696D48E-8FA0-4F8C-8B0C-438B24C2EAB6}" destId="{0B761CEE-58EC-4ED6-861A-9BA057D0AFBF}" srcOrd="1" destOrd="0" presId="urn:microsoft.com/office/officeart/2005/8/layout/lProcess3"/>
    <dgm:cxn modelId="{E23B1EED-CB05-48F5-BEBE-9A7800180BBA}" type="presParOf" srcId="{F696D48E-8FA0-4F8C-8B0C-438B24C2EAB6}" destId="{0EC57499-A8B2-4920-AD32-11D61A2009C5}" srcOrd="2" destOrd="0" presId="urn:microsoft.com/office/officeart/2005/8/layout/lProcess3"/>
    <dgm:cxn modelId="{DACF0BB2-4860-4869-B647-C524E3DAE0F3}" type="presParOf" srcId="{F696D48E-8FA0-4F8C-8B0C-438B24C2EAB6}" destId="{3E5A0DB0-393F-4FD1-826A-D6FE27BEB986}" srcOrd="3" destOrd="0" presId="urn:microsoft.com/office/officeart/2005/8/layout/lProcess3"/>
    <dgm:cxn modelId="{F4BB7DE8-B774-48C4-8E21-7C4CA25058EB}" type="presParOf" srcId="{F696D48E-8FA0-4F8C-8B0C-438B24C2EAB6}" destId="{39CAE5B6-511D-4CAB-8FC8-5B3201A8ACFD}" srcOrd="4" destOrd="0" presId="urn:microsoft.com/office/officeart/2005/8/layout/lProcess3"/>
    <dgm:cxn modelId="{AD1D66FE-A897-4AE0-95DB-29B9BA4A7368}" type="presParOf" srcId="{F696D48E-8FA0-4F8C-8B0C-438B24C2EAB6}" destId="{C573F775-559E-49AF-B627-8FC0AB17B8A0}" srcOrd="5" destOrd="0" presId="urn:microsoft.com/office/officeart/2005/8/layout/lProcess3"/>
    <dgm:cxn modelId="{95813E90-3822-4681-8833-219EDBF97511}" type="presParOf" srcId="{F696D48E-8FA0-4F8C-8B0C-438B24C2EAB6}" destId="{05A9CC36-733E-4CA2-87D6-B295FB8B7877}" srcOrd="6" destOrd="0" presId="urn:microsoft.com/office/officeart/2005/8/layout/lProcess3"/>
    <dgm:cxn modelId="{0BB779DD-DD80-4F80-8749-D59EAD0DA8ED}" type="presParOf" srcId="{F696D48E-8FA0-4F8C-8B0C-438B24C2EAB6}" destId="{05C70D07-05AA-427B-A5ED-70C8F839FA17}" srcOrd="7" destOrd="0" presId="urn:microsoft.com/office/officeart/2005/8/layout/lProcess3"/>
    <dgm:cxn modelId="{C45C3A4E-A96F-469D-A4C8-0702EB82E73E}" type="presParOf" srcId="{F696D48E-8FA0-4F8C-8B0C-438B24C2EAB6}" destId="{C7816EB3-A758-44E1-9716-2B89F96A877D}" srcOrd="8" destOrd="0" presId="urn:microsoft.com/office/officeart/2005/8/layout/lProcess3"/>
    <dgm:cxn modelId="{EACCF476-364D-479B-A9C4-8EBFD7BBD772}" type="presParOf" srcId="{F696D48E-8FA0-4F8C-8B0C-438B24C2EAB6}" destId="{44515CFE-5929-4FA3-B5F3-DC9D37D0F89E}" srcOrd="9" destOrd="0" presId="urn:microsoft.com/office/officeart/2005/8/layout/lProcess3"/>
    <dgm:cxn modelId="{FFEF29E1-5BC1-48B6-9D2A-69EA2D245B51}" type="presParOf" srcId="{F696D48E-8FA0-4F8C-8B0C-438B24C2EAB6}" destId="{E9D6A19D-1C54-497A-977B-6B3FADC653D9}" srcOrd="10" destOrd="0" presId="urn:microsoft.com/office/officeart/2005/8/layout/lProcess3"/>
    <dgm:cxn modelId="{22359977-2B32-44F2-8B3B-1D9E0AE832FD}" type="presParOf" srcId="{214557C9-8919-4BDA-9FCC-99CF99D9DE4C}" destId="{F6DC2CE1-7872-48CB-BA5D-E8D7B1210791}" srcOrd="1" destOrd="0" presId="urn:microsoft.com/office/officeart/2005/8/layout/lProcess3"/>
    <dgm:cxn modelId="{28C6A467-89F9-464A-96A9-774233DCF352}" type="presParOf" srcId="{214557C9-8919-4BDA-9FCC-99CF99D9DE4C}" destId="{8C55A440-E25A-4600-A13E-FE816B2E9CA8}" srcOrd="2" destOrd="0" presId="urn:microsoft.com/office/officeart/2005/8/layout/lProcess3"/>
    <dgm:cxn modelId="{D869083A-F7F7-4A30-86C4-B7B653F028FC}" type="presParOf" srcId="{8C55A440-E25A-4600-A13E-FE816B2E9CA8}" destId="{3469FE93-25D8-4F7A-AA2A-3B82B871F07B}" srcOrd="0" destOrd="0" presId="urn:microsoft.com/office/officeart/2005/8/layout/lProcess3"/>
    <dgm:cxn modelId="{9EBC4BF6-9725-42FE-8FC0-C24FC21ADF41}" type="presParOf" srcId="{8C55A440-E25A-4600-A13E-FE816B2E9CA8}" destId="{3C4FA1FC-7FDE-4990-97E6-87E15802DFF4}" srcOrd="1" destOrd="0" presId="urn:microsoft.com/office/officeart/2005/8/layout/lProcess3"/>
    <dgm:cxn modelId="{2643E1CE-BC34-4B91-8C65-AA5885C03240}" type="presParOf" srcId="{8C55A440-E25A-4600-A13E-FE816B2E9CA8}" destId="{9FE1FEF1-AC15-44B8-9DFE-ACEDBA21889C}" srcOrd="2" destOrd="0" presId="urn:microsoft.com/office/officeart/2005/8/layout/lProcess3"/>
    <dgm:cxn modelId="{5409F256-F9FE-4E93-A501-2692A9DD961C}" type="presParOf" srcId="{8C55A440-E25A-4600-A13E-FE816B2E9CA8}" destId="{22C60C31-914A-4AC7-A621-1EFF7BF81725}" srcOrd="3" destOrd="0" presId="urn:microsoft.com/office/officeart/2005/8/layout/lProcess3"/>
    <dgm:cxn modelId="{42EBD4E8-3003-4DB2-A364-250ECCAF1F39}" type="presParOf" srcId="{8C55A440-E25A-4600-A13E-FE816B2E9CA8}" destId="{4F642A6E-B068-4FB9-8633-E089EDD7ECE4}" srcOrd="4" destOrd="0" presId="urn:microsoft.com/office/officeart/2005/8/layout/lProcess3"/>
    <dgm:cxn modelId="{6372947F-1BBC-42E3-BC9F-BCE175F03C3F}" type="presParOf" srcId="{8C55A440-E25A-4600-A13E-FE816B2E9CA8}" destId="{A4448E90-FAA0-4094-8368-7E284BDDF933}" srcOrd="5" destOrd="0" presId="urn:microsoft.com/office/officeart/2005/8/layout/lProcess3"/>
    <dgm:cxn modelId="{12765524-BA3F-4300-80C2-7133BF3C8AF8}" type="presParOf" srcId="{8C55A440-E25A-4600-A13E-FE816B2E9CA8}" destId="{99C237BB-700E-418B-A279-8B1AFE43DBA1}" srcOrd="6" destOrd="0" presId="urn:microsoft.com/office/officeart/2005/8/layout/lProcess3"/>
    <dgm:cxn modelId="{9C0B0233-A2F4-4797-AAA7-C05B37BBB429}" type="presParOf" srcId="{8C55A440-E25A-4600-A13E-FE816B2E9CA8}" destId="{F37850E5-0673-420E-82C1-4DB37E867775}" srcOrd="7" destOrd="0" presId="urn:microsoft.com/office/officeart/2005/8/layout/lProcess3"/>
    <dgm:cxn modelId="{4B2640BD-738C-4DDD-A2EC-3CCFE0F5FB5A}" type="presParOf" srcId="{8C55A440-E25A-4600-A13E-FE816B2E9CA8}" destId="{23464EA3-B7D0-48C2-A8A8-7A60F4F93940}" srcOrd="8" destOrd="0" presId="urn:microsoft.com/office/officeart/2005/8/layout/lProcess3"/>
    <dgm:cxn modelId="{AC597F24-5981-4262-8393-DA1B673D4C08}" type="presParOf" srcId="{8C55A440-E25A-4600-A13E-FE816B2E9CA8}" destId="{B1C3E8A0-AB96-4A2F-B0F9-D8569B2C8B2F}" srcOrd="9" destOrd="0" presId="urn:microsoft.com/office/officeart/2005/8/layout/lProcess3"/>
    <dgm:cxn modelId="{F85301CE-A63B-40E6-9332-13BD361D72B8}" type="presParOf" srcId="{8C55A440-E25A-4600-A13E-FE816B2E9CA8}" destId="{6069B7D2-84CF-4388-8294-214EBF747812}" srcOrd="10" destOrd="0" presId="urn:microsoft.com/office/officeart/2005/8/layout/lProcess3"/>
    <dgm:cxn modelId="{CB91EE1B-B2C5-4F58-ABD2-AC65CA56570B}" type="presParOf" srcId="{214557C9-8919-4BDA-9FCC-99CF99D9DE4C}" destId="{092093C7-2110-4438-98FA-6EAB6F43FFBB}" srcOrd="3" destOrd="0" presId="urn:microsoft.com/office/officeart/2005/8/layout/lProcess3"/>
    <dgm:cxn modelId="{EA8EE4A3-DC0C-4A88-8353-17EDD13EB1A6}" type="presParOf" srcId="{214557C9-8919-4BDA-9FCC-99CF99D9DE4C}" destId="{6AAE1734-5E71-40DC-A1B3-57093D793075}" srcOrd="4" destOrd="0" presId="urn:microsoft.com/office/officeart/2005/8/layout/lProcess3"/>
    <dgm:cxn modelId="{8C7984DD-15C8-42D0-9775-155E6A0C7329}" type="presParOf" srcId="{6AAE1734-5E71-40DC-A1B3-57093D793075}" destId="{5A97C4D4-A878-443D-9798-C86BA6573CB4}" srcOrd="0" destOrd="0" presId="urn:microsoft.com/office/officeart/2005/8/layout/lProcess3"/>
    <dgm:cxn modelId="{C85B588D-03AC-43A2-A35C-99F79D04B0E3}" type="presParOf" srcId="{6AAE1734-5E71-40DC-A1B3-57093D793075}" destId="{9A2B236C-81B4-4214-AD57-C5313C9580E9}" srcOrd="1" destOrd="0" presId="urn:microsoft.com/office/officeart/2005/8/layout/lProcess3"/>
    <dgm:cxn modelId="{6411372B-7C8D-4DEF-B89C-CAD537D67D31}" type="presParOf" srcId="{6AAE1734-5E71-40DC-A1B3-57093D793075}" destId="{0FC285FE-E05A-4DCB-98A7-D86A684DD27A}" srcOrd="2" destOrd="0" presId="urn:microsoft.com/office/officeart/2005/8/layout/lProcess3"/>
    <dgm:cxn modelId="{4AD55B05-2CC5-47F3-976E-17905C84359A}" type="presParOf" srcId="{6AAE1734-5E71-40DC-A1B3-57093D793075}" destId="{EEC5A2F4-54A7-4E4D-BA43-43564C4C464B}" srcOrd="3" destOrd="0" presId="urn:microsoft.com/office/officeart/2005/8/layout/lProcess3"/>
    <dgm:cxn modelId="{C3ABBEF3-BF41-4AF1-A79B-898CD80CE0F9}" type="presParOf" srcId="{6AAE1734-5E71-40DC-A1B3-57093D793075}" destId="{8B305C19-5E8C-42F2-8E7E-D8E4EA2DA894}" srcOrd="4" destOrd="0" presId="urn:microsoft.com/office/officeart/2005/8/layout/lProcess3"/>
    <dgm:cxn modelId="{6B68D58B-8E41-4AB9-B20C-BB3F8F089548}" type="presParOf" srcId="{6AAE1734-5E71-40DC-A1B3-57093D793075}" destId="{D5B8D93B-A6EB-40F0-87C3-4B5444729CD5}" srcOrd="5" destOrd="0" presId="urn:microsoft.com/office/officeart/2005/8/layout/lProcess3"/>
    <dgm:cxn modelId="{3CAB32FF-C887-45B1-BB46-3A92E48223B4}" type="presParOf" srcId="{6AAE1734-5E71-40DC-A1B3-57093D793075}" destId="{60683E4C-B840-43A2-B11A-DAAC446B32C4}" srcOrd="6" destOrd="0" presId="urn:microsoft.com/office/officeart/2005/8/layout/lProcess3"/>
    <dgm:cxn modelId="{BC388BCB-47F0-4D06-AC31-792212F2F820}" type="presParOf" srcId="{6AAE1734-5E71-40DC-A1B3-57093D793075}" destId="{ADAFD9CB-9463-4904-A5D4-D16C445A95E8}" srcOrd="7" destOrd="0" presId="urn:microsoft.com/office/officeart/2005/8/layout/lProcess3"/>
    <dgm:cxn modelId="{B45B83EB-E66B-4603-A0A7-0B7A3BEFA24A}" type="presParOf" srcId="{6AAE1734-5E71-40DC-A1B3-57093D793075}" destId="{E0F721E2-5E34-4FDF-9250-E67690A274E7}" srcOrd="8" destOrd="0" presId="urn:microsoft.com/office/officeart/2005/8/layout/lProcess3"/>
    <dgm:cxn modelId="{2B36D292-5A41-4D63-8FDE-5DF15A7F86F8}" type="presParOf" srcId="{6AAE1734-5E71-40DC-A1B3-57093D793075}" destId="{15B2BFFB-2AB9-4CB6-9C83-3563D6A9F1FC}" srcOrd="9" destOrd="0" presId="urn:microsoft.com/office/officeart/2005/8/layout/lProcess3"/>
    <dgm:cxn modelId="{93F95887-3589-4F46-925F-47EED981530D}" type="presParOf" srcId="{6AAE1734-5E71-40DC-A1B3-57093D793075}" destId="{BCF9872A-410E-4CAE-96FB-235B0B49EAB3}" srcOrd="10" destOrd="0" presId="urn:microsoft.com/office/officeart/2005/8/layout/lProcess3"/>
    <dgm:cxn modelId="{88175798-F832-40FC-95D7-FB7828C97D55}" type="presParOf" srcId="{214557C9-8919-4BDA-9FCC-99CF99D9DE4C}" destId="{6C15330E-628B-4D08-A9C4-203E78541F74}" srcOrd="5" destOrd="0" presId="urn:microsoft.com/office/officeart/2005/8/layout/lProcess3"/>
    <dgm:cxn modelId="{75BA2577-3BA3-4A60-B98F-705403A825C2}" type="presParOf" srcId="{214557C9-8919-4BDA-9FCC-99CF99D9DE4C}" destId="{E48237DD-3670-40CF-ADCA-E37F49EA51C1}" srcOrd="6" destOrd="0" presId="urn:microsoft.com/office/officeart/2005/8/layout/lProcess3"/>
    <dgm:cxn modelId="{DF2C7C2C-0D6F-49F1-A319-A431A625DF75}" type="presParOf" srcId="{E48237DD-3670-40CF-ADCA-E37F49EA51C1}" destId="{9B63BCE3-565F-44C2-BF76-2BD44F3B0074}" srcOrd="0" destOrd="0" presId="urn:microsoft.com/office/officeart/2005/8/layout/lProcess3"/>
    <dgm:cxn modelId="{743B726E-7DA7-4730-9EAC-30ADCF4ECD07}" type="presParOf" srcId="{E48237DD-3670-40CF-ADCA-E37F49EA51C1}" destId="{E484D73F-FC66-44CF-995E-9B4C22CE4423}" srcOrd="1" destOrd="0" presId="urn:microsoft.com/office/officeart/2005/8/layout/lProcess3"/>
    <dgm:cxn modelId="{944BD1A0-D47B-418B-B1FA-ABA13E0C2070}" type="presParOf" srcId="{E48237DD-3670-40CF-ADCA-E37F49EA51C1}" destId="{B0EA1530-5E67-42E5-AEC1-A7BEA102742D}" srcOrd="2" destOrd="0" presId="urn:microsoft.com/office/officeart/2005/8/layout/lProcess3"/>
    <dgm:cxn modelId="{585EACB3-A304-40E7-8F17-E670D18FD9AE}" type="presParOf" srcId="{E48237DD-3670-40CF-ADCA-E37F49EA51C1}" destId="{E2B7097F-0A4B-4537-9454-213B850CF645}" srcOrd="3" destOrd="0" presId="urn:microsoft.com/office/officeart/2005/8/layout/lProcess3"/>
    <dgm:cxn modelId="{BDCF7AE0-D696-4D96-945F-6220EA5990AE}" type="presParOf" srcId="{E48237DD-3670-40CF-ADCA-E37F49EA51C1}" destId="{A3AF6C67-89AC-4612-87F2-C132E28715F4}" srcOrd="4" destOrd="0" presId="urn:microsoft.com/office/officeart/2005/8/layout/lProcess3"/>
    <dgm:cxn modelId="{20A52F34-BD8F-4514-BE36-05B0F2EB83DB}" type="presParOf" srcId="{E48237DD-3670-40CF-ADCA-E37F49EA51C1}" destId="{F734B81B-D371-4090-8F0A-4BF9E73E708D}" srcOrd="5" destOrd="0" presId="urn:microsoft.com/office/officeart/2005/8/layout/lProcess3"/>
    <dgm:cxn modelId="{B276132D-CC29-4B74-BC13-FF6164452F26}" type="presParOf" srcId="{E48237DD-3670-40CF-ADCA-E37F49EA51C1}" destId="{42240598-6235-4F17-9158-318D2B27D4A9}" srcOrd="6" destOrd="0" presId="urn:microsoft.com/office/officeart/2005/8/layout/lProcess3"/>
    <dgm:cxn modelId="{BC6B05F0-3682-4E88-B992-E7A62530E49D}" type="presParOf" srcId="{E48237DD-3670-40CF-ADCA-E37F49EA51C1}" destId="{B75C83F3-1F45-4735-922E-F6F266112138}" srcOrd="7" destOrd="0" presId="urn:microsoft.com/office/officeart/2005/8/layout/lProcess3"/>
    <dgm:cxn modelId="{BED54CED-EA5B-4ABC-93B1-2B24F7DC9E74}" type="presParOf" srcId="{E48237DD-3670-40CF-ADCA-E37F49EA51C1}" destId="{F6870673-7F8A-41AD-9291-7D1ADE8CC9B6}" srcOrd="8" destOrd="0" presId="urn:microsoft.com/office/officeart/2005/8/layout/lProcess3"/>
    <dgm:cxn modelId="{E4FA66AD-F092-4120-AE18-D7A897CE6E39}" type="presParOf" srcId="{E48237DD-3670-40CF-ADCA-E37F49EA51C1}" destId="{871C2B4A-7C5C-4EF0-B4A4-3094582743DA}" srcOrd="9" destOrd="0" presId="urn:microsoft.com/office/officeart/2005/8/layout/lProcess3"/>
    <dgm:cxn modelId="{1974F908-D370-4EC1-971D-3B5581715C63}" type="presParOf" srcId="{E48237DD-3670-40CF-ADCA-E37F49EA51C1}" destId="{DDD0EC3A-A9EE-4B57-B0D3-A2F51E6846F7}" srcOrd="10" destOrd="0" presId="urn:microsoft.com/office/officeart/2005/8/layout/lProcess3"/>
    <dgm:cxn modelId="{4DB9BDD6-79D4-4F76-9AEF-FF13FB972529}" type="presParOf" srcId="{214557C9-8919-4BDA-9FCC-99CF99D9DE4C}" destId="{61C5A4AD-F808-4235-82E4-0548271412F6}" srcOrd="7" destOrd="0" presId="urn:microsoft.com/office/officeart/2005/8/layout/lProcess3"/>
    <dgm:cxn modelId="{E0E58498-42A9-49C1-BDBE-482DCAC08260}" type="presParOf" srcId="{214557C9-8919-4BDA-9FCC-99CF99D9DE4C}" destId="{C9F8D20B-4E8E-4B32-A72F-93DEA70B17E7}" srcOrd="8" destOrd="0" presId="urn:microsoft.com/office/officeart/2005/8/layout/lProcess3"/>
    <dgm:cxn modelId="{A6AC7912-4364-4A65-B279-9743C96FDCF3}" type="presParOf" srcId="{C9F8D20B-4E8E-4B32-A72F-93DEA70B17E7}" destId="{1188A86D-921C-4C2E-A81B-57406570CF1F}" srcOrd="0" destOrd="0" presId="urn:microsoft.com/office/officeart/2005/8/layout/lProcess3"/>
    <dgm:cxn modelId="{C22582F7-2C4C-43F1-A144-CE50517D17A7}" type="presParOf" srcId="{C9F8D20B-4E8E-4B32-A72F-93DEA70B17E7}" destId="{D32C5D71-B7E5-400D-B956-010A6DFE7856}" srcOrd="1" destOrd="0" presId="urn:microsoft.com/office/officeart/2005/8/layout/lProcess3"/>
    <dgm:cxn modelId="{4C266C6F-1F51-4401-9B8F-28A24144D66D}" type="presParOf" srcId="{C9F8D20B-4E8E-4B32-A72F-93DEA70B17E7}" destId="{A2CA4AAF-5B78-4E80-AC43-C09EE94F4C12}" srcOrd="2" destOrd="0" presId="urn:microsoft.com/office/officeart/2005/8/layout/lProcess3"/>
    <dgm:cxn modelId="{A69FCE9E-DE2E-4EE8-ACFA-B0F02CFA42D1}" type="presParOf" srcId="{C9F8D20B-4E8E-4B32-A72F-93DEA70B17E7}" destId="{F3EF5A86-81E0-475C-9C9F-DB56C952D18A}" srcOrd="3" destOrd="0" presId="urn:microsoft.com/office/officeart/2005/8/layout/lProcess3"/>
    <dgm:cxn modelId="{080AA673-6ADD-48B0-8861-559B7BD0B193}" type="presParOf" srcId="{C9F8D20B-4E8E-4B32-A72F-93DEA70B17E7}" destId="{86772383-184D-4338-BBF2-9F3EE7456109}" srcOrd="4" destOrd="0" presId="urn:microsoft.com/office/officeart/2005/8/layout/lProcess3"/>
    <dgm:cxn modelId="{6DDF9DE3-B163-4FC0-BDB0-78BDD960C3FD}" type="presParOf" srcId="{C9F8D20B-4E8E-4B32-A72F-93DEA70B17E7}" destId="{09C69BD2-0DE3-43D3-8C05-C2E20B21E718}" srcOrd="5" destOrd="0" presId="urn:microsoft.com/office/officeart/2005/8/layout/lProcess3"/>
    <dgm:cxn modelId="{64D01AAD-422C-43C7-A3C2-C8296B2A0C0F}" type="presParOf" srcId="{C9F8D20B-4E8E-4B32-A72F-93DEA70B17E7}" destId="{DAE6A969-1DDA-40D0-B7EF-C42AB7AB4B29}" srcOrd="6" destOrd="0" presId="urn:microsoft.com/office/officeart/2005/8/layout/lProcess3"/>
    <dgm:cxn modelId="{9F5C2A24-DACF-4F03-AB0E-C9F909F0EB44}" type="presParOf" srcId="{C9F8D20B-4E8E-4B32-A72F-93DEA70B17E7}" destId="{31016528-A495-4722-9781-7819522EBB9E}" srcOrd="7" destOrd="0" presId="urn:microsoft.com/office/officeart/2005/8/layout/lProcess3"/>
    <dgm:cxn modelId="{5F749E84-0F27-4F2B-BAB0-86E19A878616}" type="presParOf" srcId="{C9F8D20B-4E8E-4B32-A72F-93DEA70B17E7}" destId="{5D0BC6CE-D9E9-425F-AAB4-3FF57CE06C29}" srcOrd="8" destOrd="0" presId="urn:microsoft.com/office/officeart/2005/8/layout/lProcess3"/>
    <dgm:cxn modelId="{D1A2CA14-7EA7-4EB4-A389-944A98A5BA66}" type="presParOf" srcId="{C9F8D20B-4E8E-4B32-A72F-93DEA70B17E7}" destId="{55582500-8B56-482B-B2E4-4F2E6FC89061}" srcOrd="9" destOrd="0" presId="urn:microsoft.com/office/officeart/2005/8/layout/lProcess3"/>
    <dgm:cxn modelId="{165339D4-7ACA-42E9-BCFC-4DD1A5127EE7}" type="presParOf" srcId="{C9F8D20B-4E8E-4B32-A72F-93DEA70B17E7}" destId="{3F9CB453-C704-41B6-BCA9-986D6B2D5D5F}" srcOrd="10" destOrd="0" presId="urn:microsoft.com/office/officeart/2005/8/layout/lProcess3"/>
    <dgm:cxn modelId="{0AF84F83-5A91-48BB-AC42-179D0A32FF15}" type="presParOf" srcId="{214557C9-8919-4BDA-9FCC-99CF99D9DE4C}" destId="{6F297815-E704-4967-9F60-1306553151BE}" srcOrd="9" destOrd="0" presId="urn:microsoft.com/office/officeart/2005/8/layout/lProcess3"/>
    <dgm:cxn modelId="{7E8F018B-A1BD-40AE-98EE-4992437A6486}" type="presParOf" srcId="{214557C9-8919-4BDA-9FCC-99CF99D9DE4C}" destId="{6E42B10D-7700-46B2-B2A7-D56FDF699B8F}" srcOrd="10" destOrd="0" presId="urn:microsoft.com/office/officeart/2005/8/layout/lProcess3"/>
    <dgm:cxn modelId="{7C3A59AC-24D3-40FC-A4B2-C3DBD3C9C431}" type="presParOf" srcId="{6E42B10D-7700-46B2-B2A7-D56FDF699B8F}" destId="{E337BA27-9A33-464C-8581-51004DEE1119}" srcOrd="0" destOrd="0" presId="urn:microsoft.com/office/officeart/2005/8/layout/lProcess3"/>
    <dgm:cxn modelId="{69949141-C3A4-41FC-82EC-53222E342D47}" type="presParOf" srcId="{6E42B10D-7700-46B2-B2A7-D56FDF699B8F}" destId="{B6035975-78E2-4793-84BD-DFF4353EEA4A}" srcOrd="1" destOrd="0" presId="urn:microsoft.com/office/officeart/2005/8/layout/lProcess3"/>
    <dgm:cxn modelId="{37DFC7FC-B217-4C5B-BE98-0698543AD3C3}" type="presParOf" srcId="{6E42B10D-7700-46B2-B2A7-D56FDF699B8F}" destId="{0D04FF0A-F00C-4832-8814-EE89B6A971C0}" srcOrd="2" destOrd="0" presId="urn:microsoft.com/office/officeart/2005/8/layout/lProcess3"/>
    <dgm:cxn modelId="{F9CB82D3-E15F-4E3C-BCB2-3ECF3E67A928}" type="presParOf" srcId="{6E42B10D-7700-46B2-B2A7-D56FDF699B8F}" destId="{E57B1F13-1015-419E-A084-E152D5CD5C6D}" srcOrd="3" destOrd="0" presId="urn:microsoft.com/office/officeart/2005/8/layout/lProcess3"/>
    <dgm:cxn modelId="{61E2A74C-4335-4EE2-A7DE-5939BD1795AC}" type="presParOf" srcId="{6E42B10D-7700-46B2-B2A7-D56FDF699B8F}" destId="{D71F5526-3208-40F5-A072-1DF422AB9B66}" srcOrd="4" destOrd="0" presId="urn:microsoft.com/office/officeart/2005/8/layout/lProcess3"/>
    <dgm:cxn modelId="{2AED173D-9C22-4CEE-88B1-AE1C0EF8E7F5}" type="presParOf" srcId="{6E42B10D-7700-46B2-B2A7-D56FDF699B8F}" destId="{D50ED55F-59F7-4CA8-A459-0E9E341C73AD}" srcOrd="5" destOrd="0" presId="urn:microsoft.com/office/officeart/2005/8/layout/lProcess3"/>
    <dgm:cxn modelId="{F4592F4C-7D0C-41A6-8CE6-9EDDC0E272EA}" type="presParOf" srcId="{6E42B10D-7700-46B2-B2A7-D56FDF699B8F}" destId="{32A43EAE-2E26-4351-AA49-5C9F4774C2EF}" srcOrd="6" destOrd="0" presId="urn:microsoft.com/office/officeart/2005/8/layout/lProcess3"/>
    <dgm:cxn modelId="{3DFE30AA-6048-4C16-8B9F-2BA91D7C1A40}" type="presParOf" srcId="{6E42B10D-7700-46B2-B2A7-D56FDF699B8F}" destId="{F137B9F6-EF20-44AB-B878-C3634BC0DB5A}" srcOrd="7" destOrd="0" presId="urn:microsoft.com/office/officeart/2005/8/layout/lProcess3"/>
    <dgm:cxn modelId="{EE858316-825F-4075-9523-1DBE8358E264}" type="presParOf" srcId="{6E42B10D-7700-46B2-B2A7-D56FDF699B8F}" destId="{33A640BD-4AC1-4FDC-93CB-CF800E4FF82D}" srcOrd="8" destOrd="0" presId="urn:microsoft.com/office/officeart/2005/8/layout/lProcess3"/>
    <dgm:cxn modelId="{C84163D7-9D99-4172-88EE-788CE88C501C}" type="presParOf" srcId="{6E42B10D-7700-46B2-B2A7-D56FDF699B8F}" destId="{20F71056-99A7-46AC-B8D8-778848852958}" srcOrd="9" destOrd="0" presId="urn:microsoft.com/office/officeart/2005/8/layout/lProcess3"/>
    <dgm:cxn modelId="{DF0161B8-B912-49D6-8956-A9030F9D75CB}" type="presParOf" srcId="{6E42B10D-7700-46B2-B2A7-D56FDF699B8F}" destId="{C1263683-AB4D-45E3-89DA-C3305E2261E6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907BE-3CCE-4A9F-AD7C-1CCEC55527BD}">
      <dsp:nvSpPr>
        <dsp:cNvPr id="0" name=""/>
        <dsp:cNvSpPr/>
      </dsp:nvSpPr>
      <dsp:spPr>
        <a:xfrm rot="5400000">
          <a:off x="-261863" y="264617"/>
          <a:ext cx="1745753" cy="1222027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0" kern="1200" dirty="0" smtClean="0"/>
            <a:t>Phase 1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Lancer le projet</a:t>
          </a:r>
          <a:endParaRPr lang="fr-FR" sz="1100" b="1" kern="1200" dirty="0"/>
        </a:p>
      </dsp:txBody>
      <dsp:txXfrm rot="-5400000">
        <a:off x="1" y="613768"/>
        <a:ext cx="1222027" cy="523726"/>
      </dsp:txXfrm>
    </dsp:sp>
    <dsp:sp modelId="{729AC1B3-1317-4655-A11E-A968D65FB684}">
      <dsp:nvSpPr>
        <dsp:cNvPr id="0" name=""/>
        <dsp:cNvSpPr/>
      </dsp:nvSpPr>
      <dsp:spPr>
        <a:xfrm rot="5400000">
          <a:off x="4158443" y="-2933661"/>
          <a:ext cx="1134740" cy="7007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Valider équipes, projet, objectifs, critères, processus, règles, données indispensables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Nommer un Comité de Pilotage ayant l’autorité suffisante pour faire avancer le projet sans retard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Programmer l’intervention 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Réunir et Informer les participants au projet lors d’une réunion de lancement 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Choisir l’organisme chargé de délivrer le label ISO 50001</a:t>
          </a:r>
          <a:endParaRPr lang="fr-FR" sz="1200" kern="1200" dirty="0"/>
        </a:p>
      </dsp:txBody>
      <dsp:txXfrm rot="-5400000">
        <a:off x="1222028" y="58147"/>
        <a:ext cx="6952179" cy="1023954"/>
      </dsp:txXfrm>
    </dsp:sp>
    <dsp:sp modelId="{CAEE3BB2-52C7-406F-AEF2-F60F8C0A4ED8}">
      <dsp:nvSpPr>
        <dsp:cNvPr id="0" name=""/>
        <dsp:cNvSpPr/>
      </dsp:nvSpPr>
      <dsp:spPr>
        <a:xfrm rot="5400000">
          <a:off x="-261863" y="1817861"/>
          <a:ext cx="1745753" cy="1222027"/>
        </a:xfrm>
        <a:prstGeom prst="chevron">
          <a:avLst/>
        </a:prstGeom>
        <a:solidFill>
          <a:schemeClr val="accent1">
            <a:shade val="50000"/>
            <a:hueOff val="93096"/>
            <a:satOff val="-34994"/>
            <a:lumOff val="34096"/>
            <a:alphaOff val="0"/>
          </a:schemeClr>
        </a:solidFill>
        <a:ln w="25400" cap="flat" cmpd="sng" algn="ctr">
          <a:solidFill>
            <a:schemeClr val="accent1">
              <a:shade val="50000"/>
              <a:hueOff val="93096"/>
              <a:satOff val="-34994"/>
              <a:lumOff val="340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Phase 2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Revue énergétique</a:t>
          </a:r>
          <a:endParaRPr lang="fr-FR" sz="1100" b="1" kern="1200" dirty="0"/>
        </a:p>
      </dsp:txBody>
      <dsp:txXfrm rot="-5400000">
        <a:off x="1" y="2167012"/>
        <a:ext cx="1222027" cy="523726"/>
      </dsp:txXfrm>
    </dsp:sp>
    <dsp:sp modelId="{678FF09B-0B8A-4D55-AF2F-84D2178C9A17}">
      <dsp:nvSpPr>
        <dsp:cNvPr id="0" name=""/>
        <dsp:cNvSpPr/>
      </dsp:nvSpPr>
      <dsp:spPr>
        <a:xfrm rot="5400000">
          <a:off x="4158443" y="-1380418"/>
          <a:ext cx="1134740" cy="7007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93096"/>
              <a:satOff val="-34994"/>
              <a:lumOff val="340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Faire un état des lieux exhaustif en matière énergétique (cartographie des usages énergétiques)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Déterminer les consommations de référence et le programme d’actions énergétiques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Définir les indicateurs de performance énergétiques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Définir la politique énergie et l’engagement de la direction au plus haut niveau</a:t>
          </a:r>
          <a:endParaRPr lang="fr-FR" sz="1200" kern="1200" dirty="0"/>
        </a:p>
      </dsp:txBody>
      <dsp:txXfrm rot="-5400000">
        <a:off x="1222028" y="1611390"/>
        <a:ext cx="6952179" cy="1023954"/>
      </dsp:txXfrm>
    </dsp:sp>
    <dsp:sp modelId="{B1294446-3F5A-493E-B650-C833519FC073}">
      <dsp:nvSpPr>
        <dsp:cNvPr id="0" name=""/>
        <dsp:cNvSpPr/>
      </dsp:nvSpPr>
      <dsp:spPr>
        <a:xfrm rot="5400000">
          <a:off x="-261863" y="3371105"/>
          <a:ext cx="1745753" cy="1222027"/>
        </a:xfrm>
        <a:prstGeom prst="chevron">
          <a:avLst/>
        </a:prstGeom>
        <a:solidFill>
          <a:schemeClr val="accent1">
            <a:shade val="50000"/>
            <a:hueOff val="93096"/>
            <a:satOff val="-34994"/>
            <a:lumOff val="34096"/>
            <a:alphaOff val="0"/>
          </a:schemeClr>
        </a:solidFill>
        <a:ln w="25400" cap="flat" cmpd="sng" algn="ctr">
          <a:solidFill>
            <a:schemeClr val="accent1">
              <a:shade val="50000"/>
              <a:hueOff val="93096"/>
              <a:satOff val="-34994"/>
              <a:lumOff val="340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Phase 3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Revue réglementaire</a:t>
          </a:r>
          <a:endParaRPr lang="fr-FR" sz="1100" b="1" kern="1200" dirty="0"/>
        </a:p>
      </dsp:txBody>
      <dsp:txXfrm rot="-5400000">
        <a:off x="1" y="3720256"/>
        <a:ext cx="1222027" cy="523726"/>
      </dsp:txXfrm>
    </dsp:sp>
    <dsp:sp modelId="{4D80FDD4-2CF0-4199-9AA9-C912BEECE8FE}">
      <dsp:nvSpPr>
        <dsp:cNvPr id="0" name=""/>
        <dsp:cNvSpPr/>
      </dsp:nvSpPr>
      <dsp:spPr>
        <a:xfrm rot="5400000">
          <a:off x="4158443" y="172825"/>
          <a:ext cx="1134740" cy="70075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93096"/>
              <a:satOff val="-34994"/>
              <a:lumOff val="340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Identifier les sources de droit et réglementations 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Expliquer les exigences normatives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Proposer une méthodologie de veille réglementaire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Proposer une méthodologie pour en vérifier la conformité 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Déployer et accompagner le mise en place</a:t>
          </a:r>
          <a:endParaRPr lang="fr-FR" sz="1200" kern="1200" dirty="0"/>
        </a:p>
      </dsp:txBody>
      <dsp:txXfrm rot="-5400000">
        <a:off x="1222028" y="3164634"/>
        <a:ext cx="6952179" cy="1023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907BE-3CCE-4A9F-AD7C-1CCEC55527BD}">
      <dsp:nvSpPr>
        <dsp:cNvPr id="0" name=""/>
        <dsp:cNvSpPr/>
      </dsp:nvSpPr>
      <dsp:spPr>
        <a:xfrm rot="5400000">
          <a:off x="117843" y="294773"/>
          <a:ext cx="1414782" cy="825234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kern="1200" dirty="0" smtClean="0"/>
            <a:t>Phase 4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/>
            <a:t>Objectifs et programmes énergétiques</a:t>
          </a:r>
          <a:endParaRPr lang="fr-FR" sz="1050" b="1" kern="1200" dirty="0"/>
        </a:p>
      </dsp:txBody>
      <dsp:txXfrm rot="-5400000">
        <a:off x="412617" y="412616"/>
        <a:ext cx="825234" cy="589548"/>
      </dsp:txXfrm>
    </dsp:sp>
    <dsp:sp modelId="{729AC1B3-1317-4655-A11E-A968D65FB684}">
      <dsp:nvSpPr>
        <dsp:cNvPr id="0" name=""/>
        <dsp:cNvSpPr/>
      </dsp:nvSpPr>
      <dsp:spPr>
        <a:xfrm rot="5400000">
          <a:off x="4457964" y="-3098745"/>
          <a:ext cx="766289" cy="7206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Constituer le tableau de bord Énergie (objectifs, cibles, indicateurs, résultats, performance)</a:t>
          </a:r>
          <a:endParaRPr lang="fr-FR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Suivre l’avancement du programme d’actions en Comité de pilotage</a:t>
          </a:r>
          <a:endParaRPr lang="fr-FR" sz="1100" kern="1200" dirty="0"/>
        </a:p>
      </dsp:txBody>
      <dsp:txXfrm rot="-5400000">
        <a:off x="1237852" y="158774"/>
        <a:ext cx="7169107" cy="691475"/>
      </dsp:txXfrm>
    </dsp:sp>
    <dsp:sp modelId="{CAEE3BB2-52C7-406F-AEF2-F60F8C0A4ED8}">
      <dsp:nvSpPr>
        <dsp:cNvPr id="0" name=""/>
        <dsp:cNvSpPr/>
      </dsp:nvSpPr>
      <dsp:spPr>
        <a:xfrm rot="5400000">
          <a:off x="131424" y="1530074"/>
          <a:ext cx="1387620" cy="825234"/>
        </a:xfrm>
        <a:prstGeom prst="chevron">
          <a:avLst/>
        </a:prstGeom>
        <a:solidFill>
          <a:schemeClr val="accent1">
            <a:shade val="50000"/>
            <a:hueOff val="69822"/>
            <a:satOff val="-26245"/>
            <a:lumOff val="25572"/>
            <a:alphaOff val="0"/>
          </a:schemeClr>
        </a:solidFill>
        <a:ln w="25400" cap="flat" cmpd="sng" algn="ctr">
          <a:solidFill>
            <a:schemeClr val="accent1">
              <a:shade val="50000"/>
              <a:hueOff val="69822"/>
              <a:satOff val="-26245"/>
              <a:lumOff val="255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Phase 5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/>
            <a:t>Mise en œuvre et fonctionnement</a:t>
          </a:r>
          <a:endParaRPr lang="fr-FR" sz="900" b="1" kern="1200" dirty="0"/>
        </a:p>
      </dsp:txBody>
      <dsp:txXfrm rot="-5400000">
        <a:off x="412617" y="1661498"/>
        <a:ext cx="825234" cy="562386"/>
      </dsp:txXfrm>
    </dsp:sp>
    <dsp:sp modelId="{678FF09B-0B8A-4D55-AF2F-84D2178C9A17}">
      <dsp:nvSpPr>
        <dsp:cNvPr id="0" name=""/>
        <dsp:cNvSpPr/>
      </dsp:nvSpPr>
      <dsp:spPr>
        <a:xfrm rot="5400000">
          <a:off x="4336327" y="-1803861"/>
          <a:ext cx="1009563" cy="7206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69822"/>
              <a:satOff val="-26245"/>
              <a:lumOff val="255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Comment élaborer l’organigramme des rôles et responsabilités en matière énergétique</a:t>
          </a:r>
          <a:endParaRPr lang="fr-FR" sz="11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Comment sensibiliser les opérateurs</a:t>
          </a:r>
          <a:endParaRPr lang="fr-FR" sz="11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Comment formaliser le système documentaire et sa gestion</a:t>
          </a:r>
          <a:endParaRPr lang="fr-FR" sz="11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Mettre en place la communication interne et externe et la maîtrise opérationnelle (les bonnes pratiques)</a:t>
          </a:r>
          <a:endParaRPr lang="fr-FR" sz="1100" kern="1200" dirty="0"/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Intégrer dans les projets l’approche énergétique, les achats énergétiques</a:t>
          </a:r>
          <a:endParaRPr lang="fr-FR" sz="1100" kern="1200" dirty="0"/>
        </a:p>
      </dsp:txBody>
      <dsp:txXfrm rot="-5400000">
        <a:off x="1237852" y="1343897"/>
        <a:ext cx="7157231" cy="910997"/>
      </dsp:txXfrm>
    </dsp:sp>
    <dsp:sp modelId="{B1294446-3F5A-493E-B650-C833519FC073}">
      <dsp:nvSpPr>
        <dsp:cNvPr id="0" name=""/>
        <dsp:cNvSpPr/>
      </dsp:nvSpPr>
      <dsp:spPr>
        <a:xfrm rot="5400000">
          <a:off x="87846" y="2873595"/>
          <a:ext cx="1474776" cy="825234"/>
        </a:xfrm>
        <a:prstGeom prst="chevron">
          <a:avLst/>
        </a:prstGeom>
        <a:solidFill>
          <a:schemeClr val="accent1">
            <a:shade val="50000"/>
            <a:hueOff val="139644"/>
            <a:satOff val="-52491"/>
            <a:lumOff val="51144"/>
            <a:alphaOff val="0"/>
          </a:schemeClr>
        </a:solidFill>
        <a:ln w="25400" cap="flat" cmpd="sng" algn="ctr">
          <a:solidFill>
            <a:schemeClr val="accent1">
              <a:shade val="50000"/>
              <a:hueOff val="139644"/>
              <a:satOff val="-52491"/>
              <a:lumOff val="5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Phase 6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Contrôle et action corrective</a:t>
          </a:r>
          <a:endParaRPr lang="fr-FR" sz="1000" b="1" kern="1200" dirty="0"/>
        </a:p>
      </dsp:txBody>
      <dsp:txXfrm rot="-5400000">
        <a:off x="412617" y="2961441"/>
        <a:ext cx="825234" cy="649542"/>
      </dsp:txXfrm>
    </dsp:sp>
    <dsp:sp modelId="{4D80FDD4-2CF0-4199-9AA9-C912BEECE8FE}">
      <dsp:nvSpPr>
        <dsp:cNvPr id="0" name=""/>
        <dsp:cNvSpPr/>
      </dsp:nvSpPr>
      <dsp:spPr>
        <a:xfrm rot="5400000">
          <a:off x="4457964" y="-496261"/>
          <a:ext cx="766289" cy="7206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39644"/>
              <a:satOff val="-52491"/>
              <a:lumOff val="5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Mettre en place les outils de contrôle</a:t>
          </a:r>
          <a:endParaRPr lang="fr-FR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Apprendre à détecter les non conformités</a:t>
          </a:r>
          <a:endParaRPr lang="fr-FR" sz="1100" kern="1200" dirty="0"/>
        </a:p>
        <a:p>
          <a:pPr marL="57150" lvl="1" indent="-57150" algn="l" defTabSz="4889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Comment se former à l’audit interne</a:t>
          </a:r>
          <a:endParaRPr lang="fr-FR" sz="1100" kern="1200" dirty="0"/>
        </a:p>
      </dsp:txBody>
      <dsp:txXfrm rot="-5400000">
        <a:off x="1237852" y="2761258"/>
        <a:ext cx="7169107" cy="691475"/>
      </dsp:txXfrm>
    </dsp:sp>
    <dsp:sp modelId="{D4CDB9EA-401F-4461-B8AE-090A29AF59A9}">
      <dsp:nvSpPr>
        <dsp:cNvPr id="0" name=""/>
        <dsp:cNvSpPr/>
      </dsp:nvSpPr>
      <dsp:spPr>
        <a:xfrm rot="5400000">
          <a:off x="235781" y="4103930"/>
          <a:ext cx="1178906" cy="825234"/>
        </a:xfrm>
        <a:prstGeom prst="chevron">
          <a:avLst/>
        </a:prstGeom>
        <a:solidFill>
          <a:schemeClr val="accent1">
            <a:shade val="50000"/>
            <a:hueOff val="69822"/>
            <a:satOff val="-26245"/>
            <a:lumOff val="25572"/>
            <a:alphaOff val="0"/>
          </a:schemeClr>
        </a:solidFill>
        <a:ln w="25400" cap="flat" cmpd="sng" algn="ctr">
          <a:solidFill>
            <a:schemeClr val="accent1">
              <a:shade val="50000"/>
              <a:hueOff val="69822"/>
              <a:satOff val="-26245"/>
              <a:lumOff val="255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Phase 7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/>
            <a:t>Revue de direction</a:t>
          </a:r>
          <a:endParaRPr lang="fr-FR" sz="1050" b="1" kern="1200" dirty="0"/>
        </a:p>
      </dsp:txBody>
      <dsp:txXfrm rot="-5400000">
        <a:off x="412617" y="4339711"/>
        <a:ext cx="825234" cy="353672"/>
      </dsp:txXfrm>
    </dsp:sp>
    <dsp:sp modelId="{F591A652-3F74-485F-AE05-6186138B6533}">
      <dsp:nvSpPr>
        <dsp:cNvPr id="0" name=""/>
        <dsp:cNvSpPr/>
      </dsp:nvSpPr>
      <dsp:spPr>
        <a:xfrm rot="5400000">
          <a:off x="4457964" y="706981"/>
          <a:ext cx="766289" cy="7206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69822"/>
              <a:satOff val="-26245"/>
              <a:lumOff val="255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Former la revue de direction</a:t>
          </a:r>
          <a:endParaRPr lang="fr-FR" sz="1100" kern="1200" dirty="0"/>
        </a:p>
      </dsp:txBody>
      <dsp:txXfrm rot="-5400000">
        <a:off x="1237852" y="3964501"/>
        <a:ext cx="7169107" cy="691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C019-093E-4A39-A3EE-A43CD472B912}">
      <dsp:nvSpPr>
        <dsp:cNvPr id="0" name=""/>
        <dsp:cNvSpPr/>
      </dsp:nvSpPr>
      <dsp:spPr>
        <a:xfrm>
          <a:off x="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Analyse du contexte et des parties prenantes</a:t>
          </a:r>
        </a:p>
      </dsp:txBody>
      <dsp:txXfrm>
        <a:off x="30513" y="466513"/>
        <a:ext cx="1675310" cy="980775"/>
      </dsp:txXfrm>
    </dsp:sp>
    <dsp:sp modelId="{4E2908DF-CAFE-4150-8047-C60161BBC2F0}">
      <dsp:nvSpPr>
        <dsp:cNvPr id="0" name=""/>
        <dsp:cNvSpPr/>
      </dsp:nvSpPr>
      <dsp:spPr>
        <a:xfrm>
          <a:off x="1911422" y="741595"/>
          <a:ext cx="371182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900" kern="1200"/>
        </a:p>
      </dsp:txBody>
      <dsp:txXfrm>
        <a:off x="1911422" y="827717"/>
        <a:ext cx="259827" cy="258367"/>
      </dsp:txXfrm>
    </dsp:sp>
    <dsp:sp modelId="{B22B9CDE-15BF-4D58-A04A-AEC6DD51CB8F}">
      <dsp:nvSpPr>
        <dsp:cNvPr id="0" name=""/>
        <dsp:cNvSpPr/>
      </dsp:nvSpPr>
      <dsp:spPr>
        <a:xfrm>
          <a:off x="2436679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>
            <a:spcBef>
              <a:spcPct val="0"/>
            </a:spcBef>
          </a:pPr>
          <a:r>
            <a:rPr lang="fr-FR" sz="1100" kern="1200" dirty="0" smtClea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Risques et opportunités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 smtClea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Détermination</a:t>
          </a:r>
        </a:p>
      </dsp:txBody>
      <dsp:txXfrm>
        <a:off x="2467192" y="466513"/>
        <a:ext cx="1675310" cy="980775"/>
      </dsp:txXfrm>
    </dsp:sp>
    <dsp:sp modelId="{BCF06188-D7C0-4600-AC31-FC1DB73E266F}">
      <dsp:nvSpPr>
        <dsp:cNvPr id="0" name=""/>
        <dsp:cNvSpPr/>
      </dsp:nvSpPr>
      <dsp:spPr>
        <a:xfrm>
          <a:off x="4346649" y="741595"/>
          <a:ext cx="368103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900" kern="1200"/>
        </a:p>
      </dsp:txBody>
      <dsp:txXfrm>
        <a:off x="4346649" y="827717"/>
        <a:ext cx="257672" cy="258367"/>
      </dsp:txXfrm>
    </dsp:sp>
    <dsp:sp modelId="{83A5BEEF-5121-4FCC-B3D1-5806F8F83AA2}">
      <dsp:nvSpPr>
        <dsp:cNvPr id="0" name=""/>
        <dsp:cNvSpPr/>
      </dsp:nvSpPr>
      <dsp:spPr>
        <a:xfrm>
          <a:off x="486755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Identifier les mesures à partir d'opportunités et de risques</a:t>
          </a:r>
        </a:p>
      </dsp:txBody>
      <dsp:txXfrm>
        <a:off x="4898063" y="466513"/>
        <a:ext cx="1675310" cy="980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CC019-093E-4A39-A3EE-A43CD472B912}">
      <dsp:nvSpPr>
        <dsp:cNvPr id="0" name=""/>
        <dsp:cNvSpPr/>
      </dsp:nvSpPr>
      <dsp:spPr>
        <a:xfrm>
          <a:off x="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Analyse du contexte et des parties prenantes</a:t>
          </a:r>
        </a:p>
      </dsp:txBody>
      <dsp:txXfrm>
        <a:off x="30513" y="466513"/>
        <a:ext cx="1675310" cy="980775"/>
      </dsp:txXfrm>
    </dsp:sp>
    <dsp:sp modelId="{4E2908DF-CAFE-4150-8047-C60161BBC2F0}">
      <dsp:nvSpPr>
        <dsp:cNvPr id="0" name=""/>
        <dsp:cNvSpPr/>
      </dsp:nvSpPr>
      <dsp:spPr>
        <a:xfrm>
          <a:off x="1911422" y="741595"/>
          <a:ext cx="371182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900" kern="1200"/>
        </a:p>
      </dsp:txBody>
      <dsp:txXfrm>
        <a:off x="1911422" y="827717"/>
        <a:ext cx="259827" cy="258367"/>
      </dsp:txXfrm>
    </dsp:sp>
    <dsp:sp modelId="{B22B9CDE-15BF-4D58-A04A-AEC6DD51CB8F}">
      <dsp:nvSpPr>
        <dsp:cNvPr id="0" name=""/>
        <dsp:cNvSpPr/>
      </dsp:nvSpPr>
      <dsp:spPr>
        <a:xfrm>
          <a:off x="2436679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>
            <a:spcBef>
              <a:spcPct val="0"/>
            </a:spcBef>
          </a:pPr>
          <a:r>
            <a:rPr lang="fr-FR" sz="1100" kern="1200" dirty="0" smtClea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Risques et opportunités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 smtClean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rPr>
            <a:t>Détermination</a:t>
          </a:r>
        </a:p>
      </dsp:txBody>
      <dsp:txXfrm>
        <a:off x="2467192" y="466513"/>
        <a:ext cx="1675310" cy="980775"/>
      </dsp:txXfrm>
    </dsp:sp>
    <dsp:sp modelId="{BCF06188-D7C0-4600-AC31-FC1DB73E266F}">
      <dsp:nvSpPr>
        <dsp:cNvPr id="0" name=""/>
        <dsp:cNvSpPr/>
      </dsp:nvSpPr>
      <dsp:spPr>
        <a:xfrm>
          <a:off x="4346649" y="741595"/>
          <a:ext cx="368103" cy="430611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rgbClr val="59595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900" kern="1200"/>
        </a:p>
      </dsp:txBody>
      <dsp:txXfrm>
        <a:off x="4346649" y="827717"/>
        <a:ext cx="257672" cy="258367"/>
      </dsp:txXfrm>
    </dsp:sp>
    <dsp:sp modelId="{83A5BEEF-5121-4FCC-B3D1-5806F8F83AA2}">
      <dsp:nvSpPr>
        <dsp:cNvPr id="0" name=""/>
        <dsp:cNvSpPr/>
      </dsp:nvSpPr>
      <dsp:spPr>
        <a:xfrm>
          <a:off x="4867550" y="436000"/>
          <a:ext cx="1736336" cy="10418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+mn-ea"/>
              <a:cs typeface="+mn-cs"/>
            </a:rPr>
            <a:t>Identifier les mesures à partir d'opportunités et de risques</a:t>
          </a:r>
        </a:p>
      </dsp:txBody>
      <dsp:txXfrm>
        <a:off x="4898063" y="466513"/>
        <a:ext cx="1675310" cy="9807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B1E8-9D7B-499D-ABCC-8FACD024A8A4}">
      <dsp:nvSpPr>
        <dsp:cNvPr id="0" name=""/>
        <dsp:cNvSpPr/>
      </dsp:nvSpPr>
      <dsp:spPr>
        <a:xfrm>
          <a:off x="344" y="0"/>
          <a:ext cx="2901148" cy="40653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Système</a:t>
          </a:r>
          <a:r>
            <a:rPr lang="es-ES" sz="18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 </a:t>
          </a:r>
          <a:r>
            <a:rPr lang="es-ES" sz="1800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Cible</a:t>
          </a:r>
          <a:endParaRPr lang="de-DE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251" y="11907"/>
        <a:ext cx="2877334" cy="382717"/>
      </dsp:txXfrm>
    </dsp:sp>
    <dsp:sp modelId="{8829BAC8-4B10-4291-8298-46CE9E8EB37F}">
      <dsp:nvSpPr>
        <dsp:cNvPr id="0" name=""/>
        <dsp:cNvSpPr/>
      </dsp:nvSpPr>
      <dsp:spPr>
        <a:xfrm>
          <a:off x="0" y="446125"/>
          <a:ext cx="2895484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Cible du système</a:t>
          </a:r>
        </a:p>
      </dsp:txBody>
      <dsp:txXfrm>
        <a:off x="57375" y="503500"/>
        <a:ext cx="2780734" cy="1844189"/>
      </dsp:txXfrm>
    </dsp:sp>
    <dsp:sp modelId="{2DD3E086-B28F-4ADC-B971-6CBA215F0237}">
      <dsp:nvSpPr>
        <dsp:cNvPr id="0" name=""/>
        <dsp:cNvSpPr/>
      </dsp:nvSpPr>
      <dsp:spPr>
        <a:xfrm>
          <a:off x="19793" y="2442209"/>
          <a:ext cx="2884190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Cible Énergie</a:t>
          </a:r>
        </a:p>
      </dsp:txBody>
      <dsp:txXfrm>
        <a:off x="77168" y="2499584"/>
        <a:ext cx="2769440" cy="18441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1266-00F0-44C1-BB56-E3D3188CC66E}">
      <dsp:nvSpPr>
        <dsp:cNvPr id="0" name=""/>
        <dsp:cNvSpPr/>
      </dsp:nvSpPr>
      <dsp:spPr>
        <a:xfrm>
          <a:off x="1048611" y="47795"/>
          <a:ext cx="1692233" cy="1769401"/>
        </a:xfrm>
        <a:prstGeom prst="trapezoid">
          <a:avLst>
            <a:gd name="adj" fmla="val 51671"/>
          </a:avLst>
        </a:prstGeom>
        <a:solidFill>
          <a:srgbClr val="88E28F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/>
          </a:r>
          <a:br>
            <a:rPr lang="de-DE" sz="1100" b="1" kern="1200" dirty="0">
              <a:solidFill>
                <a:schemeClr val="tx1">
                  <a:lumMod val="75000"/>
                  <a:lumOff val="25000"/>
                </a:schemeClr>
              </a:solidFill>
            </a:rPr>
          </a:b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/>
          </a:r>
          <a:br>
            <a:rPr lang="de-DE" sz="1100" b="1" kern="1200" dirty="0">
              <a:solidFill>
                <a:schemeClr val="tx1">
                  <a:lumMod val="75000"/>
                  <a:lumOff val="25000"/>
                </a:schemeClr>
              </a:solidFill>
            </a:rPr>
          </a:br>
          <a:r>
            <a:rPr lang="fr-FR" sz="1200" b="1" kern="1200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Expériences
Compétences
Techniques</a:t>
          </a:r>
          <a:r>
            <a:rPr lang="de-DE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
</a:t>
          </a:r>
          <a:endParaRPr lang="de-DE" sz="11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048611" y="47795"/>
        <a:ext cx="1692233" cy="1769401"/>
      </dsp:txXfrm>
    </dsp:sp>
    <dsp:sp modelId="{DA3C1CD8-828F-43D2-9844-45D43F0986AC}">
      <dsp:nvSpPr>
        <dsp:cNvPr id="0" name=""/>
        <dsp:cNvSpPr/>
      </dsp:nvSpPr>
      <dsp:spPr>
        <a:xfrm>
          <a:off x="721187" y="1746996"/>
          <a:ext cx="2347373" cy="673327"/>
        </a:xfrm>
        <a:prstGeom prst="trapezoid">
          <a:avLst>
            <a:gd name="adj" fmla="val 49417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Compétences comportementales</a:t>
          </a:r>
          <a:endParaRPr lang="fr-FR" sz="1200" b="1" kern="1200" noProof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131977" y="1746996"/>
        <a:ext cx="1525792" cy="673327"/>
      </dsp:txXfrm>
    </dsp:sp>
    <dsp:sp modelId="{46F0EBBD-9B09-4D1E-A6CF-F20F44833CB8}">
      <dsp:nvSpPr>
        <dsp:cNvPr id="0" name=""/>
        <dsp:cNvSpPr/>
      </dsp:nvSpPr>
      <dsp:spPr>
        <a:xfrm>
          <a:off x="0" y="2423981"/>
          <a:ext cx="3743393" cy="1344826"/>
        </a:xfrm>
        <a:prstGeom prst="trapezoid">
          <a:avLst>
            <a:gd name="adj" fmla="val 4941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noProof="0" dirty="0" smtClean="0">
              <a:solidFill>
                <a:schemeClr val="tx1">
                  <a:lumMod val="75000"/>
                  <a:lumOff val="25000"/>
                </a:schemeClr>
              </a:solidFill>
            </a:rPr>
            <a:t>Personnalité</a:t>
          </a:r>
          <a:endParaRPr lang="fr-FR" sz="2800" b="1" kern="1200" noProof="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55093" y="2423981"/>
        <a:ext cx="2433206" cy="13448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BC892-841E-46DE-A266-2869E5C03DFA}">
      <dsp:nvSpPr>
        <dsp:cNvPr id="0" name=""/>
        <dsp:cNvSpPr/>
      </dsp:nvSpPr>
      <dsp:spPr>
        <a:xfrm>
          <a:off x="24814" y="2266"/>
          <a:ext cx="1875964" cy="750385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noProof="0" dirty="0" smtClean="0"/>
            <a:t>Motiver</a:t>
          </a:r>
          <a:endParaRPr lang="fr-FR" sz="1900" kern="1200" noProof="0" dirty="0"/>
        </a:p>
      </dsp:txBody>
      <dsp:txXfrm>
        <a:off x="400007" y="2266"/>
        <a:ext cx="1125579" cy="750385"/>
      </dsp:txXfrm>
    </dsp:sp>
    <dsp:sp modelId="{0EC57499-A8B2-4920-AD32-11D61A2009C5}">
      <dsp:nvSpPr>
        <dsp:cNvPr id="0" name=""/>
        <dsp:cNvSpPr/>
      </dsp:nvSpPr>
      <dsp:spPr>
        <a:xfrm>
          <a:off x="1656903" y="66049"/>
          <a:ext cx="1557050" cy="622820"/>
        </a:xfrm>
        <a:prstGeom prst="chevron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Retours</a:t>
          </a:r>
          <a:endParaRPr lang="fr-FR" sz="1050" kern="1200" noProof="0" dirty="0"/>
        </a:p>
      </dsp:txBody>
      <dsp:txXfrm>
        <a:off x="1968313" y="66049"/>
        <a:ext cx="934230" cy="622820"/>
      </dsp:txXfrm>
    </dsp:sp>
    <dsp:sp modelId="{39CAE5B6-511D-4CAB-8FC8-5B3201A8ACFD}">
      <dsp:nvSpPr>
        <dsp:cNvPr id="0" name=""/>
        <dsp:cNvSpPr/>
      </dsp:nvSpPr>
      <dsp:spPr>
        <a:xfrm>
          <a:off x="2995966" y="66049"/>
          <a:ext cx="1557050" cy="622820"/>
        </a:xfrm>
        <a:prstGeom prst="chevron">
          <a:avLst/>
        </a:prstGeom>
        <a:solidFill>
          <a:schemeClr val="accent6">
            <a:lumMod val="60000"/>
            <a:lumOff val="4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Objectifs convenus</a:t>
          </a:r>
        </a:p>
      </dsp:txBody>
      <dsp:txXfrm>
        <a:off x="3307376" y="66049"/>
        <a:ext cx="934230" cy="622820"/>
      </dsp:txXfrm>
    </dsp:sp>
    <dsp:sp modelId="{05A9CC36-733E-4CA2-87D6-B295FB8B7877}">
      <dsp:nvSpPr>
        <dsp:cNvPr id="0" name=""/>
        <dsp:cNvSpPr/>
      </dsp:nvSpPr>
      <dsp:spPr>
        <a:xfrm>
          <a:off x="4335030" y="66049"/>
          <a:ext cx="1557050" cy="622820"/>
        </a:xfrm>
        <a:prstGeom prst="chevron">
          <a:avLst/>
        </a:prstGeom>
        <a:solidFill>
          <a:schemeClr val="accent6">
            <a:lumMod val="60000"/>
            <a:lumOff val="4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Système d’incitation</a:t>
          </a:r>
          <a:endParaRPr lang="fr-FR" sz="1050" kern="1200" noProof="0" dirty="0"/>
        </a:p>
      </dsp:txBody>
      <dsp:txXfrm>
        <a:off x="4646440" y="66049"/>
        <a:ext cx="934230" cy="622820"/>
      </dsp:txXfrm>
    </dsp:sp>
    <dsp:sp modelId="{C7816EB3-A758-44E1-9716-2B89F96A877D}">
      <dsp:nvSpPr>
        <dsp:cNvPr id="0" name=""/>
        <dsp:cNvSpPr/>
      </dsp:nvSpPr>
      <dsp:spPr>
        <a:xfrm>
          <a:off x="5674093" y="66049"/>
          <a:ext cx="1557050" cy="622820"/>
        </a:xfrm>
        <a:prstGeom prst="chevron">
          <a:avLst/>
        </a:prstGeom>
        <a:solidFill>
          <a:schemeClr val="accent6">
            <a:lumMod val="40000"/>
            <a:lumOff val="6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Benchmark</a:t>
          </a:r>
          <a:endParaRPr lang="fr-FR" sz="1050" kern="1200" noProof="0" dirty="0"/>
        </a:p>
      </dsp:txBody>
      <dsp:txXfrm>
        <a:off x="5985503" y="66049"/>
        <a:ext cx="934230" cy="622820"/>
      </dsp:txXfrm>
    </dsp:sp>
    <dsp:sp modelId="{E9D6A19D-1C54-497A-977B-6B3FADC653D9}">
      <dsp:nvSpPr>
        <dsp:cNvPr id="0" name=""/>
        <dsp:cNvSpPr/>
      </dsp:nvSpPr>
      <dsp:spPr>
        <a:xfrm>
          <a:off x="7013156" y="66049"/>
          <a:ext cx="1557050" cy="622820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Concours</a:t>
          </a:r>
          <a:endParaRPr lang="fr-FR" sz="1050" kern="1200" noProof="0" dirty="0"/>
        </a:p>
      </dsp:txBody>
      <dsp:txXfrm>
        <a:off x="7324566" y="66049"/>
        <a:ext cx="934230" cy="622820"/>
      </dsp:txXfrm>
    </dsp:sp>
    <dsp:sp modelId="{3469FE93-25D8-4F7A-AA2A-3B82B871F07B}">
      <dsp:nvSpPr>
        <dsp:cNvPr id="0" name=""/>
        <dsp:cNvSpPr/>
      </dsp:nvSpPr>
      <dsp:spPr>
        <a:xfrm>
          <a:off x="24814" y="857706"/>
          <a:ext cx="1875964" cy="750385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noProof="0" dirty="0" smtClean="0"/>
            <a:t>Participer</a:t>
          </a:r>
          <a:endParaRPr lang="fr-FR" sz="1900" kern="1200" noProof="0" dirty="0"/>
        </a:p>
      </dsp:txBody>
      <dsp:txXfrm>
        <a:off x="400007" y="857706"/>
        <a:ext cx="1125579" cy="750385"/>
      </dsp:txXfrm>
    </dsp:sp>
    <dsp:sp modelId="{9FE1FEF1-AC15-44B8-9DFE-ACEDBA21889C}">
      <dsp:nvSpPr>
        <dsp:cNvPr id="0" name=""/>
        <dsp:cNvSpPr/>
      </dsp:nvSpPr>
      <dsp:spPr>
        <a:xfrm>
          <a:off x="1656903" y="921489"/>
          <a:ext cx="1557050" cy="622820"/>
        </a:xfrm>
        <a:prstGeom prst="chevron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Suggestion</a:t>
          </a:r>
          <a:endParaRPr lang="fr-FR" sz="1050" kern="1200" noProof="0" dirty="0"/>
        </a:p>
      </dsp:txBody>
      <dsp:txXfrm>
        <a:off x="1968313" y="921489"/>
        <a:ext cx="934230" cy="622820"/>
      </dsp:txXfrm>
    </dsp:sp>
    <dsp:sp modelId="{4F642A6E-B068-4FB9-8633-E089EDD7ECE4}">
      <dsp:nvSpPr>
        <dsp:cNvPr id="0" name=""/>
        <dsp:cNvSpPr/>
      </dsp:nvSpPr>
      <dsp:spPr>
        <a:xfrm>
          <a:off x="2995966" y="921489"/>
          <a:ext cx="1557050" cy="622820"/>
        </a:xfrm>
        <a:prstGeom prst="chevron">
          <a:avLst/>
        </a:prstGeom>
        <a:solidFill>
          <a:schemeClr val="accent2">
            <a:lumMod val="60000"/>
            <a:lumOff val="4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>
              <a:solidFill>
                <a:schemeClr val="tx1"/>
              </a:solidFill>
            </a:rPr>
            <a:t>Repérage énergétique</a:t>
          </a:r>
        </a:p>
      </dsp:txBody>
      <dsp:txXfrm>
        <a:off x="3307376" y="921489"/>
        <a:ext cx="934230" cy="622820"/>
      </dsp:txXfrm>
    </dsp:sp>
    <dsp:sp modelId="{99C237BB-700E-418B-A279-8B1AFE43DBA1}">
      <dsp:nvSpPr>
        <dsp:cNvPr id="0" name=""/>
        <dsp:cNvSpPr/>
      </dsp:nvSpPr>
      <dsp:spPr>
        <a:xfrm>
          <a:off x="4335030" y="921489"/>
          <a:ext cx="1557050" cy="622820"/>
        </a:xfrm>
        <a:prstGeom prst="chevron">
          <a:avLst/>
        </a:prstGeom>
        <a:solidFill>
          <a:schemeClr val="accent2">
            <a:lumMod val="60000"/>
            <a:lumOff val="4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Groupes de travail</a:t>
          </a:r>
          <a:endParaRPr lang="fr-FR" sz="1050" kern="1200" noProof="0" dirty="0"/>
        </a:p>
      </dsp:txBody>
      <dsp:txXfrm>
        <a:off x="4646440" y="921489"/>
        <a:ext cx="934230" cy="622820"/>
      </dsp:txXfrm>
    </dsp:sp>
    <dsp:sp modelId="{23464EA3-B7D0-48C2-A8A8-7A60F4F93940}">
      <dsp:nvSpPr>
        <dsp:cNvPr id="0" name=""/>
        <dsp:cNvSpPr/>
      </dsp:nvSpPr>
      <dsp:spPr>
        <a:xfrm>
          <a:off x="5674093" y="921489"/>
          <a:ext cx="1557050" cy="622820"/>
        </a:xfrm>
        <a:prstGeom prst="chevron">
          <a:avLst/>
        </a:prstGeom>
        <a:solidFill>
          <a:schemeClr val="accent2">
            <a:lumMod val="40000"/>
            <a:lumOff val="6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err="1" smtClean="0">
              <a:solidFill>
                <a:srgbClr val="FF0000"/>
              </a:solidFill>
            </a:rPr>
            <a:t>ProNak</a:t>
          </a:r>
          <a:endParaRPr lang="fr-FR" sz="1050" kern="1200" noProof="0" dirty="0">
            <a:solidFill>
              <a:srgbClr val="FF0000"/>
            </a:solidFill>
          </a:endParaRPr>
        </a:p>
      </dsp:txBody>
      <dsp:txXfrm>
        <a:off x="5985503" y="921489"/>
        <a:ext cx="934230" cy="622820"/>
      </dsp:txXfrm>
    </dsp:sp>
    <dsp:sp modelId="{6069B7D2-84CF-4388-8294-214EBF747812}">
      <dsp:nvSpPr>
        <dsp:cNvPr id="0" name=""/>
        <dsp:cNvSpPr/>
      </dsp:nvSpPr>
      <dsp:spPr>
        <a:xfrm>
          <a:off x="7013156" y="921489"/>
          <a:ext cx="1557050" cy="622820"/>
        </a:xfrm>
        <a:prstGeom prst="chevron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Journées « Énergie » </a:t>
          </a:r>
          <a:endParaRPr lang="fr-FR" sz="1050" kern="1200" noProof="0" dirty="0"/>
        </a:p>
      </dsp:txBody>
      <dsp:txXfrm>
        <a:off x="7324566" y="921489"/>
        <a:ext cx="934230" cy="622820"/>
      </dsp:txXfrm>
    </dsp:sp>
    <dsp:sp modelId="{5A97C4D4-A878-443D-9798-C86BA6573CB4}">
      <dsp:nvSpPr>
        <dsp:cNvPr id="0" name=""/>
        <dsp:cNvSpPr/>
      </dsp:nvSpPr>
      <dsp:spPr>
        <a:xfrm>
          <a:off x="24814" y="1713146"/>
          <a:ext cx="1875964" cy="750385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noProof="0" dirty="0" smtClean="0"/>
            <a:t>Informer</a:t>
          </a:r>
          <a:endParaRPr lang="fr-FR" sz="1900" kern="1200" noProof="0" dirty="0"/>
        </a:p>
      </dsp:txBody>
      <dsp:txXfrm>
        <a:off x="400007" y="1713146"/>
        <a:ext cx="1125579" cy="750385"/>
      </dsp:txXfrm>
    </dsp:sp>
    <dsp:sp modelId="{0FC285FE-E05A-4DCB-98A7-D86A684DD27A}">
      <dsp:nvSpPr>
        <dsp:cNvPr id="0" name=""/>
        <dsp:cNvSpPr/>
      </dsp:nvSpPr>
      <dsp:spPr>
        <a:xfrm>
          <a:off x="1656903" y="1776929"/>
          <a:ext cx="1557050" cy="622820"/>
        </a:xfrm>
        <a:prstGeom prst="chevron">
          <a:avLst/>
        </a:prstGeom>
        <a:solidFill>
          <a:schemeClr val="accent3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Contenus</a:t>
          </a:r>
        </a:p>
      </dsp:txBody>
      <dsp:txXfrm>
        <a:off x="1968313" y="1776929"/>
        <a:ext cx="934230" cy="622820"/>
      </dsp:txXfrm>
    </dsp:sp>
    <dsp:sp modelId="{8B305C19-5E8C-42F2-8E7E-D8E4EA2DA894}">
      <dsp:nvSpPr>
        <dsp:cNvPr id="0" name=""/>
        <dsp:cNvSpPr/>
      </dsp:nvSpPr>
      <dsp:spPr>
        <a:xfrm>
          <a:off x="2995966" y="1776929"/>
          <a:ext cx="1557050" cy="622820"/>
        </a:xfrm>
        <a:prstGeom prst="chevron">
          <a:avLst/>
        </a:prstGeom>
        <a:solidFill>
          <a:schemeClr val="accent3"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Réunions</a:t>
          </a:r>
          <a:endParaRPr lang="fr-FR" sz="1050" kern="1200" noProof="0" dirty="0"/>
        </a:p>
      </dsp:txBody>
      <dsp:txXfrm>
        <a:off x="3307376" y="1776929"/>
        <a:ext cx="934230" cy="622820"/>
      </dsp:txXfrm>
    </dsp:sp>
    <dsp:sp modelId="{60683E4C-B840-43A2-B11A-DAAC446B32C4}">
      <dsp:nvSpPr>
        <dsp:cNvPr id="0" name=""/>
        <dsp:cNvSpPr/>
      </dsp:nvSpPr>
      <dsp:spPr>
        <a:xfrm>
          <a:off x="4335030" y="1776929"/>
          <a:ext cx="1557050" cy="622820"/>
        </a:xfrm>
        <a:prstGeom prst="chevron">
          <a:avLst/>
        </a:prstGeom>
        <a:solidFill>
          <a:schemeClr val="accent3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Media</a:t>
          </a:r>
          <a:endParaRPr lang="fr-FR" sz="1050" kern="1200" noProof="0" dirty="0"/>
        </a:p>
      </dsp:txBody>
      <dsp:txXfrm>
        <a:off x="4646440" y="1776929"/>
        <a:ext cx="934230" cy="622820"/>
      </dsp:txXfrm>
    </dsp:sp>
    <dsp:sp modelId="{E0F721E2-5E34-4FDF-9250-E67690A274E7}">
      <dsp:nvSpPr>
        <dsp:cNvPr id="0" name=""/>
        <dsp:cNvSpPr/>
      </dsp:nvSpPr>
      <dsp:spPr>
        <a:xfrm>
          <a:off x="5674093" y="1776929"/>
          <a:ext cx="1557050" cy="622820"/>
        </a:xfrm>
        <a:prstGeom prst="chevron">
          <a:avLst/>
        </a:prstGeom>
        <a:solidFill>
          <a:schemeClr val="accent3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Matériel</a:t>
          </a:r>
          <a:endParaRPr lang="fr-FR" sz="1050" kern="1200" noProof="0" dirty="0"/>
        </a:p>
      </dsp:txBody>
      <dsp:txXfrm>
        <a:off x="5985503" y="1776929"/>
        <a:ext cx="934230" cy="622820"/>
      </dsp:txXfrm>
    </dsp:sp>
    <dsp:sp modelId="{BCF9872A-410E-4CAE-96FB-235B0B49EAB3}">
      <dsp:nvSpPr>
        <dsp:cNvPr id="0" name=""/>
        <dsp:cNvSpPr/>
      </dsp:nvSpPr>
      <dsp:spPr>
        <a:xfrm>
          <a:off x="7013156" y="1776929"/>
          <a:ext cx="1557050" cy="622820"/>
        </a:xfrm>
        <a:prstGeom prst="chevron">
          <a:avLst/>
        </a:prstGeom>
        <a:solidFill>
          <a:schemeClr val="accent3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Notices</a:t>
          </a:r>
          <a:endParaRPr lang="fr-FR" sz="1050" kern="1200" noProof="0" dirty="0"/>
        </a:p>
      </dsp:txBody>
      <dsp:txXfrm>
        <a:off x="7324566" y="1776929"/>
        <a:ext cx="934230" cy="622820"/>
      </dsp:txXfrm>
    </dsp:sp>
    <dsp:sp modelId="{9B63BCE3-565F-44C2-BF76-2BD44F3B0074}">
      <dsp:nvSpPr>
        <dsp:cNvPr id="0" name=""/>
        <dsp:cNvSpPr/>
      </dsp:nvSpPr>
      <dsp:spPr>
        <a:xfrm>
          <a:off x="24814" y="2568585"/>
          <a:ext cx="1875964" cy="750385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noProof="0" dirty="0" smtClean="0"/>
            <a:t>Permettre</a:t>
          </a:r>
          <a:endParaRPr lang="fr-FR" sz="1900" kern="1200" noProof="0" dirty="0"/>
        </a:p>
      </dsp:txBody>
      <dsp:txXfrm>
        <a:off x="400007" y="2568585"/>
        <a:ext cx="1125579" cy="750385"/>
      </dsp:txXfrm>
    </dsp:sp>
    <dsp:sp modelId="{B0EA1530-5E67-42E5-AEC1-A7BEA102742D}">
      <dsp:nvSpPr>
        <dsp:cNvPr id="0" name=""/>
        <dsp:cNvSpPr/>
      </dsp:nvSpPr>
      <dsp:spPr>
        <a:xfrm>
          <a:off x="1656903" y="2632368"/>
          <a:ext cx="1557050" cy="622820"/>
        </a:xfrm>
        <a:prstGeom prst="chevron">
          <a:avLst/>
        </a:prstGeom>
        <a:solidFill>
          <a:schemeClr val="accent5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Service</a:t>
          </a:r>
        </a:p>
      </dsp:txBody>
      <dsp:txXfrm>
        <a:off x="1968313" y="2632368"/>
        <a:ext cx="934230" cy="622820"/>
      </dsp:txXfrm>
    </dsp:sp>
    <dsp:sp modelId="{A3AF6C67-89AC-4612-87F2-C132E28715F4}">
      <dsp:nvSpPr>
        <dsp:cNvPr id="0" name=""/>
        <dsp:cNvSpPr/>
      </dsp:nvSpPr>
      <dsp:spPr>
        <a:xfrm>
          <a:off x="2995966" y="2632368"/>
          <a:ext cx="1557050" cy="622820"/>
        </a:xfrm>
        <a:prstGeom prst="chevron">
          <a:avLst/>
        </a:prstGeom>
        <a:solidFill>
          <a:schemeClr val="accent5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Auto-apprentissage</a:t>
          </a:r>
        </a:p>
      </dsp:txBody>
      <dsp:txXfrm>
        <a:off x="3307376" y="2632368"/>
        <a:ext cx="934230" cy="622820"/>
      </dsp:txXfrm>
    </dsp:sp>
    <dsp:sp modelId="{42240598-6235-4F17-9158-318D2B27D4A9}">
      <dsp:nvSpPr>
        <dsp:cNvPr id="0" name=""/>
        <dsp:cNvSpPr/>
      </dsp:nvSpPr>
      <dsp:spPr>
        <a:xfrm>
          <a:off x="4335030" y="2632368"/>
          <a:ext cx="1557050" cy="622820"/>
        </a:xfrm>
        <a:prstGeom prst="chevron">
          <a:avLst/>
        </a:prstGeom>
        <a:solidFill>
          <a:schemeClr val="accent5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Checklists des domaines spécialisés</a:t>
          </a:r>
        </a:p>
      </dsp:txBody>
      <dsp:txXfrm>
        <a:off x="4646440" y="2632368"/>
        <a:ext cx="934230" cy="622820"/>
      </dsp:txXfrm>
    </dsp:sp>
    <dsp:sp modelId="{F6870673-7F8A-41AD-9291-7D1ADE8CC9B6}">
      <dsp:nvSpPr>
        <dsp:cNvPr id="0" name=""/>
        <dsp:cNvSpPr/>
      </dsp:nvSpPr>
      <dsp:spPr>
        <a:xfrm>
          <a:off x="5674093" y="2632368"/>
          <a:ext cx="1557050" cy="622820"/>
        </a:xfrm>
        <a:prstGeom prst="chevron">
          <a:avLst/>
        </a:prstGeom>
        <a:solidFill>
          <a:schemeClr val="accent5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Connaissances</a:t>
          </a:r>
        </a:p>
      </dsp:txBody>
      <dsp:txXfrm>
        <a:off x="5985503" y="2632368"/>
        <a:ext cx="934230" cy="622820"/>
      </dsp:txXfrm>
    </dsp:sp>
    <dsp:sp modelId="{DDD0EC3A-A9EE-4B57-B0D3-A2F51E6846F7}">
      <dsp:nvSpPr>
        <dsp:cNvPr id="0" name=""/>
        <dsp:cNvSpPr/>
      </dsp:nvSpPr>
      <dsp:spPr>
        <a:xfrm>
          <a:off x="7013156" y="2632368"/>
          <a:ext cx="1557050" cy="622820"/>
        </a:xfrm>
        <a:prstGeom prst="chevron">
          <a:avLst/>
        </a:prstGeom>
        <a:solidFill>
          <a:schemeClr val="accent5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Formations avancées</a:t>
          </a:r>
        </a:p>
      </dsp:txBody>
      <dsp:txXfrm>
        <a:off x="7324566" y="2632368"/>
        <a:ext cx="934230" cy="622820"/>
      </dsp:txXfrm>
    </dsp:sp>
    <dsp:sp modelId="{1188A86D-921C-4C2E-A81B-57406570CF1F}">
      <dsp:nvSpPr>
        <dsp:cNvPr id="0" name=""/>
        <dsp:cNvSpPr/>
      </dsp:nvSpPr>
      <dsp:spPr>
        <a:xfrm>
          <a:off x="24814" y="3424025"/>
          <a:ext cx="1875964" cy="75038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noProof="0" dirty="0" smtClean="0"/>
            <a:t>Protéger </a:t>
          </a:r>
          <a:endParaRPr lang="fr-FR" sz="1900" kern="1200" noProof="0" dirty="0"/>
        </a:p>
      </dsp:txBody>
      <dsp:txXfrm>
        <a:off x="400007" y="3424025"/>
        <a:ext cx="1125579" cy="750385"/>
      </dsp:txXfrm>
    </dsp:sp>
    <dsp:sp modelId="{A2CA4AAF-5B78-4E80-AC43-C09EE94F4C12}">
      <dsp:nvSpPr>
        <dsp:cNvPr id="0" name=""/>
        <dsp:cNvSpPr/>
      </dsp:nvSpPr>
      <dsp:spPr>
        <a:xfrm>
          <a:off x="1656903" y="3487808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Culture d’erreur</a:t>
          </a:r>
        </a:p>
      </dsp:txBody>
      <dsp:txXfrm>
        <a:off x="1968313" y="3487808"/>
        <a:ext cx="934230" cy="622820"/>
      </dsp:txXfrm>
    </dsp:sp>
    <dsp:sp modelId="{86772383-184D-4338-BBF2-9F3EE7456109}">
      <dsp:nvSpPr>
        <dsp:cNvPr id="0" name=""/>
        <dsp:cNvSpPr/>
      </dsp:nvSpPr>
      <dsp:spPr>
        <a:xfrm>
          <a:off x="2995966" y="3487808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Check </a:t>
          </a:r>
          <a:r>
            <a:rPr lang="fr-FR" sz="1050" kern="1200" noProof="0" dirty="0" err="1" smtClean="0"/>
            <a:t>lists</a:t>
          </a:r>
          <a:endParaRPr lang="fr-FR" sz="1050" kern="1200" noProof="0" dirty="0" smtClean="0"/>
        </a:p>
      </dsp:txBody>
      <dsp:txXfrm>
        <a:off x="3307376" y="3487808"/>
        <a:ext cx="934230" cy="622820"/>
      </dsp:txXfrm>
    </dsp:sp>
    <dsp:sp modelId="{DAE6A969-1DDA-40D0-B7EF-C42AB7AB4B29}">
      <dsp:nvSpPr>
        <dsp:cNvPr id="0" name=""/>
        <dsp:cNvSpPr/>
      </dsp:nvSpPr>
      <dsp:spPr>
        <a:xfrm>
          <a:off x="4360630" y="3486967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Automate</a:t>
          </a:r>
        </a:p>
      </dsp:txBody>
      <dsp:txXfrm>
        <a:off x="4672040" y="3486967"/>
        <a:ext cx="934230" cy="622820"/>
      </dsp:txXfrm>
    </dsp:sp>
    <dsp:sp modelId="{5D0BC6CE-D9E9-425F-AAB4-3FF57CE06C29}">
      <dsp:nvSpPr>
        <dsp:cNvPr id="0" name=""/>
        <dsp:cNvSpPr/>
      </dsp:nvSpPr>
      <dsp:spPr>
        <a:xfrm>
          <a:off x="5674093" y="3487808"/>
          <a:ext cx="1557050" cy="622820"/>
        </a:xfrm>
        <a:prstGeom prst="chevron">
          <a:avLst/>
        </a:prstGeom>
        <a:solidFill>
          <a:schemeClr val="accent1">
            <a:lumMod val="20000"/>
            <a:lumOff val="8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PDCA</a:t>
          </a:r>
        </a:p>
      </dsp:txBody>
      <dsp:txXfrm>
        <a:off x="5985503" y="3487808"/>
        <a:ext cx="934230" cy="622820"/>
      </dsp:txXfrm>
    </dsp:sp>
    <dsp:sp modelId="{3F9CB453-C704-41B6-BCA9-986D6B2D5D5F}">
      <dsp:nvSpPr>
        <dsp:cNvPr id="0" name=""/>
        <dsp:cNvSpPr/>
      </dsp:nvSpPr>
      <dsp:spPr>
        <a:xfrm>
          <a:off x="7013156" y="3487808"/>
          <a:ext cx="1557050" cy="622820"/>
        </a:xfrm>
        <a:prstGeom prst="chevron">
          <a:avLst/>
        </a:prstGeom>
        <a:solidFill>
          <a:schemeClr val="accent1">
            <a:lumMod val="20000"/>
            <a:lumOff val="8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Coaching</a:t>
          </a:r>
        </a:p>
      </dsp:txBody>
      <dsp:txXfrm>
        <a:off x="7324566" y="3487808"/>
        <a:ext cx="934230" cy="622820"/>
      </dsp:txXfrm>
    </dsp:sp>
    <dsp:sp modelId="{E337BA27-9A33-464C-8581-51004DEE1119}">
      <dsp:nvSpPr>
        <dsp:cNvPr id="0" name=""/>
        <dsp:cNvSpPr/>
      </dsp:nvSpPr>
      <dsp:spPr>
        <a:xfrm>
          <a:off x="40149" y="4279052"/>
          <a:ext cx="1875964" cy="750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noProof="0" dirty="0" smtClean="0"/>
            <a:t>Gagner</a:t>
          </a:r>
          <a:endParaRPr lang="fr-FR" sz="1900" kern="1200" noProof="0" dirty="0"/>
        </a:p>
      </dsp:txBody>
      <dsp:txXfrm>
        <a:off x="415342" y="4279052"/>
        <a:ext cx="1125579" cy="750385"/>
      </dsp:txXfrm>
    </dsp:sp>
    <dsp:sp modelId="{0D04FF0A-F00C-4832-8814-EE89B6A971C0}">
      <dsp:nvSpPr>
        <dsp:cNvPr id="0" name=""/>
        <dsp:cNvSpPr/>
      </dsp:nvSpPr>
      <dsp:spPr>
        <a:xfrm>
          <a:off x="1656903" y="4343248"/>
          <a:ext cx="1557050" cy="622820"/>
        </a:xfrm>
        <a:prstGeom prst="chevron">
          <a:avLst/>
        </a:prstGeom>
        <a:solidFill>
          <a:schemeClr val="accent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Culture d’entreprise</a:t>
          </a:r>
        </a:p>
      </dsp:txBody>
      <dsp:txXfrm>
        <a:off x="1968313" y="4343248"/>
        <a:ext cx="934230" cy="622820"/>
      </dsp:txXfrm>
    </dsp:sp>
    <dsp:sp modelId="{D71F5526-3208-40F5-A072-1DF422AB9B66}">
      <dsp:nvSpPr>
        <dsp:cNvPr id="0" name=""/>
        <dsp:cNvSpPr/>
      </dsp:nvSpPr>
      <dsp:spPr>
        <a:xfrm>
          <a:off x="2995966" y="4343248"/>
          <a:ext cx="1557050" cy="622820"/>
        </a:xfrm>
        <a:prstGeom prst="chevron">
          <a:avLst/>
        </a:prstGeom>
        <a:solidFill>
          <a:schemeClr val="accent1"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Gestion du changement</a:t>
          </a:r>
        </a:p>
      </dsp:txBody>
      <dsp:txXfrm>
        <a:off x="3307376" y="4343248"/>
        <a:ext cx="934230" cy="622820"/>
      </dsp:txXfrm>
    </dsp:sp>
    <dsp:sp modelId="{32A43EAE-2E26-4351-AA49-5C9F4774C2EF}">
      <dsp:nvSpPr>
        <dsp:cNvPr id="0" name=""/>
        <dsp:cNvSpPr/>
      </dsp:nvSpPr>
      <dsp:spPr>
        <a:xfrm>
          <a:off x="4335030" y="4343248"/>
          <a:ext cx="1557050" cy="622820"/>
        </a:xfrm>
        <a:prstGeom prst="chevron">
          <a:avLst/>
        </a:prstGeom>
        <a:solidFill>
          <a:schemeClr val="accent1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Modèles</a:t>
          </a:r>
        </a:p>
      </dsp:txBody>
      <dsp:txXfrm>
        <a:off x="4646440" y="4343248"/>
        <a:ext cx="934230" cy="622820"/>
      </dsp:txXfrm>
    </dsp:sp>
    <dsp:sp modelId="{33A640BD-4AC1-4FDC-93CB-CF800E4FF82D}">
      <dsp:nvSpPr>
        <dsp:cNvPr id="0" name=""/>
        <dsp:cNvSpPr/>
      </dsp:nvSpPr>
      <dsp:spPr>
        <a:xfrm>
          <a:off x="5674093" y="4343248"/>
          <a:ext cx="1557050" cy="622820"/>
        </a:xfrm>
        <a:prstGeom prst="chevron">
          <a:avLst/>
        </a:prstGeom>
        <a:solidFill>
          <a:schemeClr val="accent1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Histoires</a:t>
          </a:r>
        </a:p>
      </dsp:txBody>
      <dsp:txXfrm>
        <a:off x="5985503" y="4343248"/>
        <a:ext cx="934230" cy="622820"/>
      </dsp:txXfrm>
    </dsp:sp>
    <dsp:sp modelId="{C1263683-AB4D-45E3-89DA-C3305E2261E6}">
      <dsp:nvSpPr>
        <dsp:cNvPr id="0" name=""/>
        <dsp:cNvSpPr/>
      </dsp:nvSpPr>
      <dsp:spPr>
        <a:xfrm>
          <a:off x="7013156" y="4343248"/>
          <a:ext cx="1557050" cy="622820"/>
        </a:xfrm>
        <a:prstGeom prst="chevron">
          <a:avLst/>
        </a:prstGeom>
        <a:solidFill>
          <a:schemeClr val="accent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noProof="0" dirty="0" smtClean="0"/>
            <a:t>Rituels, Continuité</a:t>
          </a:r>
        </a:p>
      </dsp:txBody>
      <dsp:txXfrm>
        <a:off x="7324566" y="4343248"/>
        <a:ext cx="934230" cy="622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10.01.2020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5559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300" b="1" dirty="0" smtClean="0"/>
              <a:t>Second Main Focus </a:t>
            </a:r>
            <a:r>
              <a:rPr lang="de-DE" sz="300" b="1" dirty="0" err="1" smtClean="0"/>
              <a:t>is</a:t>
            </a:r>
            <a:r>
              <a:rPr lang="de-DE" sz="300" b="1" dirty="0" smtClean="0"/>
              <a:t> </a:t>
            </a:r>
            <a:r>
              <a:rPr lang="de-DE" sz="300" b="1" dirty="0" err="1" smtClean="0"/>
              <a:t>spreading</a:t>
            </a:r>
            <a:r>
              <a:rPr lang="de-DE" sz="300" b="1" dirty="0" smtClean="0"/>
              <a:t> </a:t>
            </a:r>
            <a:r>
              <a:rPr lang="de-DE" sz="300" b="1" dirty="0" err="1" smtClean="0"/>
              <a:t>responsibility</a:t>
            </a:r>
            <a:r>
              <a:rPr lang="de-DE" sz="300" b="1" dirty="0" smtClean="0"/>
              <a:t> in </a:t>
            </a:r>
            <a:r>
              <a:rPr lang="de-DE" sz="300" b="1" dirty="0" err="1" smtClean="0"/>
              <a:t>corporation</a:t>
            </a:r>
            <a:r>
              <a:rPr lang="de-DE" sz="300" b="1" dirty="0" smtClean="0"/>
              <a:t>.</a:t>
            </a:r>
            <a:r>
              <a:rPr lang="de-DE" sz="300" b="1" baseline="0" dirty="0" smtClean="0"/>
              <a:t> </a:t>
            </a:r>
          </a:p>
          <a:p>
            <a:r>
              <a:rPr lang="de-DE" sz="300" b="1" baseline="0" dirty="0" err="1" smtClean="0"/>
              <a:t>Requirement</a:t>
            </a:r>
            <a:r>
              <a:rPr lang="de-DE" sz="300" b="1" baseline="0" dirty="0" smtClean="0"/>
              <a:t> </a:t>
            </a:r>
            <a:r>
              <a:rPr lang="de-DE" sz="300" b="1" baseline="0" dirty="0" err="1" smtClean="0"/>
              <a:t>is</a:t>
            </a:r>
            <a:r>
              <a:rPr lang="de-DE" sz="300" b="1" baseline="0" dirty="0" smtClean="0"/>
              <a:t> </a:t>
            </a:r>
            <a:r>
              <a:rPr lang="de-DE" sz="300" b="1" baseline="0" dirty="0" err="1" smtClean="0"/>
              <a:t>guarantee</a:t>
            </a:r>
            <a:r>
              <a:rPr lang="de-DE" sz="300" b="1" baseline="0" dirty="0" smtClean="0"/>
              <a:t> </a:t>
            </a:r>
            <a:r>
              <a:rPr lang="de-DE" sz="300" b="1" baseline="0" dirty="0" err="1" smtClean="0"/>
              <a:t>of</a:t>
            </a:r>
            <a:r>
              <a:rPr lang="de-DE" sz="300" b="1" baseline="0" dirty="0" smtClean="0"/>
              <a:t> </a:t>
            </a:r>
            <a:r>
              <a:rPr lang="de-DE" sz="300" b="1" baseline="0" dirty="0" err="1" smtClean="0"/>
              <a:t>abiltiy</a:t>
            </a:r>
            <a:r>
              <a:rPr lang="de-DE" sz="300" b="1" baseline="0" dirty="0" smtClean="0"/>
              <a:t> </a:t>
            </a:r>
            <a:r>
              <a:rPr lang="de-DE" sz="300" b="1" baseline="0" dirty="0" err="1" smtClean="0"/>
              <a:t>and</a:t>
            </a:r>
            <a:r>
              <a:rPr lang="de-DE" sz="300" b="1" baseline="0" dirty="0" smtClean="0"/>
              <a:t> </a:t>
            </a:r>
            <a:r>
              <a:rPr lang="de-DE" sz="300" b="1" baseline="0" dirty="0" err="1" smtClean="0"/>
              <a:t>communication</a:t>
            </a:r>
            <a:endParaRPr lang="de-DE" sz="300" b="1" baseline="0" dirty="0" smtClean="0"/>
          </a:p>
          <a:p>
            <a:endParaRPr lang="de-DE" sz="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5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8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3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300" dirty="0" smtClean="0">
                <a:solidFill>
                  <a:srgbClr val="0070C0"/>
                </a:solidFill>
                <a:latin typeface="+mj-lt"/>
              </a:rPr>
              <a:t>FR: </a:t>
            </a:r>
          </a:p>
          <a:p>
            <a:endParaRPr lang="de-DE" sz="300" dirty="0" smtClean="0">
              <a:solidFill>
                <a:srgbClr val="0070C0"/>
              </a:solidFill>
              <a:latin typeface="+mj-lt"/>
            </a:endParaRPr>
          </a:p>
          <a:p>
            <a:r>
              <a:rPr lang="de-DE" sz="300" dirty="0" smtClean="0">
                <a:solidFill>
                  <a:srgbClr val="0070C0"/>
                </a:solidFill>
                <a:latin typeface="+mj-lt"/>
              </a:rPr>
              <a:t>	</a:t>
            </a:r>
          </a:p>
          <a:p>
            <a:r>
              <a:rPr lang="de-DE" sz="300" dirty="0" smtClean="0">
                <a:solidFill>
                  <a:srgbClr val="0070C0"/>
                </a:solidFill>
                <a:latin typeface="+mj-lt"/>
              </a:rPr>
              <a:t>EN:</a:t>
            </a:r>
            <a:r>
              <a:rPr lang="de-DE" sz="300" baseline="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sz="300" dirty="0" err="1" smtClean="0">
                <a:solidFill>
                  <a:srgbClr val="0070C0"/>
                </a:solidFill>
                <a:latin typeface="+mj-lt"/>
              </a:rPr>
              <a:t>Describe</a:t>
            </a:r>
            <a:r>
              <a:rPr lang="de-DE" sz="300" baseline="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sz="300" baseline="0" dirty="0" err="1" smtClean="0">
                <a:solidFill>
                  <a:srgbClr val="0070C0"/>
                </a:solidFill>
                <a:latin typeface="+mj-lt"/>
              </a:rPr>
              <a:t>new</a:t>
            </a:r>
            <a:r>
              <a:rPr lang="de-DE" sz="300" baseline="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sz="300" baseline="0" dirty="0" err="1" smtClean="0">
                <a:solidFill>
                  <a:srgbClr val="0070C0"/>
                </a:solidFill>
                <a:latin typeface="+mj-lt"/>
              </a:rPr>
              <a:t>requirements</a:t>
            </a:r>
            <a:r>
              <a:rPr lang="de-DE" sz="300" baseline="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sz="300" baseline="0" dirty="0" err="1" smtClean="0">
                <a:solidFill>
                  <a:srgbClr val="0070C0"/>
                </a:solidFill>
                <a:latin typeface="+mj-lt"/>
              </a:rPr>
              <a:t>of</a:t>
            </a:r>
            <a:r>
              <a:rPr lang="de-DE" sz="300" baseline="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de-DE" sz="300" baseline="0" dirty="0" err="1" smtClean="0">
                <a:solidFill>
                  <a:srgbClr val="0070C0"/>
                </a:solidFill>
                <a:latin typeface="+mj-lt"/>
              </a:rPr>
              <a:t>Chapters</a:t>
            </a:r>
            <a:r>
              <a:rPr lang="de-DE" sz="300" baseline="0" dirty="0" smtClean="0">
                <a:solidFill>
                  <a:srgbClr val="0070C0"/>
                </a:solidFill>
                <a:latin typeface="+mj-lt"/>
              </a:rPr>
              <a:t> (4.1, 4.2,)</a:t>
            </a:r>
          </a:p>
          <a:p>
            <a:r>
              <a:rPr lang="de-DE" sz="300" b="0" baseline="0" dirty="0" err="1" smtClean="0">
                <a:solidFill>
                  <a:schemeClr val="tx1"/>
                </a:solidFill>
                <a:latin typeface="+mj-lt"/>
              </a:rPr>
              <a:t>Explain</a:t>
            </a:r>
            <a:r>
              <a:rPr lang="de-DE" sz="300" b="0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00" b="0" baseline="0" dirty="0" err="1" smtClean="0">
                <a:solidFill>
                  <a:schemeClr val="tx1"/>
                </a:solidFill>
                <a:latin typeface="+mj-lt"/>
              </a:rPr>
              <a:t>new</a:t>
            </a:r>
            <a:r>
              <a:rPr lang="de-DE" sz="300" b="0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00" b="0" baseline="0" dirty="0" err="1" smtClean="0">
                <a:solidFill>
                  <a:schemeClr val="tx1"/>
                </a:solidFill>
                <a:latin typeface="+mj-lt"/>
              </a:rPr>
              <a:t>vocabulary</a:t>
            </a:r>
            <a:r>
              <a:rPr lang="de-DE" sz="300" b="0" baseline="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de-DE" sz="300" b="0" baseline="0" dirty="0" err="1" smtClean="0">
                <a:solidFill>
                  <a:schemeClr val="tx1"/>
                </a:solidFill>
              </a:rPr>
              <a:t>Explain</a:t>
            </a:r>
            <a:r>
              <a:rPr lang="de-DE" sz="300" b="0" baseline="0" dirty="0" smtClean="0">
                <a:solidFill>
                  <a:schemeClr val="tx1"/>
                </a:solidFill>
              </a:rPr>
              <a:t>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actual</a:t>
            </a:r>
            <a:r>
              <a:rPr lang="de-DE" sz="300" b="0" baseline="0" dirty="0" smtClean="0">
                <a:solidFill>
                  <a:schemeClr val="tx1"/>
                </a:solidFill>
              </a:rPr>
              <a:t>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Doing</a:t>
            </a:r>
            <a:r>
              <a:rPr lang="de-DE" sz="300" b="0" baseline="0" dirty="0" smtClean="0">
                <a:solidFill>
                  <a:schemeClr val="tx1"/>
                </a:solidFill>
              </a:rPr>
              <a:t>: </a:t>
            </a:r>
            <a:endParaRPr lang="de-DE" sz="300" b="0" dirty="0" smtClean="0">
              <a:solidFill>
                <a:schemeClr val="tx1"/>
              </a:solidFill>
            </a:endParaRPr>
          </a:p>
          <a:p>
            <a:r>
              <a:rPr lang="de-DE" sz="300" b="0" dirty="0" err="1" smtClean="0">
                <a:solidFill>
                  <a:schemeClr val="tx1"/>
                </a:solidFill>
              </a:rPr>
              <a:t>Identify</a:t>
            </a:r>
            <a:r>
              <a:rPr lang="de-DE" sz="300" b="0" dirty="0" smtClean="0">
                <a:solidFill>
                  <a:schemeClr val="tx1"/>
                </a:solidFill>
              </a:rPr>
              <a:t> relevant </a:t>
            </a:r>
            <a:r>
              <a:rPr lang="de-DE" sz="300" b="0" dirty="0" err="1" smtClean="0">
                <a:solidFill>
                  <a:schemeClr val="tx1"/>
                </a:solidFill>
              </a:rPr>
              <a:t>topics</a:t>
            </a:r>
            <a:r>
              <a:rPr lang="de-DE" sz="300" b="0" baseline="0" dirty="0" smtClean="0">
                <a:solidFill>
                  <a:schemeClr val="tx1"/>
                </a:solidFill>
              </a:rPr>
              <a:t>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regarding</a:t>
            </a:r>
            <a:r>
              <a:rPr lang="de-DE" sz="300" b="0" baseline="0" dirty="0" smtClean="0">
                <a:solidFill>
                  <a:schemeClr val="tx1"/>
                </a:solidFill>
              </a:rPr>
              <a:t>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EnMS</a:t>
            </a:r>
            <a:r>
              <a:rPr lang="de-DE" sz="300" b="0" baseline="0" dirty="0" smtClean="0">
                <a:solidFill>
                  <a:schemeClr val="tx1"/>
                </a:solidFill>
              </a:rPr>
              <a:t>/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ebL</a:t>
            </a:r>
            <a:r>
              <a:rPr lang="de-DE" sz="300" b="0" baseline="0" dirty="0" smtClean="0">
                <a:solidFill>
                  <a:schemeClr val="tx1"/>
                </a:solidFill>
              </a:rPr>
              <a:t> , e.g.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technical</a:t>
            </a:r>
            <a:r>
              <a:rPr lang="de-DE" sz="300" b="0" baseline="0" dirty="0" smtClean="0">
                <a:solidFill>
                  <a:schemeClr val="tx1"/>
                </a:solidFill>
              </a:rPr>
              <a:t>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Innovations</a:t>
            </a:r>
            <a:r>
              <a:rPr lang="de-DE" sz="300" b="0" baseline="0" dirty="0" smtClean="0">
                <a:solidFill>
                  <a:schemeClr val="tx1"/>
                </a:solidFill>
              </a:rPr>
              <a:t>,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new</a:t>
            </a:r>
            <a:r>
              <a:rPr lang="de-DE" sz="300" b="0" baseline="0" dirty="0" smtClean="0">
                <a:solidFill>
                  <a:schemeClr val="tx1"/>
                </a:solidFill>
              </a:rPr>
              <a:t> Customer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requirements</a:t>
            </a:r>
            <a:r>
              <a:rPr lang="de-DE" sz="300" b="0" baseline="0" dirty="0" smtClean="0">
                <a:solidFill>
                  <a:schemeClr val="tx1"/>
                </a:solidFill>
              </a:rPr>
              <a:t>, legal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changes</a:t>
            </a:r>
            <a:r>
              <a:rPr lang="de-DE" sz="300" b="0" baseline="0" dirty="0" smtClean="0">
                <a:solidFill>
                  <a:schemeClr val="tx1"/>
                </a:solidFill>
              </a:rPr>
              <a:t>, etc.</a:t>
            </a:r>
            <a:endParaRPr lang="de-DE" sz="300" b="0" dirty="0" smtClean="0">
              <a:solidFill>
                <a:schemeClr val="tx1"/>
              </a:solidFill>
            </a:endParaRPr>
          </a:p>
          <a:p>
            <a:r>
              <a:rPr lang="de-DE" sz="300" b="0" dirty="0" err="1" smtClean="0">
                <a:solidFill>
                  <a:schemeClr val="tx1"/>
                </a:solidFill>
              </a:rPr>
              <a:t>Use</a:t>
            </a:r>
            <a:r>
              <a:rPr lang="de-DE" sz="300" b="0" dirty="0" smtClean="0">
                <a:solidFill>
                  <a:schemeClr val="tx1"/>
                </a:solidFill>
              </a:rPr>
              <a:t> PESTEL-Analysis (Political, </a:t>
            </a:r>
            <a:r>
              <a:rPr lang="de-DE" sz="300" b="0" dirty="0" err="1" smtClean="0">
                <a:solidFill>
                  <a:schemeClr val="tx1"/>
                </a:solidFill>
              </a:rPr>
              <a:t>economic</a:t>
            </a:r>
            <a:r>
              <a:rPr lang="de-DE" sz="300" b="0" dirty="0" smtClean="0">
                <a:solidFill>
                  <a:schemeClr val="tx1"/>
                </a:solidFill>
              </a:rPr>
              <a:t>, </a:t>
            </a:r>
            <a:r>
              <a:rPr lang="de-DE" sz="300" b="0" dirty="0" err="1" smtClean="0">
                <a:solidFill>
                  <a:schemeClr val="tx1"/>
                </a:solidFill>
              </a:rPr>
              <a:t>social</a:t>
            </a:r>
            <a:r>
              <a:rPr lang="de-DE" sz="300" b="0" dirty="0" smtClean="0">
                <a:solidFill>
                  <a:schemeClr val="tx1"/>
                </a:solidFill>
              </a:rPr>
              <a:t>, </a:t>
            </a:r>
            <a:r>
              <a:rPr lang="de-DE" sz="300" b="0" dirty="0" err="1" smtClean="0">
                <a:solidFill>
                  <a:schemeClr val="tx1"/>
                </a:solidFill>
              </a:rPr>
              <a:t>technical</a:t>
            </a:r>
            <a:r>
              <a:rPr lang="de-DE" sz="300" b="0" dirty="0" smtClean="0">
                <a:solidFill>
                  <a:schemeClr val="tx1"/>
                </a:solidFill>
              </a:rPr>
              <a:t>, </a:t>
            </a:r>
            <a:r>
              <a:rPr lang="de-DE" sz="300" b="0" dirty="0" err="1" smtClean="0">
                <a:solidFill>
                  <a:schemeClr val="tx1"/>
                </a:solidFill>
              </a:rPr>
              <a:t>ecological</a:t>
            </a:r>
            <a:r>
              <a:rPr lang="de-DE" sz="300" b="0" dirty="0" smtClean="0">
                <a:solidFill>
                  <a:schemeClr val="tx1"/>
                </a:solidFill>
              </a:rPr>
              <a:t>, legal)</a:t>
            </a:r>
          </a:p>
          <a:p>
            <a:r>
              <a:rPr lang="de-DE" sz="300" b="0" dirty="0" err="1" smtClean="0">
                <a:solidFill>
                  <a:schemeClr val="tx1"/>
                </a:solidFill>
              </a:rPr>
              <a:t>Afterwards</a:t>
            </a:r>
            <a:r>
              <a:rPr lang="de-DE" sz="300" b="0" dirty="0" smtClean="0">
                <a:solidFill>
                  <a:schemeClr val="tx1"/>
                </a:solidFill>
              </a:rPr>
              <a:t> check </a:t>
            </a:r>
            <a:r>
              <a:rPr lang="de-DE" sz="300" b="0" dirty="0" err="1" smtClean="0">
                <a:solidFill>
                  <a:schemeClr val="tx1"/>
                </a:solidFill>
              </a:rPr>
              <a:t>for</a:t>
            </a:r>
            <a:r>
              <a:rPr lang="de-DE" sz="300" b="0" dirty="0" smtClean="0">
                <a:solidFill>
                  <a:schemeClr val="tx1"/>
                </a:solidFill>
              </a:rPr>
              <a:t> </a:t>
            </a:r>
            <a:r>
              <a:rPr lang="de-DE" sz="300" b="0" dirty="0" err="1" smtClean="0">
                <a:solidFill>
                  <a:schemeClr val="tx1"/>
                </a:solidFill>
              </a:rPr>
              <a:t>stakeholders</a:t>
            </a:r>
            <a:r>
              <a:rPr lang="de-DE" sz="300" b="0" baseline="0" dirty="0" smtClean="0">
                <a:solidFill>
                  <a:schemeClr val="tx1"/>
                </a:solidFill>
              </a:rPr>
              <a:t>.</a:t>
            </a:r>
            <a:endParaRPr lang="de-DE" sz="300" b="0" dirty="0" smtClean="0">
              <a:solidFill>
                <a:schemeClr val="tx1"/>
              </a:solidFill>
            </a:endParaRPr>
          </a:p>
          <a:p>
            <a:r>
              <a:rPr lang="de-DE" sz="300" b="0" dirty="0" smtClean="0">
                <a:solidFill>
                  <a:schemeClr val="tx1"/>
                </a:solidFill>
              </a:rPr>
              <a:t>Check </a:t>
            </a:r>
            <a:r>
              <a:rPr lang="de-DE" sz="300" b="0" dirty="0" err="1" smtClean="0">
                <a:solidFill>
                  <a:schemeClr val="tx1"/>
                </a:solidFill>
              </a:rPr>
              <a:t>if</a:t>
            </a:r>
            <a:r>
              <a:rPr lang="de-DE" sz="300" b="0" dirty="0" smtClean="0">
                <a:solidFill>
                  <a:schemeClr val="tx1"/>
                </a:solidFill>
              </a:rPr>
              <a:t> Integration</a:t>
            </a:r>
            <a:r>
              <a:rPr lang="de-DE" sz="300" b="0" baseline="0" dirty="0" smtClean="0">
                <a:solidFill>
                  <a:schemeClr val="tx1"/>
                </a:solidFill>
              </a:rPr>
              <a:t> in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exisiting</a:t>
            </a:r>
            <a:r>
              <a:rPr lang="de-DE" sz="300" b="0" baseline="0" dirty="0" smtClean="0">
                <a:solidFill>
                  <a:schemeClr val="tx1"/>
                </a:solidFill>
              </a:rPr>
              <a:t> IMS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is</a:t>
            </a:r>
            <a:r>
              <a:rPr lang="de-DE" sz="300" b="0" baseline="0" dirty="0" smtClean="0">
                <a:solidFill>
                  <a:schemeClr val="tx1"/>
                </a:solidFill>
              </a:rPr>
              <a:t>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possible</a:t>
            </a:r>
            <a:r>
              <a:rPr lang="de-DE" sz="300" b="0" dirty="0" smtClean="0">
                <a:solidFill>
                  <a:schemeClr val="tx1"/>
                </a:solidFill>
              </a:rPr>
              <a:t>,</a:t>
            </a:r>
            <a:r>
              <a:rPr lang="de-DE" sz="300" b="0" baseline="0" dirty="0" smtClean="0">
                <a:solidFill>
                  <a:schemeClr val="tx1"/>
                </a:solidFill>
              </a:rPr>
              <a:t>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as</a:t>
            </a:r>
            <a:r>
              <a:rPr lang="de-DE" sz="300" b="0" baseline="0" dirty="0" smtClean="0">
                <a:solidFill>
                  <a:schemeClr val="tx1"/>
                </a:solidFill>
              </a:rPr>
              <a:t>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Stakeholderanalysis</a:t>
            </a:r>
            <a:r>
              <a:rPr lang="de-DE" sz="300" b="0" baseline="0" dirty="0" smtClean="0">
                <a:solidFill>
                  <a:schemeClr val="tx1"/>
                </a:solidFill>
              </a:rPr>
              <a:t>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is</a:t>
            </a:r>
            <a:r>
              <a:rPr lang="de-DE" sz="300" b="0" baseline="0" dirty="0" smtClean="0">
                <a:solidFill>
                  <a:schemeClr val="tx1"/>
                </a:solidFill>
              </a:rPr>
              <a:t>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frequently</a:t>
            </a:r>
            <a:r>
              <a:rPr lang="de-DE" sz="300" b="0" baseline="0" dirty="0" smtClean="0">
                <a:solidFill>
                  <a:schemeClr val="tx1"/>
                </a:solidFill>
              </a:rPr>
              <a:t>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done</a:t>
            </a:r>
            <a:r>
              <a:rPr lang="de-DE" sz="300" b="0" baseline="0" dirty="0" smtClean="0">
                <a:solidFill>
                  <a:schemeClr val="tx1"/>
                </a:solidFill>
              </a:rPr>
              <a:t> in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other</a:t>
            </a:r>
            <a:r>
              <a:rPr lang="de-DE" sz="300" b="0" baseline="0" dirty="0" smtClean="0">
                <a:solidFill>
                  <a:schemeClr val="tx1"/>
                </a:solidFill>
              </a:rPr>
              <a:t> man. </a:t>
            </a:r>
            <a:r>
              <a:rPr lang="de-DE" sz="300" b="0" baseline="0" dirty="0" err="1" smtClean="0">
                <a:solidFill>
                  <a:schemeClr val="tx1"/>
                </a:solidFill>
              </a:rPr>
              <a:t>systems</a:t>
            </a:r>
            <a:r>
              <a:rPr lang="de-DE" sz="300" b="0" baseline="0" dirty="0" smtClean="0">
                <a:solidFill>
                  <a:schemeClr val="tx1"/>
                </a:solidFill>
              </a:rPr>
              <a:t>.</a:t>
            </a:r>
          </a:p>
          <a:p>
            <a:endParaRPr lang="de-DE" sz="100" b="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8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300" dirty="0" err="1" smtClean="0"/>
              <a:t>If</a:t>
            </a:r>
            <a:r>
              <a:rPr lang="de-DE" sz="300" baseline="0" dirty="0" smtClean="0"/>
              <a:t> time </a:t>
            </a:r>
            <a:r>
              <a:rPr lang="de-DE" sz="300" baseline="0" dirty="0" err="1" smtClean="0"/>
              <a:t>is</a:t>
            </a:r>
            <a:r>
              <a:rPr lang="de-DE" sz="300" baseline="0" dirty="0" smtClean="0"/>
              <a:t> abundant </a:t>
            </a:r>
            <a:r>
              <a:rPr lang="de-DE" sz="300" baseline="0" dirty="0" err="1" smtClean="0"/>
              <a:t>you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can</a:t>
            </a:r>
            <a:r>
              <a:rPr lang="de-DE" sz="300" baseline="0" dirty="0" smtClean="0"/>
              <a:t> do </a:t>
            </a:r>
            <a:r>
              <a:rPr lang="de-DE" sz="300" baseline="0" dirty="0" err="1" smtClean="0"/>
              <a:t>brainstorm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with</a:t>
            </a:r>
            <a:r>
              <a:rPr lang="de-DE" sz="300" baseline="0" dirty="0" smtClean="0"/>
              <a:t> Top Management </a:t>
            </a:r>
            <a:r>
              <a:rPr lang="de-DE" sz="300" baseline="0" dirty="0" err="1" smtClean="0"/>
              <a:t>regarding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Context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and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Stakeholders</a:t>
            </a:r>
            <a:r>
              <a:rPr lang="de-DE" sz="300" baseline="0" dirty="0" smtClean="0"/>
              <a:t>,</a:t>
            </a:r>
          </a:p>
          <a:p>
            <a:r>
              <a:rPr lang="de-DE" sz="300" baseline="0" dirty="0" err="1" smtClean="0"/>
              <a:t>otherwise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show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and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explain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selected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examples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from</a:t>
            </a:r>
            <a:r>
              <a:rPr lang="de-DE" sz="300" baseline="0" dirty="0" smtClean="0"/>
              <a:t> Table </a:t>
            </a:r>
            <a:r>
              <a:rPr lang="de-DE" sz="300" baseline="0" dirty="0" err="1" smtClean="0"/>
              <a:t>above</a:t>
            </a:r>
            <a:r>
              <a:rPr lang="de-DE" sz="300" baseline="0" dirty="0" smtClean="0"/>
              <a:t> </a:t>
            </a:r>
            <a:endParaRPr lang="de-DE" sz="300" dirty="0" smtClean="0"/>
          </a:p>
          <a:p>
            <a:endParaRPr lang="de-DE" sz="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31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" dirty="0" smtClean="0"/>
              <a:t>See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above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36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" dirty="0" err="1" smtClean="0"/>
              <a:t>One</a:t>
            </a:r>
            <a:r>
              <a:rPr lang="de-DE" sz="300" dirty="0" smtClean="0"/>
              <a:t> </a:t>
            </a:r>
            <a:r>
              <a:rPr lang="de-DE" sz="300" dirty="0" err="1" smtClean="0"/>
              <a:t>possibility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of</a:t>
            </a:r>
            <a:r>
              <a:rPr lang="de-DE" sz="300" baseline="0" dirty="0" smtClean="0"/>
              <a:t> Rating </a:t>
            </a:r>
            <a:r>
              <a:rPr lang="de-DE" sz="300" baseline="0" dirty="0" err="1" smtClean="0"/>
              <a:t>of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risk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and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rewards</a:t>
            </a:r>
            <a:r>
              <a:rPr lang="de-DE" sz="300" baseline="0" dirty="0" smtClean="0"/>
              <a:t> (simple </a:t>
            </a:r>
            <a:r>
              <a:rPr lang="de-DE" sz="300" baseline="0" dirty="0" err="1" smtClean="0"/>
              <a:t>relevance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assessment</a:t>
            </a:r>
            <a:r>
              <a:rPr lang="de-DE" sz="300" baseline="0" dirty="0" smtClean="0"/>
              <a:t>)</a:t>
            </a:r>
            <a:endParaRPr lang="de-DE" sz="300" dirty="0" smtClean="0"/>
          </a:p>
          <a:p>
            <a:endParaRPr lang="de-DE" sz="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4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" dirty="0" smtClean="0"/>
              <a:t>More </a:t>
            </a:r>
            <a:r>
              <a:rPr lang="de-DE" sz="300" dirty="0" err="1" smtClean="0"/>
              <a:t>advanced</a:t>
            </a:r>
            <a:r>
              <a:rPr lang="de-DE" sz="300" dirty="0" smtClean="0"/>
              <a:t> </a:t>
            </a:r>
            <a:r>
              <a:rPr lang="de-DE" sz="300" dirty="0" err="1" smtClean="0"/>
              <a:t>approach</a:t>
            </a:r>
            <a:r>
              <a:rPr lang="de-DE" sz="300" dirty="0" smtClean="0"/>
              <a:t> </a:t>
            </a:r>
            <a:r>
              <a:rPr lang="de-DE" sz="300" dirty="0" err="1" smtClean="0"/>
              <a:t>with</a:t>
            </a:r>
            <a:r>
              <a:rPr lang="de-DE" sz="300" dirty="0" smtClean="0"/>
              <a:t> </a:t>
            </a:r>
            <a:r>
              <a:rPr lang="de-DE" sz="300" dirty="0" err="1" smtClean="0"/>
              <a:t>risk</a:t>
            </a:r>
            <a:r>
              <a:rPr lang="de-DE" sz="300" baseline="0" dirty="0" smtClean="0"/>
              <a:t> </a:t>
            </a:r>
            <a:r>
              <a:rPr lang="de-DE" sz="300" baseline="0" dirty="0" err="1" smtClean="0"/>
              <a:t>assessment</a:t>
            </a:r>
            <a:r>
              <a:rPr lang="de-DE" sz="300" baseline="0" dirty="0" smtClean="0"/>
              <a:t>.</a:t>
            </a:r>
            <a:endParaRPr lang="de-DE" sz="300" dirty="0" smtClean="0"/>
          </a:p>
          <a:p>
            <a:endParaRPr lang="de-DE" sz="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8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Paso final: tome en cuenta las acciones de evaluación de riesgos y recompensas al definir los objetivos.</a:t>
            </a:r>
          </a:p>
          <a:p>
            <a:r>
              <a:rPr lang="es-ES" dirty="0"/>
              <a:t>Explique, que junto a los objetivos de energía también se requieren objetivos de gestión que pueden obtenerse fácilmente a partir del análisis de riesgos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35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10.01.2020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10.01.2020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351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211934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706252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028038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037171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310952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337472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822467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939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3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10.01.2020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748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35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550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507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6034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641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7801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310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116840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812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10.01.2020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971240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048660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735726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662788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977132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851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3349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446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400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28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8203455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974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88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015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979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246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026871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96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89724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780895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475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112854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583587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1985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818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077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902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772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840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019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357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47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715466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248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5662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96558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68384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786256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7822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063229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84536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9544165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27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502884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2802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383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156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749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574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539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3375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245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2773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88332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605957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910278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7829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073038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07674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7983321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296061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8587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78834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11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69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191518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870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78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4915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7888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796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3798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519113" y="1495425"/>
            <a:ext cx="8423275" cy="4846878"/>
          </a:xfrm>
          <a:prstGeom prst="rect">
            <a:avLst/>
          </a:prstGeom>
        </p:spPr>
        <p:txBody>
          <a:bodyPr vert="horz"/>
          <a:lstStyle>
            <a:lvl1pPr>
              <a:defRPr sz="2000">
                <a:latin typeface="Calibri"/>
                <a:cs typeface="Calibri"/>
              </a:defRPr>
            </a:lvl1pPr>
            <a:lvl2pPr>
              <a:defRPr sz="1800" i="0">
                <a:latin typeface="Calibri"/>
                <a:cs typeface="Calibri"/>
              </a:defRPr>
            </a:lvl2pPr>
            <a:lvl3pPr>
              <a:defRPr b="0">
                <a:latin typeface="Calibri"/>
                <a:cs typeface="Calibri"/>
              </a:defRPr>
            </a:lvl3pPr>
            <a:lvl4pPr marL="911225" indent="-285750">
              <a:buFont typeface="Wingdings" charset="2"/>
              <a:buChar char="§"/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272646" cy="218568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B047BE3-02A1-4435-821A-3BBCADEA615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1A8B69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97025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9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10.01.2020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905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7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48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85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87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11487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70369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71742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9980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2016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10.01.2020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42806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13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146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06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99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49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8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03498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23758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029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10.01.2020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26779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90396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69638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60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256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72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725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03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482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6767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10.01.2020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37914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60284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720142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13954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362451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43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9443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993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544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2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10.01.2020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263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899560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60969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7772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328335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293938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2431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092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584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4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10.01.2020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08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661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42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31200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20874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431989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879747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210982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341371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292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409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022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33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957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082752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924215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303688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1166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688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10.01.2020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449968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060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5146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751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460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311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481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868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801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nhal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rgbClr val="00986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7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2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5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17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1.xml"/><Relationship Id="rId16" Type="http://schemas.openxmlformats.org/officeDocument/2006/relationships/slideLayout" Target="../slideLayouts/slideLayout18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7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10.01.2020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Use the menu "insert" to edit your footer line here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dirty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 dirty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 dirty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9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8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9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5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9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9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83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5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1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3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4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59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10.01.2020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9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85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9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err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>
                <a:solidFill>
                  <a:srgbClr val="000000">
                    <a:lumMod val="75000"/>
                    <a:lumOff val="25000"/>
                  </a:srgb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>
              <a:solidFill>
                <a:srgbClr val="000000">
                  <a:lumMod val="75000"/>
                  <a:lumOff val="25000"/>
                </a:srgb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5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6.jpeg"/><Relationship Id="rId5" Type="http://schemas.openxmlformats.org/officeDocument/2006/relationships/image" Target="../media/image8.jpe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3009"/>
            <a:ext cx="9180512" cy="6898393"/>
          </a:xfrm>
          <a:prstGeom prst="rect">
            <a:avLst/>
          </a:prstGeom>
        </p:spPr>
      </p:pic>
      <p:sp>
        <p:nvSpPr>
          <p:cNvPr id="10" name="TextBox 25"/>
          <p:cNvSpPr txBox="1"/>
          <p:nvPr/>
        </p:nvSpPr>
        <p:spPr>
          <a:xfrm>
            <a:off x="1835696" y="3758277"/>
            <a:ext cx="44585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Formation ISO 50001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Notions de base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25"/>
          <p:cNvSpPr txBox="1"/>
          <p:nvPr/>
        </p:nvSpPr>
        <p:spPr>
          <a:xfrm>
            <a:off x="6578382" y="3849365"/>
            <a:ext cx="22200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Yvan DELOCHE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endParaRPr lang="en-GB" sz="13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8" name="Textfeld 6">
            <a:extLst>
              <a:ext uri="{FF2B5EF4-FFF2-40B4-BE49-F238E27FC236}">
                <a16:creationId xmlns=""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projet a reçu un financement de l’action de soutien à la coordination «Horizon 2020» de l’Union européenne, au titre de la convention de subvention n ° 785047.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=""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467545" y="5332526"/>
            <a:ext cx="5684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accent1"/>
                </a:solidFill>
              </a:rPr>
              <a:t>Vers une industrie agroalimentaire durable.</a:t>
            </a:r>
            <a:br>
              <a:rPr lang="fr-FR" sz="1200" b="1" dirty="0">
                <a:solidFill>
                  <a:schemeClr val="accent1"/>
                </a:solidFill>
              </a:rPr>
            </a:br>
            <a:r>
              <a:rPr lang="fr-FR" sz="1200" b="1" dirty="0">
                <a:solidFill>
                  <a:schemeClr val="accent1"/>
                </a:solidFill>
              </a:rPr>
              <a:t>Programmes de renforcement des capacités en Efficacité Énergétique.</a:t>
            </a:r>
            <a:endParaRPr lang="fr-FR" sz="1200" dirty="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=""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  <a:extLst/>
        </p:spPr>
      </p:pic>
      <p:pic>
        <p:nvPicPr>
          <p:cNvPr id="22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  <a:extLst/>
        </p:spPr>
      </p:pic>
      <p:pic>
        <p:nvPicPr>
          <p:cNvPr id="25" name="Picture 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  <a:extLst/>
        </p:spPr>
      </p:pic>
      <p:pic>
        <p:nvPicPr>
          <p:cNvPr id="30" name="Picture 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  <a:extLst/>
        </p:spPr>
      </p:pic>
      <p:pic>
        <p:nvPicPr>
          <p:cNvPr id="32" name="Picture 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  <a:extLst/>
        </p:spPr>
      </p:pic>
      <p:pic>
        <p:nvPicPr>
          <p:cNvPr id="36" name="Picture 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  <a:extLst/>
        </p:spPr>
      </p:pic>
      <p:pic>
        <p:nvPicPr>
          <p:cNvPr id="37" name="Picture 1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  <a:extLst/>
        </p:spPr>
      </p:pic>
      <p:pic>
        <p:nvPicPr>
          <p:cNvPr id="38" name="Picture 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  <a:extLst/>
        </p:spPr>
      </p:pic>
      <p:pic>
        <p:nvPicPr>
          <p:cNvPr id="41" name="Picture 1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  <a:extLst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7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"</a:t>
            </a:r>
            <a:r>
              <a:rPr lang="fr-FR" dirty="0"/>
              <a:t>La </a:t>
            </a:r>
            <a:r>
              <a:rPr lang="fr-FR" dirty="0" smtClean="0"/>
              <a:t>direction générale </a:t>
            </a:r>
            <a:r>
              <a:rPr lang="fr-FR" dirty="0"/>
              <a:t>a </a:t>
            </a:r>
            <a:r>
              <a:rPr lang="fr-FR" dirty="0" smtClean="0"/>
              <a:t>toute la </a:t>
            </a:r>
            <a:r>
              <a:rPr lang="fr-FR" dirty="0"/>
              <a:t>responsabilité </a:t>
            </a:r>
            <a:r>
              <a:rPr lang="fr-FR" dirty="0" smtClean="0"/>
              <a:t>de répondre aux </a:t>
            </a:r>
            <a:r>
              <a:rPr lang="fr-FR" dirty="0"/>
              <a:t>exigences de ce document. (…)</a:t>
            </a:r>
          </a:p>
          <a:p>
            <a:pPr algn="ctr"/>
            <a:endParaRPr lang="en-US" dirty="0"/>
          </a:p>
          <a:p>
            <a:pPr algn="ctr"/>
            <a:r>
              <a:rPr lang="fr-FR" dirty="0"/>
              <a:t>Au cours de la communication au sein de l’organisation, la direction peut mettre l’accent sur l’importance de la gestion de l’énergie à travers </a:t>
            </a:r>
            <a:r>
              <a:rPr lang="fr-FR" dirty="0" smtClean="0"/>
              <a:t>la participation </a:t>
            </a:r>
            <a:r>
              <a:rPr lang="fr-FR" dirty="0"/>
              <a:t>des </a:t>
            </a:r>
            <a:r>
              <a:rPr lang="fr-FR" dirty="0" smtClean="0"/>
              <a:t>employés aux activités, </a:t>
            </a:r>
            <a:r>
              <a:rPr lang="fr-FR" dirty="0"/>
              <a:t>telles que la responsabilisation, la motivation, la reconnaissance, la formation et la </a:t>
            </a:r>
            <a:r>
              <a:rPr lang="fr-FR" dirty="0" smtClean="0"/>
              <a:t>participation</a:t>
            </a:r>
            <a:r>
              <a:rPr lang="en-US" dirty="0"/>
              <a:t>"</a:t>
            </a:r>
            <a:r>
              <a:rPr lang="fr-FR" dirty="0" smtClean="0"/>
              <a:t> 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283969" y="4635914"/>
            <a:ext cx="4491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200" i="1" dirty="0" smtClean="0">
                <a:solidFill>
                  <a:srgbClr val="000000"/>
                </a:solidFill>
              </a:rPr>
              <a:t>Traduction de : ISO 50004:2018, EN, </a:t>
            </a:r>
            <a:r>
              <a:rPr lang="en-US" sz="1200" i="1" dirty="0" smtClean="0">
                <a:solidFill>
                  <a:srgbClr val="000000"/>
                </a:solidFill>
              </a:rPr>
              <a:t>A.5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 smtClean="0">
                <a:solidFill>
                  <a:srgbClr val="FFFFFF"/>
                </a:solidFill>
              </a:rPr>
              <a:t>Leadership et Engagement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1778" y="1160748"/>
            <a:ext cx="8374698" cy="485740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Responsabilité croissante de la « Direction »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0" dirty="0" smtClean="0"/>
              <a:t>Définition de la portée et des limites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0" dirty="0" smtClean="0">
                <a:solidFill>
                  <a:schemeClr val="accent1"/>
                </a:solidFill>
              </a:rPr>
              <a:t>Formation </a:t>
            </a:r>
            <a:r>
              <a:rPr lang="en-US" sz="1600" b="0" dirty="0" err="1" smtClean="0">
                <a:solidFill>
                  <a:schemeClr val="accent1"/>
                </a:solidFill>
              </a:rPr>
              <a:t>SMEn</a:t>
            </a:r>
            <a:r>
              <a:rPr lang="en-US" sz="1600" b="0" dirty="0" smtClean="0">
                <a:solidFill>
                  <a:schemeClr val="accent1"/>
                </a:solidFill>
              </a:rPr>
              <a:t> - </a:t>
            </a:r>
            <a:r>
              <a:rPr lang="fr-FR" sz="1600" b="0" dirty="0" smtClean="0">
                <a:solidFill>
                  <a:schemeClr val="accent1"/>
                </a:solidFill>
              </a:rPr>
              <a:t>Équipe et support / qualification des acteurs concernés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0" dirty="0" smtClean="0">
                <a:solidFill>
                  <a:schemeClr val="accent1"/>
                </a:solidFill>
              </a:rPr>
              <a:t>Intégration du </a:t>
            </a:r>
            <a:r>
              <a:rPr lang="fr-FR" sz="1600" b="0" dirty="0" err="1" smtClean="0">
                <a:solidFill>
                  <a:schemeClr val="accent1"/>
                </a:solidFill>
              </a:rPr>
              <a:t>SMEn</a:t>
            </a:r>
            <a:r>
              <a:rPr lang="fr-FR" sz="1600" b="0" dirty="0" smtClean="0">
                <a:solidFill>
                  <a:schemeClr val="accent1"/>
                </a:solidFill>
              </a:rPr>
              <a:t> dans le processus d’affaires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0" dirty="0" smtClean="0">
                <a:solidFill>
                  <a:schemeClr val="tx1"/>
                </a:solidFill>
              </a:rPr>
              <a:t>Definition </a:t>
            </a:r>
            <a:r>
              <a:rPr lang="fr-FR" sz="1600" b="0" dirty="0" smtClean="0">
                <a:solidFill>
                  <a:schemeClr val="tx1"/>
                </a:solidFill>
              </a:rPr>
              <a:t>de la politique énergétique,</a:t>
            </a:r>
            <a:r>
              <a:rPr lang="fr-FR" sz="1600" b="0" dirty="0" smtClean="0">
                <a:solidFill>
                  <a:schemeClr val="accent1"/>
                </a:solidFill>
              </a:rPr>
              <a:t> objectifs et cibles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0" dirty="0">
                <a:solidFill>
                  <a:schemeClr val="tx1"/>
                </a:solidFill>
              </a:rPr>
              <a:t>Assurer l'approbation et la mise en œuvre des plans </a:t>
            </a:r>
            <a:r>
              <a:rPr lang="fr-FR" sz="1600" b="0" dirty="0" smtClean="0">
                <a:solidFill>
                  <a:schemeClr val="tx1"/>
                </a:solidFill>
              </a:rPr>
              <a:t>d'action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0" dirty="0"/>
              <a:t>S'assurer que les ressources nécessaires sont </a:t>
            </a:r>
            <a:r>
              <a:rPr lang="fr-FR" sz="1600" b="0" dirty="0" smtClean="0"/>
              <a:t>disponibles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0" dirty="0" smtClean="0"/>
              <a:t>Communiquer l'importance du </a:t>
            </a:r>
            <a:r>
              <a:rPr lang="fr-FR" sz="1600" b="0" dirty="0" err="1" smtClean="0"/>
              <a:t>SMEn</a:t>
            </a:r>
            <a:endParaRPr lang="fr-FR" sz="1600" b="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0" dirty="0">
                <a:solidFill>
                  <a:schemeClr val="accent1"/>
                </a:solidFill>
              </a:rPr>
              <a:t>Veiller à ce que les résultats </a:t>
            </a:r>
            <a:r>
              <a:rPr lang="fr-FR" sz="1600" b="0" dirty="0" smtClean="0">
                <a:solidFill>
                  <a:schemeClr val="accent1"/>
                </a:solidFill>
              </a:rPr>
              <a:t>soient </a:t>
            </a:r>
            <a:r>
              <a:rPr lang="fr-FR" sz="1600" b="0" dirty="0">
                <a:solidFill>
                  <a:schemeClr val="accent1"/>
                </a:solidFill>
              </a:rPr>
              <a:t>obtenus avec le système de gestion de l'énergie, en particulier l'amélioration de </a:t>
            </a:r>
            <a:r>
              <a:rPr lang="fr-FR" sz="1600" b="0" dirty="0" smtClean="0">
                <a:solidFill>
                  <a:schemeClr val="accent1"/>
                </a:solidFill>
              </a:rPr>
              <a:t>l’organisation </a:t>
            </a:r>
            <a:r>
              <a:rPr lang="fr-FR" sz="1600" b="0" dirty="0">
                <a:solidFill>
                  <a:schemeClr val="accent1"/>
                </a:solidFill>
              </a:rPr>
              <a:t>et la performance liée à </a:t>
            </a:r>
            <a:r>
              <a:rPr lang="fr-FR" sz="1600" b="0" dirty="0" smtClean="0">
                <a:solidFill>
                  <a:schemeClr val="accent1"/>
                </a:solidFill>
              </a:rPr>
              <a:t>l'énergie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0" dirty="0"/>
              <a:t>Assurer des </a:t>
            </a:r>
            <a:r>
              <a:rPr lang="fr-FR" sz="1600" b="0" dirty="0" err="1" smtClean="0"/>
              <a:t>EPIs</a:t>
            </a:r>
            <a:r>
              <a:rPr lang="fr-FR" sz="1600" b="0" dirty="0" smtClean="0"/>
              <a:t> </a:t>
            </a:r>
            <a:r>
              <a:rPr lang="fr-FR" sz="1600" b="0" dirty="0"/>
              <a:t>appropriés en matière de performance </a:t>
            </a:r>
            <a:r>
              <a:rPr lang="fr-FR" sz="1600" b="0" dirty="0" smtClean="0"/>
              <a:t>énergétique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0" dirty="0">
                <a:solidFill>
                  <a:schemeClr val="accent1"/>
                </a:solidFill>
              </a:rPr>
              <a:t>Assurer des processus pour identifier et gérer les changements</a:t>
            </a:r>
            <a:endParaRPr lang="de-DE" sz="1600" b="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11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Engagement de la direction (Section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5.1)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68502" y="1253303"/>
            <a:ext cx="313276" cy="231481"/>
            <a:chOff x="-3204864" y="2348880"/>
            <a:chExt cx="936104" cy="576064"/>
          </a:xfrm>
        </p:grpSpPr>
        <p:sp>
          <p:nvSpPr>
            <p:cNvPr id="8" name="Rechteckige Legende 7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spcBef>
                  <a:spcPct val="20000"/>
                </a:spcBef>
                <a:buSzPct val="110000"/>
                <a:buFont typeface="Arial"/>
                <a:buNone/>
              </a:pPr>
              <a:endParaRPr lang="de-DE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xmlns="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 smtClean="0">
                <a:solidFill>
                  <a:srgbClr val="FFFFFF"/>
                </a:solidFill>
              </a:rPr>
              <a:t>Responsabilité de la DIRECTION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Rectángulo 8">
            <a:extLst>
              <a:ext uri="{FF2B5EF4-FFF2-40B4-BE49-F238E27FC236}">
                <a16:creationId xmlns:a16="http://schemas.microsoft.com/office/drawing/2014/main" xmlns="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20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1432" y="1088740"/>
            <a:ext cx="8522568" cy="493254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fr-FR" sz="1800" b="0" dirty="0"/>
              <a:t>S</a:t>
            </a:r>
            <a:r>
              <a:rPr lang="fr-FR" sz="1800" b="0" dirty="0" smtClean="0"/>
              <a:t>'assurer </a:t>
            </a:r>
            <a:r>
              <a:rPr lang="fr-FR" sz="1800" b="0" dirty="0"/>
              <a:t>que le </a:t>
            </a:r>
            <a:r>
              <a:rPr lang="fr-FR" sz="1800" dirty="0"/>
              <a:t>domaine d'application </a:t>
            </a:r>
            <a:r>
              <a:rPr lang="fr-FR" sz="1800" b="0" dirty="0"/>
              <a:t>et le </a:t>
            </a:r>
            <a:r>
              <a:rPr lang="fr-FR" sz="1800" dirty="0"/>
              <a:t>périmètre </a:t>
            </a:r>
            <a:r>
              <a:rPr lang="fr-FR" sz="1800" b="0" dirty="0"/>
              <a:t>du SMÉ sont </a:t>
            </a:r>
            <a:r>
              <a:rPr lang="fr-FR" sz="1800" b="0" dirty="0" smtClean="0"/>
              <a:t>établis;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fr-FR" sz="1800" b="0" dirty="0" smtClean="0"/>
              <a:t>S'assurer </a:t>
            </a:r>
            <a:r>
              <a:rPr lang="fr-FR" sz="1800" b="0" dirty="0"/>
              <a:t>que la </a:t>
            </a:r>
            <a:r>
              <a:rPr lang="fr-FR" sz="1800" dirty="0"/>
              <a:t>politique énergétique </a:t>
            </a:r>
            <a:r>
              <a:rPr lang="fr-FR" sz="1800" b="0" dirty="0" smtClean="0"/>
              <a:t>, </a:t>
            </a:r>
            <a:r>
              <a:rPr lang="fr-FR" sz="1800" b="0" dirty="0"/>
              <a:t>les </a:t>
            </a:r>
            <a:r>
              <a:rPr lang="fr-FR" sz="1800" dirty="0"/>
              <a:t>objectifs</a:t>
            </a:r>
            <a:r>
              <a:rPr lang="fr-FR" sz="1800" b="0" dirty="0"/>
              <a:t> et les </a:t>
            </a:r>
            <a:r>
              <a:rPr lang="fr-FR" sz="1800" dirty="0" smtClean="0"/>
              <a:t>cibles énergétiques</a:t>
            </a:r>
            <a:r>
              <a:rPr lang="fr-FR" sz="1800" b="0" dirty="0" smtClean="0"/>
              <a:t> sont </a:t>
            </a:r>
            <a:r>
              <a:rPr lang="fr-FR" sz="1800" b="0" dirty="0"/>
              <a:t>établis et sont compatibles avec </a:t>
            </a:r>
            <a:r>
              <a:rPr lang="fr-FR" sz="1800" dirty="0"/>
              <a:t>l'orientation stratégique de </a:t>
            </a:r>
            <a:r>
              <a:rPr lang="fr-FR" sz="1800" dirty="0" smtClean="0"/>
              <a:t>l'organisme;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fr-FR" sz="1800" b="0" dirty="0" smtClean="0"/>
              <a:t>S'assurer </a:t>
            </a:r>
            <a:r>
              <a:rPr lang="fr-FR" sz="1800" b="0" dirty="0"/>
              <a:t>que les </a:t>
            </a:r>
            <a:r>
              <a:rPr lang="fr-FR" sz="1800" dirty="0"/>
              <a:t>exigences du SMÉ</a:t>
            </a:r>
            <a:r>
              <a:rPr lang="fr-FR" sz="1800" b="0" dirty="0"/>
              <a:t> sont intégrées aux processus métier de l’organisme</a:t>
            </a:r>
            <a:r>
              <a:rPr lang="fr-FR" sz="1800" b="0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fr-FR" sz="1800" b="0" dirty="0" smtClean="0"/>
              <a:t> S'assurer </a:t>
            </a:r>
            <a:r>
              <a:rPr lang="fr-FR" sz="1800" b="0" dirty="0"/>
              <a:t>que les </a:t>
            </a:r>
            <a:r>
              <a:rPr lang="fr-FR" sz="1800" dirty="0"/>
              <a:t>plans d'actions </a:t>
            </a:r>
            <a:r>
              <a:rPr lang="fr-FR" sz="1800" b="0" dirty="0"/>
              <a:t>sont approuvés et mis en </a:t>
            </a:r>
            <a:r>
              <a:rPr lang="fr-FR" sz="1800" b="0" dirty="0" smtClean="0"/>
              <a:t>œuvre;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fr-FR" sz="1800" b="0" dirty="0" smtClean="0"/>
              <a:t> S'assurer </a:t>
            </a:r>
            <a:r>
              <a:rPr lang="fr-FR" sz="1800" dirty="0"/>
              <a:t>que les ressources requises </a:t>
            </a:r>
            <a:r>
              <a:rPr lang="fr-FR" sz="1800" b="0" dirty="0"/>
              <a:t>pour le SMÉ </a:t>
            </a:r>
            <a:r>
              <a:rPr lang="fr-FR" sz="1800" dirty="0"/>
              <a:t>sont </a:t>
            </a:r>
            <a:r>
              <a:rPr lang="fr-FR" sz="1800" dirty="0" smtClean="0"/>
              <a:t>disponibles</a:t>
            </a:r>
            <a:r>
              <a:rPr lang="fr-FR" sz="1800" b="0" dirty="0" smtClean="0"/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fr-FR" sz="1800" b="0" dirty="0" smtClean="0"/>
              <a:t>Communiquer </a:t>
            </a:r>
            <a:r>
              <a:rPr lang="fr-FR" sz="1800" b="0" dirty="0"/>
              <a:t>sur l'importance de disposer </a:t>
            </a:r>
            <a:r>
              <a:rPr lang="fr-FR" sz="1800" dirty="0"/>
              <a:t>d'un système de management de l'énergie efficace </a:t>
            </a:r>
            <a:r>
              <a:rPr lang="fr-FR" sz="1800" dirty="0" smtClean="0"/>
              <a:t>et de </a:t>
            </a:r>
            <a:r>
              <a:rPr lang="fr-FR" sz="1800" dirty="0"/>
              <a:t>se conformer aux exigences du </a:t>
            </a:r>
            <a:r>
              <a:rPr lang="fr-FR" sz="1800" dirty="0" smtClean="0"/>
              <a:t>SMÉ;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fr-FR" sz="1800" b="0" dirty="0" smtClean="0"/>
              <a:t>S'assurer </a:t>
            </a:r>
            <a:r>
              <a:rPr lang="fr-FR" sz="1800" b="0" dirty="0"/>
              <a:t>que </a:t>
            </a:r>
            <a:r>
              <a:rPr lang="fr-FR" sz="1800" dirty="0"/>
              <a:t>le SMÉ atteint le(s) résultat(s) escompté(s</a:t>
            </a:r>
            <a:r>
              <a:rPr lang="fr-FR" sz="1800" dirty="0" smtClean="0"/>
              <a:t>);</a:t>
            </a:r>
            <a:endParaRPr lang="fr-FR" sz="1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12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>
          <a:xfrm>
            <a:off x="370136" y="800708"/>
            <a:ext cx="8402400" cy="288032"/>
          </a:xfrm>
        </p:spPr>
        <p:txBody>
          <a:bodyPr/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Engagement de la direction (Section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5.1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Responsabilité </a:t>
            </a:r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croissante de la « Direction </a:t>
            </a:r>
            <a:r>
              <a:rPr lang="fr-F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68502" y="1253303"/>
            <a:ext cx="313276" cy="231481"/>
            <a:chOff x="-3204864" y="2348880"/>
            <a:chExt cx="936104" cy="576064"/>
          </a:xfrm>
        </p:grpSpPr>
        <p:sp>
          <p:nvSpPr>
            <p:cNvPr id="8" name="Rechteckige Legende 7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spcBef>
                  <a:spcPct val="20000"/>
                </a:spcBef>
                <a:buSzPct val="110000"/>
                <a:buFont typeface="Arial"/>
                <a:buNone/>
              </a:pPr>
              <a:endParaRPr lang="de-DE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xmlns="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 smtClean="0">
                <a:solidFill>
                  <a:srgbClr val="FFFFFF"/>
                </a:solidFill>
              </a:rPr>
              <a:t>Responsabilité de la DIRECTION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Rectángulo 8">
            <a:extLst>
              <a:ext uri="{FF2B5EF4-FFF2-40B4-BE49-F238E27FC236}">
                <a16:creationId xmlns:a16="http://schemas.microsoft.com/office/drawing/2014/main" xmlns="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8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5774" y="800708"/>
            <a:ext cx="8374698" cy="5328592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LcPeriod" startAt="8"/>
            </a:pPr>
            <a:r>
              <a:rPr lang="fr-FR" sz="1800" b="0" dirty="0" smtClean="0"/>
              <a:t>Promouvoir </a:t>
            </a:r>
            <a:r>
              <a:rPr lang="fr-FR" sz="1800" dirty="0" smtClean="0"/>
              <a:t>l’amélioration </a:t>
            </a:r>
            <a:r>
              <a:rPr lang="fr-FR" sz="1800" dirty="0"/>
              <a:t>continue </a:t>
            </a:r>
            <a:r>
              <a:rPr lang="fr-FR" sz="1800" b="0" dirty="0"/>
              <a:t>de la performance énergétique et du </a:t>
            </a:r>
            <a:r>
              <a:rPr lang="fr-FR" sz="1800" b="0" dirty="0" smtClean="0"/>
              <a:t>SMÉ;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 startAt="8"/>
            </a:pPr>
            <a:r>
              <a:rPr lang="fr-FR" sz="1800" b="0" dirty="0" smtClean="0"/>
              <a:t>Veiller </a:t>
            </a:r>
            <a:r>
              <a:rPr lang="fr-FR" sz="1800" b="0" dirty="0"/>
              <a:t>à la mise en place </a:t>
            </a:r>
            <a:r>
              <a:rPr lang="fr-FR" sz="1800" dirty="0"/>
              <a:t>d'une équipe de management de </a:t>
            </a:r>
            <a:r>
              <a:rPr lang="fr-FR" sz="1800" dirty="0" smtClean="0"/>
              <a:t>l'énergie;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 startAt="8"/>
            </a:pPr>
            <a:r>
              <a:rPr lang="fr-FR" sz="1800" dirty="0" smtClean="0"/>
              <a:t>Orienter et soutenir </a:t>
            </a:r>
            <a:r>
              <a:rPr lang="fr-FR" sz="1800" b="0" dirty="0"/>
              <a:t>les personnes pour qu'elles contribuent à l'efficacité du SMÉ et </a:t>
            </a:r>
            <a:r>
              <a:rPr lang="fr-FR" sz="1800" b="0" dirty="0" smtClean="0"/>
              <a:t>à </a:t>
            </a:r>
            <a:r>
              <a:rPr lang="fr-FR" sz="1800" dirty="0" smtClean="0"/>
              <a:t>l'amélioration </a:t>
            </a:r>
            <a:r>
              <a:rPr lang="fr-FR" sz="1800" dirty="0"/>
              <a:t>de la performance </a:t>
            </a:r>
            <a:r>
              <a:rPr lang="fr-FR" sz="1800" dirty="0" smtClean="0"/>
              <a:t>énergétique;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 startAt="8"/>
            </a:pPr>
            <a:r>
              <a:rPr lang="fr-FR" sz="1800" dirty="0" smtClean="0"/>
              <a:t>Soutenir les </a:t>
            </a:r>
            <a:r>
              <a:rPr lang="fr-FR" sz="1800" dirty="0"/>
              <a:t>autres rôles managériaux </a:t>
            </a:r>
            <a:r>
              <a:rPr lang="fr-FR" sz="1800" b="0" dirty="0"/>
              <a:t>pertinents afin de démontrer leurs responsabilités </a:t>
            </a:r>
            <a:r>
              <a:rPr lang="fr-FR" sz="1800" b="0" dirty="0" smtClean="0"/>
              <a:t>dans leurs </a:t>
            </a:r>
            <a:r>
              <a:rPr lang="fr-FR" sz="1800" b="0" dirty="0"/>
              <a:t>domaines </a:t>
            </a:r>
            <a:r>
              <a:rPr lang="fr-FR" sz="1800" b="0" dirty="0" smtClean="0"/>
              <a:t>respectifs;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 startAt="8"/>
            </a:pPr>
            <a:r>
              <a:rPr lang="fr-FR" sz="1800" b="0" dirty="0" smtClean="0"/>
              <a:t>S'assurer  </a:t>
            </a:r>
            <a:r>
              <a:rPr lang="fr-FR" sz="1800" b="0" dirty="0"/>
              <a:t>que les </a:t>
            </a:r>
            <a:r>
              <a:rPr lang="fr-FR" sz="1800" dirty="0"/>
              <a:t>indicateurs de performance énergétique</a:t>
            </a:r>
            <a:r>
              <a:rPr lang="fr-FR" sz="1800" b="0" dirty="0"/>
              <a:t> représentent de façon appropriée </a:t>
            </a:r>
            <a:r>
              <a:rPr lang="fr-FR" sz="1800" b="0" dirty="0" smtClean="0"/>
              <a:t>la performance énergétique;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eriod" startAt="8"/>
            </a:pPr>
            <a:r>
              <a:rPr lang="fr-FR" sz="1800" b="0" dirty="0" smtClean="0"/>
              <a:t>S'assurer que </a:t>
            </a:r>
            <a:r>
              <a:rPr lang="fr-FR" sz="1800" b="0" dirty="0"/>
              <a:t>des processus sont établis et mis en </a:t>
            </a:r>
            <a:r>
              <a:rPr lang="fr-FR" sz="1800" b="0" dirty="0" smtClean="0"/>
              <a:t>œuvre </a:t>
            </a:r>
            <a:r>
              <a:rPr lang="fr-FR" sz="1800" b="0" dirty="0"/>
              <a:t>pour </a:t>
            </a:r>
            <a:r>
              <a:rPr lang="fr-FR" sz="1800" dirty="0"/>
              <a:t>identifier et traiter les </a:t>
            </a:r>
            <a:r>
              <a:rPr lang="fr-FR" sz="1800" dirty="0" smtClean="0"/>
              <a:t>changements affectant </a:t>
            </a:r>
            <a:r>
              <a:rPr lang="fr-FR" sz="1800" dirty="0"/>
              <a:t>le SMÉ et la performance énergétique</a:t>
            </a:r>
            <a:r>
              <a:rPr lang="fr-FR" sz="1800" b="0" dirty="0"/>
              <a:t> à l’intérieur du domaine d'application et </a:t>
            </a:r>
            <a:r>
              <a:rPr lang="fr-FR" sz="1800" b="0" dirty="0" smtClean="0"/>
              <a:t>du périmètre </a:t>
            </a:r>
            <a:r>
              <a:rPr lang="fr-FR" sz="1800" b="0" dirty="0"/>
              <a:t>du SMÉ.</a:t>
            </a:r>
            <a:endParaRPr lang="fr-FR" sz="1800" b="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13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62466" y="929267"/>
            <a:ext cx="313276" cy="231481"/>
            <a:chOff x="-3204864" y="2348880"/>
            <a:chExt cx="936104" cy="576064"/>
          </a:xfrm>
        </p:grpSpPr>
        <p:sp>
          <p:nvSpPr>
            <p:cNvPr id="8" name="Rechteckige Legende 7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spcBef>
                  <a:spcPct val="20000"/>
                </a:spcBef>
                <a:buSzPct val="110000"/>
                <a:buFont typeface="Arial"/>
                <a:buNone/>
              </a:pPr>
              <a:endParaRPr lang="de-DE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xmlns="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 smtClean="0">
                <a:solidFill>
                  <a:srgbClr val="FFFFFF"/>
                </a:solidFill>
              </a:rPr>
              <a:t>Responsabilité de la DIRECTION - Suite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Rectángulo 8">
            <a:extLst>
              <a:ext uri="{FF2B5EF4-FFF2-40B4-BE49-F238E27FC236}">
                <a16:creationId xmlns:a16="http://schemas.microsoft.com/office/drawing/2014/main" xmlns="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8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14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72645890"/>
              </p:ext>
            </p:extLst>
          </p:nvPr>
        </p:nvGraphicFramePr>
        <p:xfrm>
          <a:off x="1403181" y="1224163"/>
          <a:ext cx="6609696" cy="191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262202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1580787"/>
            <a:ext cx="1274508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Management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583695"/>
            <a:ext cx="1227815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sz="12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Equipe </a:t>
            </a:r>
            <a:r>
              <a:rPr lang="fr-FR" sz="12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énergie</a:t>
            </a:r>
            <a:endParaRPr lang="fr-FR" sz="12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 rot="16200000">
            <a:off x="307478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00000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289871" y="2935623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00000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6310" y="1256797"/>
            <a:ext cx="3103438" cy="39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fr-FR" sz="2000" b="1" dirty="0" smtClean="0">
                <a:solidFill>
                  <a:srgbClr val="FFC000"/>
                </a:solidFill>
              </a:rPr>
              <a:t>Planning Stratégique</a:t>
            </a:r>
            <a:endParaRPr lang="fr-FR" sz="2000" b="1" dirty="0">
              <a:solidFill>
                <a:srgbClr val="FFC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38466" y="2709785"/>
            <a:ext cx="2105067" cy="424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1B8E95"/>
                </a:solidFill>
              </a:rPr>
              <a:t>Plan </a:t>
            </a:r>
            <a:r>
              <a:rPr lang="de-DE" sz="2000" b="1" dirty="0" err="1" smtClean="0">
                <a:solidFill>
                  <a:srgbClr val="1B8E95"/>
                </a:solidFill>
              </a:rPr>
              <a:t>Tactique</a:t>
            </a:r>
            <a:endParaRPr lang="de-DE" sz="2000" b="1" dirty="0">
              <a:solidFill>
                <a:srgbClr val="1B8E95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245271" y="3712776"/>
            <a:ext cx="4490728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fr-FR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Source: Représentation propre basée sur DIN ISO 50001: 2018, Figure A.2</a:t>
            </a:r>
            <a:endParaRPr lang="de-DE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18" name="Gerade Verbindung 13"/>
          <p:cNvCxnSpPr/>
          <p:nvPr/>
        </p:nvCxnSpPr>
        <p:spPr>
          <a:xfrm>
            <a:off x="5743533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el 1">
            <a:extLst>
              <a:ext uri="{FF2B5EF4-FFF2-40B4-BE49-F238E27FC236}">
                <a16:creationId xmlns:a16="http://schemas.microsoft.com/office/drawing/2014/main" xmlns="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Intégration dans les Processus de Stratégie de Management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rgbClr val="FFFFFF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B528761-77BD-4892-B65A-9949ABE3E756}"/>
              </a:ext>
            </a:extLst>
          </p:cNvPr>
          <p:cNvGrpSpPr/>
          <p:nvPr/>
        </p:nvGrpSpPr>
        <p:grpSpPr>
          <a:xfrm>
            <a:off x="1112067" y="847432"/>
            <a:ext cx="7191925" cy="397858"/>
            <a:chOff x="1130912" y="847432"/>
            <a:chExt cx="7191925" cy="397858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xmlns="" id="{A5B4E43E-C564-410F-AA71-45490E1891EB}"/>
                </a:ext>
              </a:extLst>
            </p:cNvPr>
            <p:cNvSpPr/>
            <p:nvPr/>
          </p:nvSpPr>
          <p:spPr>
            <a:xfrm>
              <a:off x="1149904" y="847432"/>
              <a:ext cx="7114795" cy="397167"/>
            </a:xfrm>
            <a:prstGeom prst="roundRect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xmlns="" id="{107468D5-410E-4016-AAE4-48665F334204}"/>
                </a:ext>
              </a:extLst>
            </p:cNvPr>
            <p:cNvSpPr/>
            <p:nvPr/>
          </p:nvSpPr>
          <p:spPr>
            <a:xfrm>
              <a:off x="3520165" y="848015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xmlns="" id="{1D55E538-0F80-4C84-B545-8055F1FB48F7}"/>
                </a:ext>
              </a:extLst>
            </p:cNvPr>
            <p:cNvSpPr/>
            <p:nvPr/>
          </p:nvSpPr>
          <p:spPr>
            <a:xfrm>
              <a:off x="5656729" y="849290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xmlns="" id="{6E395487-C9AA-4D11-BFC2-BB3A84897DBE}"/>
                </a:ext>
              </a:extLst>
            </p:cNvPr>
            <p:cNvSpPr txBox="1"/>
            <p:nvPr/>
          </p:nvSpPr>
          <p:spPr>
            <a:xfrm>
              <a:off x="1130912" y="893402"/>
              <a:ext cx="2389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Intrants</a:t>
              </a:r>
              <a:endParaRPr lang="es-ES" sz="140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xmlns="" id="{BEF4A888-1B2E-4BF9-BA30-96691A9ABC71}"/>
                </a:ext>
              </a:extLst>
            </p:cNvPr>
            <p:cNvSpPr txBox="1"/>
            <p:nvPr/>
          </p:nvSpPr>
          <p:spPr>
            <a:xfrm>
              <a:off x="3927276" y="893402"/>
              <a:ext cx="1729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Planning</a:t>
              </a:r>
              <a:endParaRPr lang="es-ES" sz="140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xmlns="" id="{741054D3-7C42-4704-8AFE-AD040AEEE8B8}"/>
                </a:ext>
              </a:extLst>
            </p:cNvPr>
            <p:cNvSpPr txBox="1"/>
            <p:nvPr/>
          </p:nvSpPr>
          <p:spPr>
            <a:xfrm>
              <a:off x="6063839" y="893402"/>
              <a:ext cx="225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Résultats</a:t>
              </a:r>
              <a:endParaRPr lang="es-ES" sz="140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1E26E490-B7B9-4119-98DD-D6A55630A91E}"/>
              </a:ext>
            </a:extLst>
          </p:cNvPr>
          <p:cNvGrpSpPr/>
          <p:nvPr/>
        </p:nvGrpSpPr>
        <p:grpSpPr>
          <a:xfrm>
            <a:off x="1274508" y="3125183"/>
            <a:ext cx="6897892" cy="3039868"/>
            <a:chOff x="1227816" y="3125183"/>
            <a:chExt cx="6897892" cy="3039868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xmlns="" id="{A67EDECC-D2CA-4C76-A3B9-D16089180F5B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xmlns="" id="{B4DADBF4-6531-49AE-A5DF-1D769013111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xmlns="" id="{C0510105-4385-48B7-9D0A-1591BC3B17F6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Triángulo isósceles 36">
                <a:extLst>
                  <a:ext uri="{FF2B5EF4-FFF2-40B4-BE49-F238E27FC236}">
                    <a16:creationId xmlns:a16="http://schemas.microsoft.com/office/drawing/2014/main" xmlns="" id="{EC39380D-3B7A-48F2-AD0D-C297C0C28DCA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Triángulo isósceles 37">
                <a:extLst>
                  <a:ext uri="{FF2B5EF4-FFF2-40B4-BE49-F238E27FC236}">
                    <a16:creationId xmlns:a16="http://schemas.microsoft.com/office/drawing/2014/main" xmlns="" id="{8CA31771-57B8-4DC9-BF54-4BC157442561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xmlns="" id="{183FEF5A-5EE0-460F-AC14-A6771CB0958C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xmlns="" id="{90A45374-336C-4146-B2B0-12294B37FFFD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riángulo isósceles 31">
                <a:extLst>
                  <a:ext uri="{FF2B5EF4-FFF2-40B4-BE49-F238E27FC236}">
                    <a16:creationId xmlns:a16="http://schemas.microsoft.com/office/drawing/2014/main" xmlns="" id="{05B9A4F4-5866-48C3-96CA-DFB0EB90E9B8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Triángulo isósceles 32">
                <a:extLst>
                  <a:ext uri="{FF2B5EF4-FFF2-40B4-BE49-F238E27FC236}">
                    <a16:creationId xmlns:a16="http://schemas.microsoft.com/office/drawing/2014/main" xmlns="" id="{BD1CE366-6153-4CBB-838B-D0459F98B3AD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xmlns="" id="{6581CC7C-1402-4B58-9FF7-EF653CA6CECF}"/>
                </a:ext>
              </a:extLst>
            </p:cNvPr>
            <p:cNvSpPr/>
            <p:nvPr/>
          </p:nvSpPr>
          <p:spPr>
            <a:xfrm>
              <a:off x="1249415" y="3366348"/>
              <a:ext cx="2255007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Courier New" panose="02070309020205020404" pitchFamily="49" charset="0"/>
                <a:buChar char="o"/>
              </a:pPr>
              <a:r>
                <a:rPr lang="fr-FR" sz="1600" dirty="0">
                  <a:solidFill>
                    <a:srgbClr val="FFFFFF"/>
                  </a:solidFill>
                </a:rPr>
                <a:t>Source </a:t>
              </a:r>
              <a:r>
                <a:rPr lang="fr-FR" sz="1600" dirty="0" smtClean="0">
                  <a:solidFill>
                    <a:srgbClr val="FFFFFF"/>
                  </a:solidFill>
                </a:rPr>
                <a:t>Énergie</a:t>
              </a:r>
              <a:endParaRPr lang="fr-FR" sz="1600" dirty="0">
                <a:solidFill>
                  <a:srgbClr val="FFFFFF"/>
                </a:solidFill>
              </a:endParaRPr>
            </a:p>
            <a:p>
              <a:pPr marL="285750" indent="-285750">
                <a:lnSpc>
                  <a:spcPct val="200000"/>
                </a:lnSpc>
                <a:buFont typeface="Courier New" panose="02070309020205020404" pitchFamily="49" charset="0"/>
                <a:buChar char="o"/>
              </a:pPr>
              <a:r>
                <a:rPr lang="fr-FR" sz="1600" dirty="0">
                  <a:solidFill>
                    <a:srgbClr val="FFFFFF"/>
                  </a:solidFill>
                </a:rPr>
                <a:t>Apport </a:t>
              </a:r>
              <a:r>
                <a:rPr lang="fr-FR" sz="1600" dirty="0" smtClean="0">
                  <a:solidFill>
                    <a:srgbClr val="FFFFFF"/>
                  </a:solidFill>
                </a:rPr>
                <a:t>Énergie</a:t>
              </a:r>
              <a:endParaRPr lang="fr-FR" sz="1600" dirty="0">
                <a:solidFill>
                  <a:srgbClr val="FFFFFF"/>
                </a:solidFill>
              </a:endParaRPr>
            </a:p>
            <a:p>
              <a:pPr marL="285750" indent="-285750">
                <a:lnSpc>
                  <a:spcPct val="200000"/>
                </a:lnSpc>
                <a:buFont typeface="Courier New" panose="02070309020205020404" pitchFamily="49" charset="0"/>
                <a:buChar char="o"/>
              </a:pPr>
              <a:r>
                <a:rPr lang="fr-FR" sz="1600" dirty="0">
                  <a:solidFill>
                    <a:srgbClr val="FFFFFF"/>
                  </a:solidFill>
                </a:rPr>
                <a:t>Consommateurs </a:t>
              </a:r>
              <a:r>
                <a:rPr lang="fr-FR" sz="1600" dirty="0" smtClean="0">
                  <a:solidFill>
                    <a:srgbClr val="FFFFFF"/>
                  </a:solidFill>
                </a:rPr>
                <a:t>d‘Énergie</a:t>
              </a: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xmlns="" id="{05776087-11C0-4EE6-91F3-2EE5A87C1C5C}"/>
                </a:ext>
              </a:extLst>
            </p:cNvPr>
            <p:cNvSpPr/>
            <p:nvPr/>
          </p:nvSpPr>
          <p:spPr>
            <a:xfrm>
              <a:off x="3711087" y="3320988"/>
              <a:ext cx="2254381" cy="2569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Evaluation Énergétique</a:t>
              </a:r>
            </a:p>
            <a:p>
              <a:pPr algn="ctr"/>
              <a:endParaRPr lang="en-GB" sz="11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/>
              <a:endParaRPr lang="en-GB" sz="11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/>
              <a:endParaRPr lang="en-GB" sz="11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/>
              <a:endParaRPr lang="en-GB" sz="1100" dirty="0" smtClean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/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Détermination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du </a:t>
              </a: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UES</a:t>
              </a:r>
              <a:r>
                <a:rPr lang="en-GB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:</a:t>
              </a:r>
              <a:endParaRPr lang="en-GB" sz="12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Variables pertinentes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Performance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énergétique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Personnel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compétent</a:t>
              </a:r>
            </a:p>
            <a:p>
              <a:pPr algn="ctr"/>
              <a:endParaRPr lang="en-GB" sz="11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/>
              <a:endParaRPr lang="en-GB" sz="11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/>
              <a:endParaRPr lang="en-GB" sz="11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/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Priorisation des actions d'efficacité énergétique</a:t>
              </a:r>
            </a:p>
          </p:txBody>
        </p:sp>
        <p:sp>
          <p:nvSpPr>
            <p:cNvPr id="46" name="Pfeil nach unten 18">
              <a:extLst>
                <a:ext uri="{FF2B5EF4-FFF2-40B4-BE49-F238E27FC236}">
                  <a16:creationId xmlns:a16="http://schemas.microsoft.com/office/drawing/2014/main" xmlns="" id="{9DEDB15E-C50F-4157-9BE9-F5BADA33B9C1}"/>
                </a:ext>
              </a:extLst>
            </p:cNvPr>
            <p:cNvSpPr/>
            <p:nvPr/>
          </p:nvSpPr>
          <p:spPr>
            <a:xfrm>
              <a:off x="4597316" y="3681028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spcBef>
                  <a:spcPct val="20000"/>
                </a:spcBef>
                <a:buSzPct val="110000"/>
                <a:buFont typeface="Arial"/>
                <a:buNone/>
              </a:pPr>
              <a:endParaRPr lang="de-DE" sz="24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Pfeil nach unten 19">
              <a:extLst>
                <a:ext uri="{FF2B5EF4-FFF2-40B4-BE49-F238E27FC236}">
                  <a16:creationId xmlns:a16="http://schemas.microsoft.com/office/drawing/2014/main" xmlns="" id="{60CAD9E2-2FE2-49A0-BA97-F84A7C7FE36C}"/>
                </a:ext>
              </a:extLst>
            </p:cNvPr>
            <p:cNvSpPr/>
            <p:nvPr/>
          </p:nvSpPr>
          <p:spPr>
            <a:xfrm>
              <a:off x="4633320" y="5085184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spcBef>
                  <a:spcPct val="20000"/>
                </a:spcBef>
                <a:buSzPct val="110000"/>
                <a:buFont typeface="Arial"/>
                <a:buNone/>
              </a:pPr>
              <a:endParaRPr lang="de-DE" sz="24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xmlns="" id="{B1E51125-8813-4084-BFE2-D8F8B5133433}"/>
                </a:ext>
              </a:extLst>
            </p:cNvPr>
            <p:cNvSpPr/>
            <p:nvPr/>
          </p:nvSpPr>
          <p:spPr>
            <a:xfrm>
              <a:off x="6078834" y="3501586"/>
              <a:ext cx="2046874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Évaluation de l'utilisation et de la consommation d'énergie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Pronostic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de consommation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Plan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d’action 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Consommateur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principal </a:t>
              </a: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chiffres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clés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Cibles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énergétiques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Plan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de collecte de données énergétiques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54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144701" y="4312079"/>
            <a:ext cx="313276" cy="231481"/>
            <a:chOff x="-3204864" y="2348880"/>
            <a:chExt cx="936104" cy="576064"/>
          </a:xfrm>
        </p:grpSpPr>
        <p:sp>
          <p:nvSpPr>
            <p:cNvPr id="30" name="Rechteckige Legende 29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spcBef>
                  <a:spcPct val="20000"/>
                </a:spcBef>
                <a:buSzPct val="110000"/>
                <a:buFont typeface="Arial"/>
                <a:buNone/>
              </a:pPr>
              <a:endParaRPr lang="de-DE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1" name="Gerade Verbindung 30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Ellipse 34"/>
          <p:cNvSpPr/>
          <p:nvPr/>
        </p:nvSpPr>
        <p:spPr>
          <a:xfrm>
            <a:off x="275949" y="4462164"/>
            <a:ext cx="269796" cy="2697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>
              <a:spcBef>
                <a:spcPct val="20000"/>
              </a:spcBef>
              <a:buSzPct val="110000"/>
              <a:buFont typeface="Arial"/>
              <a:buNone/>
            </a:pPr>
            <a:endParaRPr lang="de-DE" sz="20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5192971" cy="4857403"/>
          </a:xfrm>
        </p:spPr>
        <p:txBody>
          <a:bodyPr>
            <a:normAutofit/>
          </a:bodyPr>
          <a:lstStyle/>
          <a:p>
            <a:r>
              <a:rPr lang="fr-FR" sz="1800" dirty="0"/>
              <a:t>Analyse du contexte et des parties </a:t>
            </a:r>
            <a:r>
              <a:rPr lang="fr-FR" sz="1800" dirty="0" smtClean="0"/>
              <a:t>prenantes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chemeClr val="accent1"/>
                </a:solidFill>
              </a:rPr>
              <a:t>Déterminer les sujets internes et externes qui ont une influence sur le système de management de l'énergie et les performances liées à l'énergie (analyse environnement / contexte</a:t>
            </a:r>
            <a:r>
              <a:rPr lang="fr-FR" sz="1400" b="0" dirty="0" smtClean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chemeClr val="accent1"/>
                </a:solidFill>
              </a:rPr>
              <a:t>Déterminer les parties intéressées ayant une influence sur les performances et le système de gestion de l'énergie liés </a:t>
            </a:r>
            <a:r>
              <a:rPr lang="fr-FR" sz="1400" b="0" dirty="0" smtClean="0">
                <a:solidFill>
                  <a:schemeClr val="accent1"/>
                </a:solidFill>
              </a:rPr>
              <a:t>au </a:t>
            </a:r>
            <a:r>
              <a:rPr lang="fr-FR" sz="1400" b="0" dirty="0" err="1" smtClean="0">
                <a:solidFill>
                  <a:schemeClr val="accent1"/>
                </a:solidFill>
              </a:rPr>
              <a:t>SMEn</a:t>
            </a:r>
            <a:endParaRPr lang="fr-FR" sz="1400" b="0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chemeClr val="accent1"/>
                </a:solidFill>
              </a:rPr>
              <a:t>Déterminer les exigences pertinentes et les attentes des </a:t>
            </a:r>
            <a:r>
              <a:rPr lang="fr-FR" sz="1400" b="0" dirty="0" smtClean="0">
                <a:solidFill>
                  <a:schemeClr val="accent1"/>
                </a:solidFill>
              </a:rPr>
              <a:t>parties prenantes </a:t>
            </a:r>
            <a:r>
              <a:rPr lang="fr-FR" sz="1400" b="0" dirty="0">
                <a:solidFill>
                  <a:schemeClr val="accent1"/>
                </a:solidFill>
              </a:rPr>
              <a:t>et comment traiter les points </a:t>
            </a:r>
            <a:r>
              <a:rPr lang="fr-FR" sz="1400" b="0" dirty="0" smtClean="0">
                <a:solidFill>
                  <a:schemeClr val="accent1"/>
                </a:solidFill>
              </a:rPr>
              <a:t>identifiés</a:t>
            </a:r>
          </a:p>
          <a:p>
            <a:r>
              <a:rPr lang="en-US" sz="1800" dirty="0"/>
              <a:t> Documentation </a:t>
            </a:r>
            <a:r>
              <a:rPr lang="fr-FR" sz="1800" dirty="0" smtClean="0"/>
              <a:t>attendue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0" dirty="0" smtClean="0">
                <a:solidFill>
                  <a:schemeClr val="accent1"/>
                </a:solidFill>
              </a:rPr>
              <a:t>Analyse de contexte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chemeClr val="accent1"/>
                </a:solidFill>
              </a:rPr>
              <a:t>Analyse des parties prenantes (sujets, parties, exigences), éventuellement dans le cadre de l'analyse du contexte</a:t>
            </a:r>
            <a:endParaRPr lang="de-DE" sz="1400" b="0" dirty="0">
              <a:solidFill>
                <a:schemeClr val="accent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15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intrants pour le planning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Wolkenförmige Legende 8"/>
          <p:cNvSpPr/>
          <p:nvPr/>
        </p:nvSpPr>
        <p:spPr>
          <a:xfrm>
            <a:off x="6372200" y="4941168"/>
            <a:ext cx="2621573" cy="1296144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endParaRPr lang="en-US" sz="12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SzPct val="110000"/>
            </a:pPr>
            <a:r>
              <a:rPr lang="fr-FR" sz="1200" b="1" dirty="0">
                <a:solidFill>
                  <a:srgbClr val="000000"/>
                </a:solidFill>
                <a:cs typeface="Arial" panose="020B0604020202020204" pitchFamily="34" charset="0"/>
              </a:rPr>
              <a:t>Une analyse du contexte des parties prenantes est-elle déjà en cours?</a:t>
            </a:r>
            <a:endParaRPr lang="en-US" sz="12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168502" y="1355493"/>
            <a:ext cx="313276" cy="231481"/>
            <a:chOff x="-3204864" y="2348880"/>
            <a:chExt cx="936104" cy="576064"/>
          </a:xfrm>
        </p:grpSpPr>
        <p:sp>
          <p:nvSpPr>
            <p:cNvPr id="25" name="Rechteckige Legende 24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spcBef>
                  <a:spcPct val="20000"/>
                </a:spcBef>
                <a:buSzPct val="110000"/>
                <a:buFont typeface="Arial"/>
                <a:buNone/>
              </a:pPr>
              <a:endParaRPr lang="de-DE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hteck 33"/>
          <p:cNvSpPr/>
          <p:nvPr/>
        </p:nvSpPr>
        <p:spPr>
          <a:xfrm>
            <a:off x="216698" y="4427820"/>
            <a:ext cx="36099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SzPct val="110000"/>
            </a:pPr>
            <a:r>
              <a:rPr lang="de-DE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Wingdings 2"/>
              </a:rPr>
              <a:t></a:t>
            </a:r>
            <a:endParaRPr lang="de-DE" sz="2400" b="1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RÃ©sultat de recherche d'images pour &quot;iso 50001 version 2018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59"/>
            <a:ext cx="3122452" cy="280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xmlns="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 smtClean="0">
                <a:solidFill>
                  <a:srgbClr val="FFFFFF"/>
                </a:solidFill>
              </a:rPr>
              <a:t>Intégration dans le Processus de Stratégie de Management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Rectángulo 8">
            <a:extLst>
              <a:ext uri="{FF2B5EF4-FFF2-40B4-BE49-F238E27FC236}">
                <a16:creationId xmlns:a16="http://schemas.microsoft.com/office/drawing/2014/main" xmlns="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4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: obere Ecken abgerundet 23"/>
          <p:cNvSpPr/>
          <p:nvPr/>
        </p:nvSpPr>
        <p:spPr>
          <a:xfrm rot="10800000">
            <a:off x="3455821" y="1886026"/>
            <a:ext cx="2304256" cy="1725402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00986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455820" y="1886027"/>
            <a:ext cx="2304257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0000"/>
                </a:solidFill>
              </a:rPr>
              <a:t>Évolution </a:t>
            </a:r>
            <a:r>
              <a:rPr lang="fr-FR" sz="1200" dirty="0">
                <a:solidFill>
                  <a:srgbClr val="000000"/>
                </a:solidFill>
              </a:rPr>
              <a:t>du prix de l'énergie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</a:rPr>
              <a:t>Prix ​​des produits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</a:rPr>
              <a:t>Remboursement </a:t>
            </a:r>
            <a:r>
              <a:rPr lang="fr-FR" sz="1200" dirty="0" smtClean="0">
                <a:solidFill>
                  <a:srgbClr val="000000"/>
                </a:solidFill>
              </a:rPr>
              <a:t>d'impôt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0000"/>
                </a:solidFill>
              </a:rPr>
              <a:t>Économie </a:t>
            </a:r>
            <a:r>
              <a:rPr lang="fr-FR" sz="1200" dirty="0">
                <a:solidFill>
                  <a:srgbClr val="000000"/>
                </a:solidFill>
              </a:rPr>
              <a:t>d'énergie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</a:rPr>
              <a:t>Croissance des ventes / utilisation de la capacité de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</a:rPr>
              <a:t>Subventions (état, pays)</a:t>
            </a:r>
            <a:endParaRPr lang="de-DE" sz="1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16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Exemple d’une Analyse de Contexte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3" name="Gruppieren 32"/>
          <p:cNvGrpSpPr/>
          <p:nvPr/>
        </p:nvGrpSpPr>
        <p:grpSpPr>
          <a:xfrm>
            <a:off x="877584" y="1266079"/>
            <a:ext cx="2304257" cy="2612157"/>
            <a:chOff x="755575" y="1081889"/>
            <a:chExt cx="2304257" cy="2612157"/>
          </a:xfrm>
        </p:grpSpPr>
        <p:sp>
          <p:nvSpPr>
            <p:cNvPr id="34" name="Rechteck: obere Ecken abgerundet 6"/>
            <p:cNvSpPr/>
            <p:nvPr/>
          </p:nvSpPr>
          <p:spPr>
            <a:xfrm>
              <a:off x="755576" y="1081889"/>
              <a:ext cx="2304256" cy="611609"/>
            </a:xfrm>
            <a:prstGeom prst="round2Same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fr-FR" sz="2000" b="1" dirty="0" smtClean="0">
                  <a:solidFill>
                    <a:srgbClr val="FFFFFF"/>
                  </a:solidFill>
                </a:rPr>
                <a:t>Politique </a:t>
              </a:r>
            </a:p>
            <a:p>
              <a:r>
                <a:rPr lang="fr-FR" sz="1600" dirty="0" smtClean="0">
                  <a:solidFill>
                    <a:srgbClr val="FFFFFF"/>
                  </a:solidFill>
                </a:rPr>
                <a:t>Facteurs</a:t>
              </a:r>
              <a:endParaRPr lang="fr-FR" sz="1600" dirty="0">
                <a:solidFill>
                  <a:srgbClr val="FFFFFF"/>
                </a:solidFill>
              </a:endParaRPr>
            </a:p>
          </p:txBody>
        </p:sp>
        <p:grpSp>
          <p:nvGrpSpPr>
            <p:cNvPr id="35" name="Gruppieren 34"/>
            <p:cNvGrpSpPr/>
            <p:nvPr/>
          </p:nvGrpSpPr>
          <p:grpSpPr>
            <a:xfrm>
              <a:off x="755575" y="1693497"/>
              <a:ext cx="2304257" cy="2000549"/>
              <a:chOff x="755575" y="1693497"/>
              <a:chExt cx="2304257" cy="2000549"/>
            </a:xfrm>
          </p:grpSpPr>
          <p:sp>
            <p:nvSpPr>
              <p:cNvPr id="36" name="Rechteck: obere Ecken abgerundet 8"/>
              <p:cNvSpPr/>
              <p:nvPr/>
            </p:nvSpPr>
            <p:spPr>
              <a:xfrm rot="10800000">
                <a:off x="755576" y="1693497"/>
                <a:ext cx="2304256" cy="1733741"/>
              </a:xfrm>
              <a:prstGeom prst="round2SameRect">
                <a:avLst>
                  <a:gd name="adj1" fmla="val 6549"/>
                  <a:gd name="adj2" fmla="val 0"/>
                </a:avLst>
              </a:prstGeom>
              <a:solidFill>
                <a:srgbClr val="FAFAFA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rtlCol="0" anchor="t"/>
              <a:lstStyle/>
              <a:p>
                <a:endParaRPr lang="de-DE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755575" y="1693498"/>
                <a:ext cx="2304257" cy="2000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solidFill>
                      <a:srgbClr val="000000"/>
                    </a:solidFill>
                  </a:rPr>
                  <a:t>Objectif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 du 2ème degrée:</a:t>
                </a:r>
                <a:endParaRPr lang="fr-FR" sz="1200" dirty="0">
                  <a:solidFill>
                    <a:srgbClr val="00000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1200" dirty="0" smtClean="0">
                    <a:solidFill>
                      <a:srgbClr val="000000"/>
                    </a:solidFill>
                  </a:rPr>
                  <a:t>Protection </a:t>
                </a:r>
                <a:r>
                  <a:rPr lang="fr-FR" sz="1200" dirty="0">
                    <a:solidFill>
                      <a:srgbClr val="000000"/>
                    </a:solidFill>
                  </a:rPr>
                  <a:t>du climat aux niveaux </a:t>
                </a:r>
                <a:r>
                  <a:rPr lang="fr-FR" sz="1200" dirty="0" smtClean="0">
                    <a:solidFill>
                      <a:srgbClr val="000000"/>
                    </a:solidFill>
                  </a:rPr>
                  <a:t>français </a:t>
                </a:r>
                <a:r>
                  <a:rPr lang="fr-FR" sz="1200" dirty="0">
                    <a:solidFill>
                      <a:srgbClr val="000000"/>
                    </a:solidFill>
                  </a:rPr>
                  <a:t>et </a:t>
                </a:r>
                <a:r>
                  <a:rPr lang="fr-FR" sz="1200" dirty="0" smtClean="0">
                    <a:solidFill>
                      <a:srgbClr val="000000"/>
                    </a:solidFill>
                  </a:rPr>
                  <a:t>européen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 smtClean="0">
                    <a:solidFill>
                      <a:srgbClr val="FF0000"/>
                    </a:solidFill>
                  </a:rPr>
                  <a:t>NAPE?????</a:t>
                </a:r>
                <a:endParaRPr lang="en-US" sz="12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200" dirty="0" smtClean="0">
                    <a:solidFill>
                      <a:srgbClr val="000000"/>
                    </a:solidFill>
                  </a:rPr>
                  <a:t>Changements de politique fiscale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200" dirty="0" smtClean="0">
                    <a:solidFill>
                      <a:srgbClr val="000000"/>
                    </a:solidFill>
                  </a:rPr>
                  <a:t>Politique </a:t>
                </a:r>
                <a:r>
                  <a:rPr lang="fr-FR" sz="1200" dirty="0">
                    <a:solidFill>
                      <a:srgbClr val="000000"/>
                    </a:solidFill>
                  </a:rPr>
                  <a:t>d'entreprise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200" dirty="0">
                    <a:solidFill>
                      <a:srgbClr val="000000"/>
                    </a:solidFill>
                  </a:rPr>
                  <a:t>Principe des Affaires</a:t>
                </a:r>
                <a:endParaRPr lang="de-DE" sz="1400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400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4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3" name="Rechteck: obere Ecken abgerundet 16"/>
          <p:cNvSpPr/>
          <p:nvPr/>
        </p:nvSpPr>
        <p:spPr>
          <a:xfrm>
            <a:off x="6012106" y="3738068"/>
            <a:ext cx="2304256" cy="611609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sz="2000" b="1" dirty="0" smtClean="0">
                <a:solidFill>
                  <a:srgbClr val="FFFFFF"/>
                </a:solidFill>
              </a:rPr>
              <a:t>Ecologique</a:t>
            </a:r>
            <a:r>
              <a:rPr lang="de-DE" sz="2000" b="1" dirty="0">
                <a:solidFill>
                  <a:srgbClr val="FFFFFF"/>
                </a:solidFill>
              </a:rPr>
              <a:t/>
            </a:r>
            <a:br>
              <a:rPr lang="de-DE" sz="2000" b="1" dirty="0">
                <a:solidFill>
                  <a:srgbClr val="FFFFFF"/>
                </a:solidFill>
              </a:rPr>
            </a:br>
            <a:r>
              <a:rPr lang="de-DE" sz="1600" dirty="0" smtClean="0">
                <a:solidFill>
                  <a:srgbClr val="FFFFFF"/>
                </a:solidFill>
              </a:rPr>
              <a:t>Facteurs</a:t>
            </a:r>
            <a:endParaRPr lang="de-DE" sz="1600" dirty="0">
              <a:solidFill>
                <a:srgbClr val="FFFFFF"/>
              </a:solidFill>
            </a:endParaRPr>
          </a:p>
        </p:txBody>
      </p:sp>
      <p:sp>
        <p:nvSpPr>
          <p:cNvPr id="44" name="Rechteck: obere Ecken abgerundet 18"/>
          <p:cNvSpPr/>
          <p:nvPr/>
        </p:nvSpPr>
        <p:spPr>
          <a:xfrm rot="10800000">
            <a:off x="6012108" y="4322181"/>
            <a:ext cx="2304256" cy="1881061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46" name="Rechteck: obere Ecken abgerundet 21"/>
          <p:cNvSpPr/>
          <p:nvPr/>
        </p:nvSpPr>
        <p:spPr>
          <a:xfrm>
            <a:off x="3455821" y="1274418"/>
            <a:ext cx="2304256" cy="611609"/>
          </a:xfrm>
          <a:prstGeom prst="round2SameRect">
            <a:avLst/>
          </a:prstGeom>
          <a:solidFill>
            <a:srgbClr val="009864"/>
          </a:solidFill>
          <a:ln>
            <a:solidFill>
              <a:srgbClr val="00986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b="1" dirty="0" smtClean="0">
                <a:solidFill>
                  <a:srgbClr val="FFFFFF"/>
                </a:solidFill>
              </a:rPr>
              <a:t>Économique </a:t>
            </a:r>
            <a:br>
              <a:rPr lang="fr-FR" sz="2000" b="1" dirty="0" smtClean="0">
                <a:solidFill>
                  <a:srgbClr val="FFFFFF"/>
                </a:solidFill>
              </a:rPr>
            </a:br>
            <a:r>
              <a:rPr lang="fr-FR" sz="1600" dirty="0" smtClean="0">
                <a:solidFill>
                  <a:srgbClr val="FFFFFF"/>
                </a:solidFill>
              </a:rPr>
              <a:t>Facteurs</a:t>
            </a:r>
            <a:endParaRPr lang="fr-FR" sz="1600" dirty="0">
              <a:solidFill>
                <a:srgbClr val="FFFFFF"/>
              </a:solidFill>
            </a:endParaRPr>
          </a:p>
        </p:txBody>
      </p:sp>
      <p:grpSp>
        <p:nvGrpSpPr>
          <p:cNvPr id="49" name="Gruppieren 48"/>
          <p:cNvGrpSpPr/>
          <p:nvPr/>
        </p:nvGrpSpPr>
        <p:grpSpPr>
          <a:xfrm>
            <a:off x="877585" y="3710573"/>
            <a:ext cx="2304257" cy="2492670"/>
            <a:chOff x="755575" y="1081889"/>
            <a:chExt cx="2304257" cy="2287034"/>
          </a:xfrm>
        </p:grpSpPr>
        <p:sp>
          <p:nvSpPr>
            <p:cNvPr id="50" name="Rechteck: obere Ecken abgerundet 26"/>
            <p:cNvSpPr/>
            <p:nvPr/>
          </p:nvSpPr>
          <p:spPr>
            <a:xfrm>
              <a:off x="755576" y="1081889"/>
              <a:ext cx="2304256" cy="611609"/>
            </a:xfrm>
            <a:prstGeom prst="round2Same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fr-FR" sz="2000" b="1" dirty="0" smtClean="0">
                  <a:solidFill>
                    <a:srgbClr val="FFFFFF"/>
                  </a:solidFill>
                </a:rPr>
                <a:t>Technique</a:t>
              </a:r>
              <a:br>
                <a:rPr lang="fr-FR" sz="2000" b="1" dirty="0" smtClean="0">
                  <a:solidFill>
                    <a:srgbClr val="FFFFFF"/>
                  </a:solidFill>
                </a:rPr>
              </a:br>
              <a:r>
                <a:rPr lang="fr-FR" sz="1600" dirty="0" smtClean="0">
                  <a:solidFill>
                    <a:srgbClr val="FFFFFF"/>
                  </a:solidFill>
                </a:rPr>
                <a:t>Facteurs</a:t>
              </a:r>
              <a:endParaRPr lang="fr-FR" sz="1600" dirty="0">
                <a:solidFill>
                  <a:srgbClr val="FFFFFF"/>
                </a:solidFill>
              </a:endParaRPr>
            </a:p>
          </p:txBody>
        </p:sp>
        <p:grpSp>
          <p:nvGrpSpPr>
            <p:cNvPr id="51" name="Gruppieren 50"/>
            <p:cNvGrpSpPr/>
            <p:nvPr/>
          </p:nvGrpSpPr>
          <p:grpSpPr>
            <a:xfrm>
              <a:off x="755575" y="1693498"/>
              <a:ext cx="2304257" cy="1675425"/>
              <a:chOff x="755575" y="1693498"/>
              <a:chExt cx="2304257" cy="1675425"/>
            </a:xfrm>
          </p:grpSpPr>
          <p:sp>
            <p:nvSpPr>
              <p:cNvPr id="52" name="Rechteck: obere Ecken abgerundet 28"/>
              <p:cNvSpPr/>
              <p:nvPr/>
            </p:nvSpPr>
            <p:spPr>
              <a:xfrm rot="10800000">
                <a:off x="755576" y="1693498"/>
                <a:ext cx="2304256" cy="1675425"/>
              </a:xfrm>
              <a:prstGeom prst="round2SameRect">
                <a:avLst>
                  <a:gd name="adj1" fmla="val 6549"/>
                  <a:gd name="adj2" fmla="val 0"/>
                </a:avLst>
              </a:prstGeom>
              <a:solidFill>
                <a:srgbClr val="FAFAFA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rtlCol="0" anchor="t"/>
              <a:lstStyle/>
              <a:p>
                <a:endParaRPr lang="de-DE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755575" y="1693498"/>
                <a:ext cx="2304257" cy="1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itchFamily="34" charset="0"/>
                  <a:buChar char="•"/>
                </a:pPr>
                <a:r>
                  <a:rPr lang="fr-FR" sz="1200" dirty="0" smtClean="0">
                    <a:solidFill>
                      <a:srgbClr val="000000"/>
                    </a:solidFill>
                  </a:rPr>
                  <a:t>Développement </a:t>
                </a:r>
                <a:r>
                  <a:rPr lang="fr-FR" sz="1200" dirty="0">
                    <a:solidFill>
                      <a:srgbClr val="000000"/>
                    </a:solidFill>
                  </a:rPr>
                  <a:t>de la technologie énergétique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fr-FR" sz="1200" dirty="0">
                    <a:solidFill>
                      <a:srgbClr val="000000"/>
                    </a:solidFill>
                  </a:rPr>
                  <a:t>Couplage sectoriel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fr-FR" sz="1200" dirty="0">
                    <a:solidFill>
                      <a:srgbClr val="000000"/>
                    </a:solidFill>
                  </a:rPr>
                  <a:t>Technologies de stockage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fr-FR" sz="1200" dirty="0">
                    <a:solidFill>
                      <a:srgbClr val="000000"/>
                    </a:solidFill>
                  </a:rPr>
                  <a:t>Énergies renouvelables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fr-FR" sz="1200" dirty="0" smtClean="0">
                    <a:solidFill>
                      <a:srgbClr val="000000"/>
                    </a:solidFill>
                  </a:rPr>
                  <a:t>Mobilité</a:t>
                </a:r>
                <a:endParaRPr lang="fr-FR" sz="1200" dirty="0">
                  <a:solidFill>
                    <a:srgbClr val="000000"/>
                  </a:solidFill>
                </a:endParaRP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fr-FR" sz="1200" dirty="0">
                    <a:solidFill>
                      <a:srgbClr val="000000"/>
                    </a:solidFill>
                  </a:rPr>
                  <a:t>Infrastructure de numérisation, logiciel, GLT, ..</a:t>
                </a:r>
                <a:r>
                  <a:rPr lang="de-DE" sz="1200" dirty="0" smtClean="0">
                    <a:solidFill>
                      <a:srgbClr val="000000"/>
                    </a:solidFill>
                  </a:rPr>
                  <a:t>...</a:t>
                </a:r>
                <a:endParaRPr lang="de-DE" sz="12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4" name="Gruppieren 53"/>
          <p:cNvGrpSpPr/>
          <p:nvPr/>
        </p:nvGrpSpPr>
        <p:grpSpPr>
          <a:xfrm>
            <a:off x="3455821" y="3710573"/>
            <a:ext cx="2304257" cy="2492670"/>
            <a:chOff x="755575" y="1081889"/>
            <a:chExt cx="2304257" cy="2492670"/>
          </a:xfrm>
        </p:grpSpPr>
        <p:sp>
          <p:nvSpPr>
            <p:cNvPr id="55" name="Rechteck: obere Ecken abgerundet 31"/>
            <p:cNvSpPr/>
            <p:nvPr/>
          </p:nvSpPr>
          <p:spPr>
            <a:xfrm>
              <a:off x="755576" y="1081889"/>
              <a:ext cx="2304256" cy="611609"/>
            </a:xfrm>
            <a:prstGeom prst="round2Same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de-DE" sz="2000" b="1" dirty="0" smtClean="0">
                  <a:solidFill>
                    <a:srgbClr val="FFFFFF"/>
                  </a:solidFill>
                </a:rPr>
                <a:t>Légal</a:t>
              </a:r>
              <a:r>
                <a:rPr lang="de-DE" sz="2000" b="1" dirty="0">
                  <a:solidFill>
                    <a:srgbClr val="FFFFFF"/>
                  </a:solidFill>
                </a:rPr>
                <a:t/>
              </a:r>
              <a:br>
                <a:rPr lang="de-DE" sz="2000" b="1" dirty="0">
                  <a:solidFill>
                    <a:srgbClr val="FFFFFF"/>
                  </a:solidFill>
                </a:rPr>
              </a:br>
              <a:r>
                <a:rPr lang="de-DE" sz="1600" dirty="0" smtClean="0">
                  <a:solidFill>
                    <a:srgbClr val="FFFFFF"/>
                  </a:solidFill>
                </a:rPr>
                <a:t>Facteurs</a:t>
              </a:r>
              <a:endParaRPr lang="de-DE" sz="1600" dirty="0">
                <a:solidFill>
                  <a:srgbClr val="FFFFFF"/>
                </a:solidFill>
              </a:endParaRP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755575" y="1693497"/>
              <a:ext cx="2304257" cy="1881062"/>
              <a:chOff x="755575" y="1693497"/>
              <a:chExt cx="2304257" cy="1881062"/>
            </a:xfrm>
          </p:grpSpPr>
          <p:sp>
            <p:nvSpPr>
              <p:cNvPr id="57" name="Rechteck: obere Ecken abgerundet 33"/>
              <p:cNvSpPr/>
              <p:nvPr/>
            </p:nvSpPr>
            <p:spPr>
              <a:xfrm rot="10800000">
                <a:off x="755576" y="1693497"/>
                <a:ext cx="2304256" cy="1881062"/>
              </a:xfrm>
              <a:prstGeom prst="round2SameRect">
                <a:avLst>
                  <a:gd name="adj1" fmla="val 6549"/>
                  <a:gd name="adj2" fmla="val 0"/>
                </a:avLst>
              </a:prstGeom>
              <a:solidFill>
                <a:srgbClr val="FAFAFA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rtlCol="0" anchor="t"/>
              <a:lstStyle/>
              <a:p>
                <a:endParaRPr lang="de-DE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755575" y="1693498"/>
                <a:ext cx="2304257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1200" dirty="0" smtClean="0">
                    <a:solidFill>
                      <a:srgbClr val="000000"/>
                    </a:solidFill>
                  </a:rPr>
                  <a:t>Conformité </a:t>
                </a:r>
                <a:r>
                  <a:rPr lang="fr-FR" sz="1200" dirty="0">
                    <a:solidFill>
                      <a:srgbClr val="000000"/>
                    </a:solidFill>
                  </a:rPr>
                  <a:t>à toutes les exigences légales (par exemple </a:t>
                </a:r>
                <a:r>
                  <a:rPr lang="fr-FR" sz="1200" dirty="0" err="1">
                    <a:solidFill>
                      <a:srgbClr val="000000"/>
                    </a:solidFill>
                  </a:rPr>
                  <a:t>StromStG</a:t>
                </a:r>
                <a:r>
                  <a:rPr lang="fr-FR" sz="1200" dirty="0">
                    <a:solidFill>
                      <a:srgbClr val="000000"/>
                    </a:solidFill>
                  </a:rPr>
                  <a:t>, </a:t>
                </a:r>
                <a:r>
                  <a:rPr lang="fr-FR" sz="1200" dirty="0" err="1">
                    <a:solidFill>
                      <a:srgbClr val="000000"/>
                    </a:solidFill>
                  </a:rPr>
                  <a:t>EnergieStG</a:t>
                </a:r>
                <a:r>
                  <a:rPr lang="fr-FR" sz="1200" dirty="0">
                    <a:solidFill>
                      <a:srgbClr val="000000"/>
                    </a:solidFill>
                  </a:rPr>
                  <a:t>, EEG)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200" dirty="0">
                    <a:solidFill>
                      <a:srgbClr val="000000"/>
                    </a:solidFill>
                  </a:rPr>
                  <a:t>ETS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200" dirty="0">
                    <a:solidFill>
                      <a:srgbClr val="000000"/>
                    </a:solidFill>
                  </a:rPr>
                  <a:t>Audit / obligation de </a:t>
                </a:r>
                <a:r>
                  <a:rPr lang="fr-FR" sz="1200" dirty="0" err="1">
                    <a:solidFill>
                      <a:srgbClr val="000000"/>
                    </a:solidFill>
                  </a:rPr>
                  <a:t>reporting</a:t>
                </a:r>
                <a:endParaRPr lang="fr-FR" sz="1200" dirty="0">
                  <a:solidFill>
                    <a:srgbClr val="000000"/>
                  </a:solidFill>
                </a:endParaRPr>
              </a:p>
              <a:p>
                <a:pPr marL="628650" lvl="1" indent="-171450">
                  <a:buFont typeface="Wingdings" panose="05000000000000000000" pitchFamily="2" charset="2"/>
                  <a:buChar char="Ø"/>
                </a:pPr>
                <a:r>
                  <a:rPr lang="fr-FR" sz="1200" dirty="0">
                    <a:solidFill>
                      <a:srgbClr val="000000"/>
                    </a:solidFill>
                  </a:rPr>
                  <a:t>RSE</a:t>
                </a:r>
              </a:p>
              <a:p>
                <a:pPr marL="628650" lvl="1" indent="-171450">
                  <a:buFont typeface="Wingdings" panose="05000000000000000000" pitchFamily="2" charset="2"/>
                  <a:buChar char="Ø"/>
                </a:pPr>
                <a:r>
                  <a:rPr lang="fr-FR" sz="1200" dirty="0">
                    <a:solidFill>
                      <a:srgbClr val="000000"/>
                    </a:solidFill>
                  </a:rPr>
                  <a:t>ISO 50001 / 16247-1</a:t>
                </a:r>
                <a:endParaRPr lang="de-DE" sz="14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1" name="Gruppieren 60"/>
          <p:cNvGrpSpPr/>
          <p:nvPr/>
        </p:nvGrpSpPr>
        <p:grpSpPr>
          <a:xfrm>
            <a:off x="6012107" y="1263162"/>
            <a:ext cx="2304256" cy="2365936"/>
            <a:chOff x="755576" y="1081889"/>
            <a:chExt cx="2304256" cy="2365936"/>
          </a:xfrm>
        </p:grpSpPr>
        <p:sp>
          <p:nvSpPr>
            <p:cNvPr id="62" name="Rechteck: obere Ecken abgerundet 6"/>
            <p:cNvSpPr/>
            <p:nvPr/>
          </p:nvSpPr>
          <p:spPr>
            <a:xfrm>
              <a:off x="755576" y="1081889"/>
              <a:ext cx="2304256" cy="611609"/>
            </a:xfrm>
            <a:prstGeom prst="round2Same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fr-FR" sz="2000" b="1" dirty="0" smtClean="0">
                  <a:solidFill>
                    <a:srgbClr val="FFFFFF"/>
                  </a:solidFill>
                </a:rPr>
                <a:t>Social</a:t>
              </a:r>
              <a:r>
                <a:rPr lang="fr-FR" sz="2800" b="1" dirty="0" smtClean="0">
                  <a:solidFill>
                    <a:srgbClr val="FFFFFF"/>
                  </a:solidFill>
                </a:rPr>
                <a:t/>
              </a:r>
              <a:br>
                <a:rPr lang="fr-FR" sz="2800" b="1" dirty="0" smtClean="0">
                  <a:solidFill>
                    <a:srgbClr val="FFFFFF"/>
                  </a:solidFill>
                </a:rPr>
              </a:br>
              <a:r>
                <a:rPr lang="fr-FR" sz="1600" dirty="0" smtClean="0">
                  <a:solidFill>
                    <a:srgbClr val="FFFFFF"/>
                  </a:solidFill>
                </a:rPr>
                <a:t>Facteurs</a:t>
              </a:r>
              <a:endParaRPr lang="fr-FR" sz="1600" dirty="0">
                <a:solidFill>
                  <a:srgbClr val="FFFFFF"/>
                </a:solidFill>
              </a:endParaRPr>
            </a:p>
          </p:txBody>
        </p:sp>
        <p:grpSp>
          <p:nvGrpSpPr>
            <p:cNvPr id="63" name="Gruppieren 62"/>
            <p:cNvGrpSpPr/>
            <p:nvPr/>
          </p:nvGrpSpPr>
          <p:grpSpPr>
            <a:xfrm>
              <a:off x="755576" y="1693497"/>
              <a:ext cx="2304256" cy="1754328"/>
              <a:chOff x="755576" y="1693497"/>
              <a:chExt cx="2304256" cy="1754328"/>
            </a:xfrm>
          </p:grpSpPr>
          <p:sp>
            <p:nvSpPr>
              <p:cNvPr id="64" name="Rechteck: obere Ecken abgerundet 8"/>
              <p:cNvSpPr/>
              <p:nvPr/>
            </p:nvSpPr>
            <p:spPr>
              <a:xfrm rot="10800000">
                <a:off x="755576" y="1693497"/>
                <a:ext cx="2304256" cy="1733741"/>
              </a:xfrm>
              <a:prstGeom prst="round2SameRect">
                <a:avLst>
                  <a:gd name="adj1" fmla="val 6549"/>
                  <a:gd name="adj2" fmla="val 0"/>
                </a:avLst>
              </a:prstGeom>
              <a:solidFill>
                <a:srgbClr val="FAFAFA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rtlCol="0" anchor="t"/>
              <a:lstStyle/>
              <a:p>
                <a:endParaRPr lang="de-DE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755576" y="1693499"/>
                <a:ext cx="2304256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200" dirty="0">
                    <a:solidFill>
                      <a:srgbClr val="000000"/>
                    </a:solidFill>
                  </a:rPr>
                  <a:t>Ressources pour </a:t>
                </a:r>
                <a:r>
                  <a:rPr lang="fr-FR" sz="1200" dirty="0" err="1" smtClean="0">
                    <a:solidFill>
                      <a:srgbClr val="000000"/>
                    </a:solidFill>
                  </a:rPr>
                  <a:t>MEn</a:t>
                </a:r>
                <a:endParaRPr lang="fr-FR" sz="1200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200" dirty="0" smtClean="0">
                    <a:solidFill>
                      <a:srgbClr val="000000"/>
                    </a:solidFill>
                  </a:rPr>
                  <a:t>Formation et sensibilisation des employés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200" dirty="0" smtClean="0">
                    <a:solidFill>
                      <a:srgbClr val="000000"/>
                    </a:solidFill>
                  </a:rPr>
                  <a:t>Participation </a:t>
                </a:r>
                <a:r>
                  <a:rPr lang="fr-FR" sz="1200" dirty="0">
                    <a:solidFill>
                      <a:srgbClr val="000000"/>
                    </a:solidFill>
                  </a:rPr>
                  <a:t>des employés </a:t>
                </a:r>
                <a:r>
                  <a:rPr lang="fr-FR" sz="1200" dirty="0" smtClean="0">
                    <a:solidFill>
                      <a:srgbClr val="000000"/>
                    </a:solidFill>
                  </a:rPr>
                  <a:t>concernés par </a:t>
                </a:r>
                <a:r>
                  <a:rPr lang="fr-FR" sz="1200" dirty="0">
                    <a:solidFill>
                      <a:srgbClr val="000000"/>
                    </a:solidFill>
                  </a:rPr>
                  <a:t>l'énergie dans l'entreprise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200" dirty="0" smtClean="0">
                    <a:solidFill>
                      <a:srgbClr val="000000"/>
                    </a:solidFill>
                  </a:rPr>
                  <a:t>Responsabilité </a:t>
                </a:r>
                <a:r>
                  <a:rPr lang="fr-FR" sz="1200" dirty="0">
                    <a:solidFill>
                      <a:srgbClr val="000000"/>
                    </a:solidFill>
                  </a:rPr>
                  <a:t>dans la région</a:t>
                </a:r>
                <a:endParaRPr lang="de-DE" sz="14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5" name="Textfeld 44"/>
          <p:cNvSpPr txBox="1"/>
          <p:nvPr/>
        </p:nvSpPr>
        <p:spPr>
          <a:xfrm>
            <a:off x="6012107" y="4322182"/>
            <a:ext cx="2304257" cy="21544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rgbClr val="000000"/>
                </a:solidFill>
              </a:rPr>
              <a:t>Contraintes </a:t>
            </a:r>
            <a:r>
              <a:rPr lang="fr-FR" sz="1200" dirty="0">
                <a:solidFill>
                  <a:srgbClr val="000000"/>
                </a:solidFill>
              </a:rPr>
              <a:t>environnementales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</a:rPr>
              <a:t>Émissions d'échappement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</a:rPr>
              <a:t>Consommation d'eau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</a:rPr>
              <a:t>Modernisation énergétique des bâtiments (isolation </a:t>
            </a:r>
            <a:r>
              <a:rPr lang="fr-FR" sz="1200" dirty="0" smtClean="0">
                <a:solidFill>
                  <a:srgbClr val="000000"/>
                </a:solidFill>
              </a:rPr>
              <a:t>thermique)</a:t>
            </a:r>
            <a:endParaRPr lang="fr-FR" sz="12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</a:rPr>
              <a:t>Exigences des clients en matière de 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</a:rPr>
              <a:t>Électricité verte</a:t>
            </a:r>
            <a:endParaRPr lang="de-DE" sz="1200" dirty="0">
              <a:solidFill>
                <a:srgbClr val="000000"/>
              </a:solidFill>
            </a:endParaRPr>
          </a:p>
          <a:p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xmlns="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 smtClean="0">
                <a:solidFill>
                  <a:srgbClr val="FFFFFF"/>
                </a:solidFill>
              </a:rPr>
              <a:t>Intégration dans le Processus de Stratégie de Management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8" name="Rectángulo 8">
            <a:extLst>
              <a:ext uri="{FF2B5EF4-FFF2-40B4-BE49-F238E27FC236}">
                <a16:creationId xmlns:a16="http://schemas.microsoft.com/office/drawing/2014/main" xmlns="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3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924827"/>
              </p:ext>
            </p:extLst>
          </p:nvPr>
        </p:nvGraphicFramePr>
        <p:xfrm>
          <a:off x="440266" y="1813491"/>
          <a:ext cx="3496734" cy="3429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797"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 smtClean="0"/>
                        <a:t>Exemples de parties intéressées</a:t>
                      </a:r>
                      <a:endParaRPr lang="fr-FR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831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Fournisseurs de capitaux / investisseurs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Gestion d'entreprise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Contrôle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Employés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Législateurs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Le public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Partenariat climat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fr-FR" sz="1400" dirty="0" smtClean="0"/>
                        <a:t>Les clients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17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Exemple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d'analyse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actionnaires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117869"/>
              </p:ext>
            </p:extLst>
          </p:nvPr>
        </p:nvGraphicFramePr>
        <p:xfrm>
          <a:off x="4165599" y="1813491"/>
          <a:ext cx="4436534" cy="3523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3376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Exemples</a:t>
                      </a:r>
                      <a:r>
                        <a:rPr lang="de-DE" sz="1600" baseline="0" dirty="0" smtClean="0"/>
                        <a:t> des </a:t>
                      </a:r>
                      <a:r>
                        <a:rPr lang="fr-FR" sz="1600" baseline="0" noProof="0" dirty="0" smtClean="0"/>
                        <a:t>Attentes </a:t>
                      </a:r>
                      <a:r>
                        <a:rPr lang="fr-FR" sz="1600" noProof="0" dirty="0" smtClean="0"/>
                        <a:t>/ Exigences</a:t>
                      </a:r>
                      <a:endParaRPr lang="fr-FR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034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fr-F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Rendement élevé du capital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fr-F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Respect des objectifs de l'entreprise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fr-F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Sécurisation des effets de la taxe sur l'énergie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fr-F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Lieu de travail innovant et sûr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fr-F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Conformité à la législation énergétique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fr-F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Production à économie d'énergie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fr-F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Respect des objectifs climatiques</a:t>
                      </a:r>
                    </a:p>
                    <a:p>
                      <a:pPr marL="182563" marR="0" indent="-182563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Wingdings" panose="05000000000000000000" pitchFamily="2" charset="2"/>
                        <a:buChar char="Ø"/>
                        <a:tabLst/>
                      </a:pPr>
                      <a:r>
                        <a:rPr lang="fr-FR" sz="14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Prix ​​/ Disponibilité</a:t>
                      </a:r>
                      <a:endParaRPr lang="en-US" sz="1400" b="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itel 1">
            <a:extLst>
              <a:ext uri="{FF2B5EF4-FFF2-40B4-BE49-F238E27FC236}">
                <a16:creationId xmlns:a16="http://schemas.microsoft.com/office/drawing/2014/main" xmlns="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/>
              <a:t>Intégration dans le Processus de Stratégie de Management</a:t>
            </a:r>
            <a:endParaRPr lang="fr-FR" dirty="0"/>
          </a:p>
        </p:txBody>
      </p:sp>
      <p:sp>
        <p:nvSpPr>
          <p:cNvPr id="11" name="Rectángulo 8">
            <a:extLst>
              <a:ext uri="{FF2B5EF4-FFF2-40B4-BE49-F238E27FC236}">
                <a16:creationId xmlns:a16="http://schemas.microsoft.com/office/drawing/2014/main" xmlns="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732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18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426557365"/>
              </p:ext>
            </p:extLst>
          </p:nvPr>
        </p:nvGraphicFramePr>
        <p:xfrm>
          <a:off x="1403181" y="1224163"/>
          <a:ext cx="6609696" cy="191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Gerade Verbindung 7"/>
          <p:cNvCxnSpPr/>
          <p:nvPr/>
        </p:nvCxnSpPr>
        <p:spPr>
          <a:xfrm>
            <a:off x="1262202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0" y="1580787"/>
            <a:ext cx="1274508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Management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3583695"/>
            <a:ext cx="1227815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800"/>
              </a:lnSpc>
              <a:spcBef>
                <a:spcPts val="576"/>
              </a:spcBef>
            </a:pPr>
            <a:r>
              <a:rPr lang="es-ES" sz="12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Equipe </a:t>
            </a:r>
            <a:r>
              <a:rPr lang="fr-FR" sz="12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énergie</a:t>
            </a:r>
            <a:endParaRPr lang="fr-FR" sz="12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 rot="16200000">
            <a:off x="307478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00000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289871" y="2935623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00000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6310" y="1256797"/>
            <a:ext cx="3103438" cy="39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fr-FR" sz="2000" b="1" dirty="0" smtClean="0">
                <a:solidFill>
                  <a:srgbClr val="FFC000"/>
                </a:solidFill>
              </a:rPr>
              <a:t>Planning Stratégique</a:t>
            </a:r>
            <a:endParaRPr lang="fr-FR" sz="2000" b="1" dirty="0">
              <a:solidFill>
                <a:srgbClr val="FFC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38466" y="2709785"/>
            <a:ext cx="2105067" cy="424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1B8E95"/>
                </a:solidFill>
              </a:rPr>
              <a:t>Plan </a:t>
            </a:r>
            <a:r>
              <a:rPr lang="de-DE" sz="2000" b="1" dirty="0" err="1" smtClean="0">
                <a:solidFill>
                  <a:srgbClr val="1B8E95"/>
                </a:solidFill>
              </a:rPr>
              <a:t>Tactique</a:t>
            </a:r>
            <a:endParaRPr lang="de-DE" sz="2000" b="1" dirty="0">
              <a:solidFill>
                <a:srgbClr val="1B8E95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245271" y="3712776"/>
            <a:ext cx="4490728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fr-FR" sz="1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Source: Représentation propre basée sur DIN ISO 50001: 2018, Figure A.2</a:t>
            </a:r>
            <a:endParaRPr lang="de-DE" sz="10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cxnSp>
        <p:nvCxnSpPr>
          <p:cNvPr id="18" name="Gerade Verbindung 13"/>
          <p:cNvCxnSpPr/>
          <p:nvPr/>
        </p:nvCxnSpPr>
        <p:spPr>
          <a:xfrm>
            <a:off x="5743533" y="29076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el 1">
            <a:extLst>
              <a:ext uri="{FF2B5EF4-FFF2-40B4-BE49-F238E27FC236}">
                <a16:creationId xmlns:a16="http://schemas.microsoft.com/office/drawing/2014/main" xmlns="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Intégration dans les Processus de Stratégie de Management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rgbClr val="FFFFFF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9B528761-77BD-4892-B65A-9949ABE3E756}"/>
              </a:ext>
            </a:extLst>
          </p:cNvPr>
          <p:cNvGrpSpPr/>
          <p:nvPr/>
        </p:nvGrpSpPr>
        <p:grpSpPr>
          <a:xfrm>
            <a:off x="1112067" y="847432"/>
            <a:ext cx="7191925" cy="397858"/>
            <a:chOff x="1130912" y="847432"/>
            <a:chExt cx="7191925" cy="397858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xmlns="" id="{A5B4E43E-C564-410F-AA71-45490E1891EB}"/>
                </a:ext>
              </a:extLst>
            </p:cNvPr>
            <p:cNvSpPr/>
            <p:nvPr/>
          </p:nvSpPr>
          <p:spPr>
            <a:xfrm>
              <a:off x="1149904" y="847432"/>
              <a:ext cx="7114795" cy="397167"/>
            </a:xfrm>
            <a:prstGeom prst="roundRect">
              <a:avLst/>
            </a:prstGeom>
            <a:solidFill>
              <a:srgbClr val="C6F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xmlns="" id="{107468D5-410E-4016-AAE4-48665F334204}"/>
                </a:ext>
              </a:extLst>
            </p:cNvPr>
            <p:cNvSpPr/>
            <p:nvPr/>
          </p:nvSpPr>
          <p:spPr>
            <a:xfrm>
              <a:off x="3520165" y="848015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27" name="Flecha: cheurón 26">
              <a:extLst>
                <a:ext uri="{FF2B5EF4-FFF2-40B4-BE49-F238E27FC236}">
                  <a16:creationId xmlns:a16="http://schemas.microsoft.com/office/drawing/2014/main" xmlns="" id="{1D55E538-0F80-4C84-B545-8055F1FB48F7}"/>
                </a:ext>
              </a:extLst>
            </p:cNvPr>
            <p:cNvSpPr/>
            <p:nvPr/>
          </p:nvSpPr>
          <p:spPr>
            <a:xfrm>
              <a:off x="5656729" y="849290"/>
              <a:ext cx="407111" cy="396000"/>
            </a:xfrm>
            <a:prstGeom prst="chevron">
              <a:avLst>
                <a:gd name="adj" fmla="val 39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000000"/>
                </a:solidFill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xmlns="" id="{6E395487-C9AA-4D11-BFC2-BB3A84897DBE}"/>
                </a:ext>
              </a:extLst>
            </p:cNvPr>
            <p:cNvSpPr txBox="1"/>
            <p:nvPr/>
          </p:nvSpPr>
          <p:spPr>
            <a:xfrm>
              <a:off x="1130912" y="893402"/>
              <a:ext cx="23892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Intrants</a:t>
              </a:r>
              <a:endParaRPr lang="es-ES" sz="140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xmlns="" id="{BEF4A888-1B2E-4BF9-BA30-96691A9ABC71}"/>
                </a:ext>
              </a:extLst>
            </p:cNvPr>
            <p:cNvSpPr txBox="1"/>
            <p:nvPr/>
          </p:nvSpPr>
          <p:spPr>
            <a:xfrm>
              <a:off x="3927276" y="893402"/>
              <a:ext cx="1729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Planning</a:t>
              </a:r>
              <a:endParaRPr lang="es-ES" sz="140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xmlns="" id="{741054D3-7C42-4704-8AFE-AD040AEEE8B8}"/>
                </a:ext>
              </a:extLst>
            </p:cNvPr>
            <p:cNvSpPr txBox="1"/>
            <p:nvPr/>
          </p:nvSpPr>
          <p:spPr>
            <a:xfrm>
              <a:off x="6063839" y="893402"/>
              <a:ext cx="2258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Résultats</a:t>
              </a:r>
              <a:endParaRPr lang="es-ES" sz="1400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1E26E490-B7B9-4119-98DD-D6A55630A91E}"/>
              </a:ext>
            </a:extLst>
          </p:cNvPr>
          <p:cNvGrpSpPr/>
          <p:nvPr/>
        </p:nvGrpSpPr>
        <p:grpSpPr>
          <a:xfrm>
            <a:off x="1274508" y="3125183"/>
            <a:ext cx="6897892" cy="3039868"/>
            <a:chOff x="1227816" y="3125183"/>
            <a:chExt cx="6897892" cy="3039868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xmlns="" id="{A67EDECC-D2CA-4C76-A3B9-D16089180F5B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FFFFFF"/>
                </a:solidFill>
              </a:endParaRPr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xmlns="" id="{B4DADBF4-6531-49AE-A5DF-1D769013111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xmlns="" id="{C0510105-4385-48B7-9D0A-1591BC3B17F6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Triángulo isósceles 36">
                <a:extLst>
                  <a:ext uri="{FF2B5EF4-FFF2-40B4-BE49-F238E27FC236}">
                    <a16:creationId xmlns:a16="http://schemas.microsoft.com/office/drawing/2014/main" xmlns="" id="{EC39380D-3B7A-48F2-AD0D-C297C0C28DCA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Triángulo isósceles 37">
                <a:extLst>
                  <a:ext uri="{FF2B5EF4-FFF2-40B4-BE49-F238E27FC236}">
                    <a16:creationId xmlns:a16="http://schemas.microsoft.com/office/drawing/2014/main" xmlns="" id="{8CA31771-57B8-4DC9-BF54-4BC157442561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xmlns="" id="{183FEF5A-5EE0-460F-AC14-A6771CB0958C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xmlns="" id="{90A45374-336C-4146-B2B0-12294B37FFFD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riángulo isósceles 31">
                <a:extLst>
                  <a:ext uri="{FF2B5EF4-FFF2-40B4-BE49-F238E27FC236}">
                    <a16:creationId xmlns:a16="http://schemas.microsoft.com/office/drawing/2014/main" xmlns="" id="{05B9A4F4-5866-48C3-96CA-DFB0EB90E9B8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Triángulo isósceles 32">
                <a:extLst>
                  <a:ext uri="{FF2B5EF4-FFF2-40B4-BE49-F238E27FC236}">
                    <a16:creationId xmlns:a16="http://schemas.microsoft.com/office/drawing/2014/main" xmlns="" id="{BD1CE366-6153-4CBB-838B-D0459F98B3AD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xmlns="" id="{6581CC7C-1402-4B58-9FF7-EF653CA6CECF}"/>
                </a:ext>
              </a:extLst>
            </p:cNvPr>
            <p:cNvSpPr/>
            <p:nvPr/>
          </p:nvSpPr>
          <p:spPr>
            <a:xfrm>
              <a:off x="1249415" y="3366348"/>
              <a:ext cx="2255007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Courier New" panose="02070309020205020404" pitchFamily="49" charset="0"/>
                <a:buChar char="o"/>
              </a:pPr>
              <a:r>
                <a:rPr lang="fr-FR" sz="1600" dirty="0">
                  <a:solidFill>
                    <a:srgbClr val="FFFFFF"/>
                  </a:solidFill>
                </a:rPr>
                <a:t>Source </a:t>
              </a:r>
              <a:r>
                <a:rPr lang="fr-FR" sz="1600" dirty="0" smtClean="0">
                  <a:solidFill>
                    <a:srgbClr val="FFFFFF"/>
                  </a:solidFill>
                </a:rPr>
                <a:t>Énergie</a:t>
              </a:r>
              <a:endParaRPr lang="fr-FR" sz="1600" dirty="0">
                <a:solidFill>
                  <a:srgbClr val="FFFFFF"/>
                </a:solidFill>
              </a:endParaRPr>
            </a:p>
            <a:p>
              <a:pPr marL="285750" indent="-285750">
                <a:lnSpc>
                  <a:spcPct val="200000"/>
                </a:lnSpc>
                <a:buFont typeface="Courier New" panose="02070309020205020404" pitchFamily="49" charset="0"/>
                <a:buChar char="o"/>
              </a:pPr>
              <a:r>
                <a:rPr lang="fr-FR" sz="1600" dirty="0">
                  <a:solidFill>
                    <a:srgbClr val="FFFFFF"/>
                  </a:solidFill>
                </a:rPr>
                <a:t>Apport </a:t>
              </a:r>
              <a:r>
                <a:rPr lang="fr-FR" sz="1600" dirty="0" smtClean="0">
                  <a:solidFill>
                    <a:srgbClr val="FFFFFF"/>
                  </a:solidFill>
                </a:rPr>
                <a:t>Énergie</a:t>
              </a:r>
              <a:endParaRPr lang="fr-FR" sz="1600" dirty="0">
                <a:solidFill>
                  <a:srgbClr val="FFFFFF"/>
                </a:solidFill>
              </a:endParaRPr>
            </a:p>
            <a:p>
              <a:pPr marL="285750" indent="-285750">
                <a:lnSpc>
                  <a:spcPct val="200000"/>
                </a:lnSpc>
                <a:buFont typeface="Courier New" panose="02070309020205020404" pitchFamily="49" charset="0"/>
                <a:buChar char="o"/>
              </a:pPr>
              <a:r>
                <a:rPr lang="fr-FR" sz="1600" dirty="0">
                  <a:solidFill>
                    <a:srgbClr val="FFFFFF"/>
                  </a:solidFill>
                </a:rPr>
                <a:t>Consommateurs </a:t>
              </a:r>
              <a:r>
                <a:rPr lang="fr-FR" sz="1600" dirty="0" smtClean="0">
                  <a:solidFill>
                    <a:srgbClr val="FFFFFF"/>
                  </a:solidFill>
                </a:rPr>
                <a:t>d‘Énergie</a:t>
              </a:r>
              <a:endParaRPr lang="fr-FR" sz="1600" dirty="0">
                <a:solidFill>
                  <a:srgbClr val="FFFFFF"/>
                </a:solidFill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xmlns="" id="{05776087-11C0-4EE6-91F3-2EE5A87C1C5C}"/>
                </a:ext>
              </a:extLst>
            </p:cNvPr>
            <p:cNvSpPr/>
            <p:nvPr/>
          </p:nvSpPr>
          <p:spPr>
            <a:xfrm>
              <a:off x="3711087" y="3320988"/>
              <a:ext cx="2254381" cy="2569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Evaluation Énergétique</a:t>
              </a:r>
            </a:p>
            <a:p>
              <a:pPr algn="ctr"/>
              <a:endParaRPr lang="en-GB" sz="11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/>
              <a:endParaRPr lang="en-GB" sz="11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/>
              <a:endParaRPr lang="en-GB" sz="11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/>
              <a:endParaRPr lang="en-GB" sz="1100" dirty="0" smtClean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/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Détermination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du </a:t>
              </a: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UES</a:t>
              </a:r>
              <a:r>
                <a:rPr lang="en-GB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:</a:t>
              </a:r>
              <a:endParaRPr lang="en-GB" sz="12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Variables pertinentes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Performance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énergétique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Personnel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compétent</a:t>
              </a:r>
            </a:p>
            <a:p>
              <a:pPr algn="ctr"/>
              <a:endParaRPr lang="en-GB" sz="11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/>
              <a:endParaRPr lang="en-GB" sz="11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/>
              <a:endParaRPr lang="en-GB" sz="1100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  <a:p>
              <a:pPr algn="ctr"/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Priorisation des actions d'efficacité énergétique</a:t>
              </a:r>
            </a:p>
          </p:txBody>
        </p:sp>
        <p:sp>
          <p:nvSpPr>
            <p:cNvPr id="46" name="Pfeil nach unten 18">
              <a:extLst>
                <a:ext uri="{FF2B5EF4-FFF2-40B4-BE49-F238E27FC236}">
                  <a16:creationId xmlns:a16="http://schemas.microsoft.com/office/drawing/2014/main" xmlns="" id="{9DEDB15E-C50F-4157-9BE9-F5BADA33B9C1}"/>
                </a:ext>
              </a:extLst>
            </p:cNvPr>
            <p:cNvSpPr/>
            <p:nvPr/>
          </p:nvSpPr>
          <p:spPr>
            <a:xfrm>
              <a:off x="4597316" y="3681028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spcBef>
                  <a:spcPct val="20000"/>
                </a:spcBef>
                <a:buSzPct val="110000"/>
                <a:buFont typeface="Arial"/>
                <a:buNone/>
              </a:pPr>
              <a:endParaRPr lang="de-DE" sz="24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Pfeil nach unten 19">
              <a:extLst>
                <a:ext uri="{FF2B5EF4-FFF2-40B4-BE49-F238E27FC236}">
                  <a16:creationId xmlns:a16="http://schemas.microsoft.com/office/drawing/2014/main" xmlns="" id="{60CAD9E2-2FE2-49A0-BA97-F84A7C7FE36C}"/>
                </a:ext>
              </a:extLst>
            </p:cNvPr>
            <p:cNvSpPr/>
            <p:nvPr/>
          </p:nvSpPr>
          <p:spPr>
            <a:xfrm>
              <a:off x="4633320" y="5085184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spcBef>
                  <a:spcPct val="20000"/>
                </a:spcBef>
                <a:buSzPct val="110000"/>
                <a:buFont typeface="Arial"/>
                <a:buNone/>
              </a:pPr>
              <a:endParaRPr lang="de-DE" sz="2400" b="1" dirty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xmlns="" id="{B1E51125-8813-4084-BFE2-D8F8B5133433}"/>
                </a:ext>
              </a:extLst>
            </p:cNvPr>
            <p:cNvSpPr/>
            <p:nvPr/>
          </p:nvSpPr>
          <p:spPr>
            <a:xfrm>
              <a:off x="6078834" y="3501586"/>
              <a:ext cx="2046874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Évaluation de l'utilisation et de la consommation d'énergie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Pronostic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de consommation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Plan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d’action 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Consommateur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principal </a:t>
              </a: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chiffres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clés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Cibles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énergétiques</a:t>
              </a:r>
            </a:p>
            <a:p>
              <a:pPr marL="171450" indent="-171450">
                <a:buFont typeface="Courier New" panose="02070309020205020404" pitchFamily="49" charset="0"/>
                <a:buChar char="o"/>
              </a:pPr>
              <a:r>
                <a:rPr lang="fr-FR" sz="1200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Plan </a:t>
              </a:r>
              <a:r>
                <a:rPr lang="fr-FR" sz="1200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de collecte de données énergétiques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5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Analyse </a:t>
            </a:r>
            <a:r>
              <a:rPr lang="fr-FR" dirty="0"/>
              <a:t>des risques et des </a:t>
            </a:r>
            <a:r>
              <a:rPr lang="fr-FR" dirty="0" smtClean="0"/>
              <a:t>opportunités</a:t>
            </a:r>
          </a:p>
          <a:p>
            <a:pPr marL="881063" lvl="1" indent="-342900">
              <a:lnSpc>
                <a:spcPct val="150000"/>
              </a:lnSpc>
            </a:pPr>
            <a:r>
              <a:rPr lang="fr-FR" sz="1600" dirty="0">
                <a:solidFill>
                  <a:schemeClr val="accent1"/>
                </a:solidFill>
              </a:rPr>
              <a:t>Détermination des opportunités et des risques pour les performances liées à l'énergie et les SMÉ</a:t>
            </a:r>
          </a:p>
          <a:p>
            <a:pPr marL="881063" lvl="1" indent="-342900">
              <a:lnSpc>
                <a:spcPct val="150000"/>
              </a:lnSpc>
            </a:pPr>
            <a:r>
              <a:rPr lang="fr-FR" sz="1600" dirty="0">
                <a:solidFill>
                  <a:schemeClr val="accent1"/>
                </a:solidFill>
              </a:rPr>
              <a:t>Définir des mesures pour gérer les opportunités et les risques</a:t>
            </a:r>
          </a:p>
          <a:p>
            <a:pPr marL="881063" lvl="1" indent="-342900">
              <a:lnSpc>
                <a:spcPct val="150000"/>
              </a:lnSpc>
            </a:pPr>
            <a:r>
              <a:rPr lang="fr-FR" sz="1600" dirty="0">
                <a:solidFill>
                  <a:schemeClr val="accent1"/>
                </a:solidFill>
              </a:rPr>
              <a:t>Évaluer l'efficacité des </a:t>
            </a:r>
            <a:r>
              <a:rPr lang="fr-FR" sz="1600" dirty="0" smtClean="0">
                <a:solidFill>
                  <a:schemeClr val="accent1"/>
                </a:solidFill>
              </a:rPr>
              <a:t>mesures</a:t>
            </a:r>
            <a:endParaRPr lang="de-DE" sz="1600" dirty="0" smtClean="0"/>
          </a:p>
          <a:p>
            <a:r>
              <a:rPr lang="en-US" sz="2000" dirty="0" smtClean="0"/>
              <a:t>Documentation attendue</a:t>
            </a:r>
            <a:endParaRPr lang="fr-FR" dirty="0">
              <a:solidFill>
                <a:schemeClr val="accent1"/>
              </a:solidFill>
            </a:endParaRPr>
          </a:p>
          <a:p>
            <a:pPr marL="881063" lvl="1" indent="-342900">
              <a:lnSpc>
                <a:spcPct val="150000"/>
              </a:lnSpc>
            </a:pPr>
            <a:r>
              <a:rPr lang="fr-FR" sz="1600" dirty="0">
                <a:solidFill>
                  <a:schemeClr val="accent1"/>
                </a:solidFill>
              </a:rPr>
              <a:t>Analyse des opportunités et des risques (si nécessaire dans le contexte de l'analyse de contexte</a:t>
            </a:r>
            <a:r>
              <a:rPr lang="fr-FR" sz="1600" dirty="0" smtClean="0">
                <a:solidFill>
                  <a:schemeClr val="accent1"/>
                </a:solidFill>
              </a:rPr>
              <a:t>)</a:t>
            </a:r>
          </a:p>
          <a:p>
            <a:pPr marL="881063" lvl="1" indent="-342900">
              <a:lnSpc>
                <a:spcPct val="150000"/>
              </a:lnSpc>
            </a:pPr>
            <a:r>
              <a:rPr lang="fr-FR" sz="1600" dirty="0">
                <a:solidFill>
                  <a:schemeClr val="accent1"/>
                </a:solidFill>
              </a:rPr>
              <a:t>Mesures pour faire face aux opportunités et aux risques</a:t>
            </a:r>
            <a:r>
              <a:rPr lang="en-US" sz="1600" dirty="0" smtClean="0"/>
              <a:t>(</a:t>
            </a:r>
            <a:r>
              <a:rPr lang="fr-FR" sz="1600" dirty="0"/>
              <a:t>le cas </a:t>
            </a:r>
            <a:r>
              <a:rPr lang="fr-FR" sz="1600" dirty="0" smtClean="0"/>
              <a:t>échéant </a:t>
            </a:r>
            <a:r>
              <a:rPr lang="fr-FR" sz="1600" dirty="0"/>
              <a:t>dans des plans d'action, des plans d'action correctifs et préventifs ou des plans d'action du système de gestion de l'environnement</a:t>
            </a:r>
            <a:r>
              <a:rPr lang="en-US" sz="1600" dirty="0" smtClean="0"/>
              <a:t>)</a:t>
            </a:r>
            <a:endParaRPr lang="de-DE" sz="16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19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Planning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 </a:t>
            </a:r>
            <a:r>
              <a:rPr lang="de-D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processus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111722" y="1355493"/>
            <a:ext cx="313276" cy="231481"/>
            <a:chOff x="-3204864" y="2348880"/>
            <a:chExt cx="936104" cy="576064"/>
          </a:xfrm>
        </p:grpSpPr>
        <p:sp>
          <p:nvSpPr>
            <p:cNvPr id="8" name="Rechteckige Legende 7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spcBef>
                  <a:spcPct val="20000"/>
                </a:spcBef>
                <a:buSzPct val="110000"/>
                <a:buFont typeface="Arial"/>
                <a:buNone/>
              </a:pPr>
              <a:endParaRPr lang="de-DE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>
            <a:off x="111722" y="3329946"/>
            <a:ext cx="313276" cy="231481"/>
            <a:chOff x="-3204864" y="2348880"/>
            <a:chExt cx="936104" cy="576064"/>
          </a:xfrm>
        </p:grpSpPr>
        <p:sp>
          <p:nvSpPr>
            <p:cNvPr id="19" name="Rechteckige Legende 18"/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>
                <a:spcBef>
                  <a:spcPct val="20000"/>
                </a:spcBef>
                <a:buSzPct val="110000"/>
                <a:buFont typeface="Arial"/>
                <a:buNone/>
              </a:pPr>
              <a:endParaRPr lang="de-DE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0" name="Gerade Verbindung 19"/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llipse 22"/>
          <p:cNvSpPr/>
          <p:nvPr/>
        </p:nvSpPr>
        <p:spPr>
          <a:xfrm>
            <a:off x="242970" y="3480031"/>
            <a:ext cx="269796" cy="26979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algn="ctr">
              <a:spcBef>
                <a:spcPct val="20000"/>
              </a:spcBef>
              <a:buSzPct val="110000"/>
              <a:buFont typeface="Arial"/>
              <a:buNone/>
            </a:pPr>
            <a:endParaRPr lang="de-DE" sz="20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83719" y="3445687"/>
            <a:ext cx="36099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SzPct val="110000"/>
            </a:pPr>
            <a:r>
              <a:rPr lang="de-DE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  <a:sym typeface="Wingdings 2"/>
              </a:rPr>
              <a:t></a:t>
            </a:r>
            <a:endParaRPr lang="de-DE" sz="2400" b="1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xmlns="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Intégration dans les Processus de Stratégie de Management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7" name="Rectángulo 21">
            <a:extLst>
              <a:ext uri="{FF2B5EF4-FFF2-40B4-BE49-F238E27FC236}">
                <a16:creationId xmlns:a16="http://schemas.microsoft.com/office/drawing/2014/main" xmlns="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rgbClr val="FFFFFF"/>
              </a:solidFill>
            </a:endParaRPr>
          </a:p>
        </p:txBody>
      </p:sp>
      <p:grpSp>
        <p:nvGrpSpPr>
          <p:cNvPr id="28" name="Grupo 15">
            <a:extLst>
              <a:ext uri="{FF2B5EF4-FFF2-40B4-BE49-F238E27FC236}">
                <a16:creationId xmlns:a16="http://schemas.microsoft.com/office/drawing/2014/main" xmlns="" id="{1C4AB218-0125-480F-82CE-4361F5EB8499}"/>
              </a:ext>
            </a:extLst>
          </p:cNvPr>
          <p:cNvGrpSpPr/>
          <p:nvPr/>
        </p:nvGrpSpPr>
        <p:grpSpPr>
          <a:xfrm rot="5400000">
            <a:off x="7247712" y="4693850"/>
            <a:ext cx="969501" cy="2216470"/>
            <a:chOff x="7896923" y="2970872"/>
            <a:chExt cx="1015663" cy="1553118"/>
          </a:xfrm>
        </p:grpSpPr>
        <p:sp>
          <p:nvSpPr>
            <p:cNvPr id="29" name="Rectángulo 17">
              <a:extLst>
                <a:ext uri="{FF2B5EF4-FFF2-40B4-BE49-F238E27FC236}">
                  <a16:creationId xmlns:a16="http://schemas.microsoft.com/office/drawing/2014/main" xmlns="" id="{920972BA-D771-49B9-8D08-9D5D8FADBB1F}"/>
                </a:ext>
              </a:extLst>
            </p:cNvPr>
            <p:cNvSpPr/>
            <p:nvPr/>
          </p:nvSpPr>
          <p:spPr>
            <a:xfrm rot="16200000">
              <a:off x="7788835" y="3600294"/>
              <a:ext cx="1170286" cy="677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fr-FR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Une analyse des risques est-elle déjà en cours</a:t>
              </a:r>
              <a:endPara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Rectángulo 18">
              <a:extLst>
                <a:ext uri="{FF2B5EF4-FFF2-40B4-BE49-F238E27FC236}">
                  <a16:creationId xmlns:a16="http://schemas.microsoft.com/office/drawing/2014/main" xmlns="" id="{11C78107-136B-4AC0-9BC8-E15C808685FD}"/>
                </a:ext>
              </a:extLst>
            </p:cNvPr>
            <p:cNvSpPr/>
            <p:nvPr/>
          </p:nvSpPr>
          <p:spPr>
            <a:xfrm rot="5400000">
              <a:off x="8077582" y="2790213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378324" y="1520788"/>
            <a:ext cx="8495708" cy="223224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dirty="0"/>
              <a:t>Principales exigences de l’ISO </a:t>
            </a:r>
            <a:r>
              <a:rPr lang="fr-FR" dirty="0" smtClean="0"/>
              <a:t>50001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/>
              <a:t>Focus sur les tâches </a:t>
            </a:r>
            <a:r>
              <a:rPr lang="fr-FR" dirty="0"/>
              <a:t>de la </a:t>
            </a:r>
            <a:r>
              <a:rPr lang="fr-FR" dirty="0" smtClean="0"/>
              <a:t>direction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/>
              <a:t>Analyse des GAP et résultats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dirty="0" smtClean="0"/>
              <a:t>Calculateur d’Investissement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11" y="3176972"/>
            <a:ext cx="3554413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xmlns="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 smtClean="0">
                <a:solidFill>
                  <a:srgbClr val="FFFFFF"/>
                </a:solidFill>
              </a:rPr>
              <a:t>Plan de la matinée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0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280944"/>
              </p:ext>
            </p:extLst>
          </p:nvPr>
        </p:nvGraphicFramePr>
        <p:xfrm>
          <a:off x="370136" y="1119721"/>
          <a:ext cx="8314268" cy="5081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0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79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23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516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57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33387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noProof="0" dirty="0" smtClean="0"/>
                        <a:t>Partie prenante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noProof="0" dirty="0" smtClean="0"/>
                        <a:t>Exigences</a:t>
                      </a:r>
                      <a:endParaRPr lang="fr-FR" sz="1100" noProof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noProof="0" dirty="0" smtClean="0"/>
                        <a:t>Pertinence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noProof="0" dirty="0" smtClean="0"/>
                        <a:t>(1-5)</a:t>
                      </a:r>
                      <a:endParaRPr lang="fr-FR" noProof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noProof="0" dirty="0" smtClean="0"/>
                        <a:t>Contrôle / Points d‘application</a:t>
                      </a:r>
                      <a:endParaRPr lang="fr-FR" sz="1100" noProof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noProof="0" dirty="0" smtClean="0"/>
                        <a:t>Risque/ Opportunité</a:t>
                      </a:r>
                      <a:endParaRPr lang="fr-FR" sz="1100" noProof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14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noProof="0" dirty="0" smtClean="0"/>
                        <a:t>Achats / Contrôle</a:t>
                      </a:r>
                      <a:endParaRPr lang="fr-FR" sz="1100" noProof="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100" noProof="0" dirty="0" smtClean="0"/>
                        <a:t>Stabilité</a:t>
                      </a:r>
                      <a:r>
                        <a:rPr lang="fr-FR" sz="1100" baseline="0" noProof="0" dirty="0" smtClean="0"/>
                        <a:t> </a:t>
                      </a:r>
                      <a:r>
                        <a:rPr lang="fr-FR" sz="1100" noProof="0" dirty="0" smtClean="0"/>
                        <a:t>/ Réduction des coûts énergétiques</a:t>
                      </a:r>
                      <a:endParaRPr lang="fr-FR" sz="1100" noProof="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Investissements dans les technologies et processus verts avec subventions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noProof="0" dirty="0" smtClean="0"/>
                        <a:t>Opportunité</a:t>
                      </a:r>
                      <a:endParaRPr lang="fr-FR" sz="1100" noProof="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Employés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100" noProof="0" dirty="0" smtClean="0"/>
                        <a:t>Employeur attractif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100" dirty="0" smtClean="0"/>
                        <a:t>Ressources et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fr-FR" sz="1100" dirty="0" smtClean="0"/>
                        <a:t>Formation continue concernant l’influence sur l'efficacité énergétique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 smtClean="0"/>
                    </a:p>
                    <a:p>
                      <a:r>
                        <a:rPr lang="fr-FR" sz="1100" dirty="0" smtClean="0"/>
                        <a:t>La gestion des ressources</a:t>
                      </a:r>
                    </a:p>
                    <a:p>
                      <a:r>
                        <a:rPr lang="fr-FR" sz="1100" dirty="0" smtClean="0"/>
                        <a:t>Concept de formation et de motivation pour l'efficacité énergétique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noProof="0" dirty="0" smtClean="0"/>
                        <a:t>Opportunité</a:t>
                      </a:r>
                      <a:endParaRPr lang="fr-FR" sz="1100" noProof="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Management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100" dirty="0" smtClean="0"/>
                        <a:t>Exemption EEG, remboursement d'impôt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100" dirty="0" smtClean="0"/>
                        <a:t>image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 smtClean="0"/>
                    </a:p>
                    <a:p>
                      <a:r>
                        <a:rPr lang="fr-FR" sz="1100" dirty="0" smtClean="0"/>
                        <a:t>Mise en œuvre du </a:t>
                      </a:r>
                      <a:r>
                        <a:rPr lang="fr-FR" sz="1100" dirty="0" err="1" smtClean="0"/>
                        <a:t>MEn</a:t>
                      </a:r>
                      <a:r>
                        <a:rPr lang="fr-FR" sz="1100" dirty="0" smtClean="0"/>
                        <a:t>/ ISO 50001 avec les ressources nécessaires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noProof="0" dirty="0" smtClean="0"/>
                        <a:t>Opportunité</a:t>
                      </a:r>
                      <a:endParaRPr lang="fr-FR" sz="1100" noProof="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815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Clients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100" dirty="0" smtClean="0"/>
                        <a:t>Conditions requises Données précises sur les valeurs de CO2 Produits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100" dirty="0" smtClean="0"/>
                        <a:t>Protection du climat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 smtClean="0"/>
                    </a:p>
                    <a:p>
                      <a:r>
                        <a:rPr lang="fr-FR" sz="1100" dirty="0" smtClean="0"/>
                        <a:t>Produits certifiés CO2, mesure,</a:t>
                      </a:r>
                    </a:p>
                    <a:p>
                      <a:r>
                        <a:rPr lang="fr-FR" sz="1100" dirty="0" smtClean="0"/>
                        <a:t>rapport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noProof="0" dirty="0" smtClean="0"/>
                        <a:t>Risque</a:t>
                      </a:r>
                      <a:endParaRPr lang="fr-FR" sz="1100" noProof="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48896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noProof="0" dirty="0" smtClean="0"/>
                        <a:t>Politiques / Législation</a:t>
                      </a:r>
                      <a:endParaRPr lang="fr-FR" sz="1100" noProof="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fr-FR" sz="1100" dirty="0" smtClean="0"/>
                        <a:t>Respect des objectifs énergétiques et climatiques pour les entreprises </a:t>
                      </a:r>
                      <a:r>
                        <a:rPr lang="fr-FR" sz="1100" baseline="0" dirty="0" smtClean="0"/>
                        <a:t> </a:t>
                      </a:r>
                      <a:r>
                        <a:rPr lang="en-US" sz="1100" dirty="0" smtClean="0"/>
                        <a:t>(France / UE)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 smtClean="0"/>
                    </a:p>
                    <a:p>
                      <a:r>
                        <a:rPr lang="fr-FR" sz="1100" dirty="0" smtClean="0"/>
                        <a:t>Introduction de l'opération ISO 50001 et / ou réalisation d'audits énergétiques selon 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</a:rPr>
                        <a:t>EDL-G???</a:t>
                      </a:r>
                    </a:p>
                    <a:p>
                      <a:r>
                        <a:rPr lang="fr-FR" sz="1100" dirty="0" smtClean="0"/>
                        <a:t>conformité</a:t>
                      </a:r>
                      <a:endParaRPr lang="de-DE" sz="11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noProof="0" dirty="0" smtClean="0"/>
                        <a:t>Risque</a:t>
                      </a:r>
                      <a:endParaRPr lang="fr-FR" sz="1100" noProof="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Évaluation des risques et opportunités - Exemples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Intégration dans les Processus de Stratégie de Management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9" name="Rectángulo 21">
            <a:extLst>
              <a:ext uri="{FF2B5EF4-FFF2-40B4-BE49-F238E27FC236}">
                <a16:creationId xmlns:a16="http://schemas.microsoft.com/office/drawing/2014/main" xmlns="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599850"/>
              </p:ext>
            </p:extLst>
          </p:nvPr>
        </p:nvGraphicFramePr>
        <p:xfrm>
          <a:off x="200392" y="1083985"/>
          <a:ext cx="8764096" cy="5189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1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3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2860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noProof="0" dirty="0" smtClean="0"/>
                        <a:t>Risque / Opportunité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 smtClean="0"/>
                        <a:t>Source</a:t>
                      </a:r>
                      <a:endParaRPr lang="fr-FR" sz="1200" noProof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 smtClean="0"/>
                        <a:t>Cause</a:t>
                      </a:r>
                    </a:p>
                    <a:p>
                      <a:endParaRPr lang="fr-FR" noProof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 smtClean="0"/>
                        <a:t>Évaluation du risque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noProof="0" dirty="0" smtClean="0"/>
                        <a:t>Évaluation</a:t>
                      </a:r>
                      <a:r>
                        <a:rPr lang="fr-FR" sz="1200" baseline="0" noProof="0" dirty="0" smtClean="0"/>
                        <a:t> </a:t>
                      </a:r>
                      <a:r>
                        <a:rPr lang="fr-FR" sz="1200" noProof="0" dirty="0" smtClean="0"/>
                        <a:t>de l‘Opportunité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 smtClean="0"/>
                        <a:t>Plan</a:t>
                      </a:r>
                      <a:r>
                        <a:rPr lang="fr-FR" sz="1200" baseline="0" noProof="0" dirty="0" smtClean="0"/>
                        <a:t> d‘a</a:t>
                      </a:r>
                      <a:r>
                        <a:rPr lang="fr-FR" sz="1200" noProof="0" dirty="0" smtClean="0"/>
                        <a:t>ction</a:t>
                      </a:r>
                      <a:endParaRPr lang="fr-FR" sz="1200" noProof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 smtClean="0"/>
                        <a:t>Priorité</a:t>
                      </a:r>
                      <a:endParaRPr lang="fr-FR" sz="1200" noProof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50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noProof="0" dirty="0" smtClean="0"/>
                        <a:t>Non-respect des obligations</a:t>
                      </a:r>
                      <a:endParaRPr lang="fr-FR" sz="1000" noProof="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noProof="0" dirty="0" smtClean="0"/>
                        <a:t>Législateurs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Les lois et les délais sont oubliés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5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noProof="0" dirty="0" smtClean="0"/>
                        <a:t>Mise à</a:t>
                      </a:r>
                      <a:r>
                        <a:rPr lang="fr-FR" sz="1000" baseline="0" noProof="0" dirty="0" smtClean="0"/>
                        <a:t> jour continue du cadre juridique </a:t>
                      </a:r>
                      <a:r>
                        <a:rPr lang="fr-FR" sz="1000" noProof="0" dirty="0" smtClean="0"/>
                        <a:t>, respect des délais de livraison grâce à la coopération avec le service de presse</a:t>
                      </a:r>
                      <a:endParaRPr lang="fr-FR" sz="1000" noProof="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5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844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noProof="0" dirty="0" smtClean="0"/>
                        <a:t>Prix</a:t>
                      </a:r>
                      <a:r>
                        <a:rPr lang="fr-FR" sz="1000" baseline="0" noProof="0" dirty="0" smtClean="0"/>
                        <a:t> de l‘énergie</a:t>
                      </a:r>
                      <a:r>
                        <a:rPr lang="fr-FR" sz="1000" noProof="0" dirty="0" smtClean="0"/>
                        <a:t>/ réduction du CO</a:t>
                      </a:r>
                      <a:r>
                        <a:rPr lang="fr-FR" sz="1000" baseline="-25000" noProof="0" dirty="0" smtClean="0"/>
                        <a:t>2</a:t>
                      </a:r>
                      <a:endParaRPr lang="fr-FR" sz="1000" noProof="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noProof="0" dirty="0" smtClean="0"/>
                        <a:t>Technologie</a:t>
                      </a:r>
                      <a:r>
                        <a:rPr lang="fr-FR" sz="1000" baseline="0" noProof="0" dirty="0" smtClean="0"/>
                        <a:t> </a:t>
                      </a:r>
                      <a:r>
                        <a:rPr lang="fr-FR" sz="1000" noProof="0" dirty="0" smtClean="0"/>
                        <a:t>SMÉn</a:t>
                      </a:r>
                      <a:endParaRPr lang="fr-FR" sz="1000" noProof="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Potentiel d'affiner les surcapacités éoliennes (couplage sectoriel)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Audit d’efficacité et du concept </a:t>
                      </a:r>
                    </a:p>
                    <a:p>
                      <a:r>
                        <a:rPr lang="fr-FR" sz="1000" dirty="0" smtClean="0"/>
                        <a:t>Conversion de la production d'hydrogène (gaz naturel) en électricité par électrolyse.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426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Employés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noProof="0" dirty="0" smtClean="0"/>
                        <a:t>SM</a:t>
                      </a:r>
                      <a:r>
                        <a:rPr lang="fr-FR" sz="1000" noProof="0" dirty="0" smtClean="0"/>
                        <a:t>Én</a:t>
                      </a:r>
                      <a:endParaRPr lang="fr-FR" sz="1000" noProof="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Ressources nécessaires pour atteindre les objectifs énergétiques et obtenir un certificat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Exécution de l'audit des ressources pour planifier les étapes nécessaires et nécessaires à la certification.</a:t>
                      </a:r>
                    </a:p>
                    <a:p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126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Employés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noProof="0" dirty="0" smtClean="0"/>
                        <a:t>SM</a:t>
                      </a:r>
                      <a:r>
                        <a:rPr lang="fr-FR" sz="1000" noProof="0" dirty="0" smtClean="0"/>
                        <a:t>Én</a:t>
                      </a:r>
                      <a:endParaRPr lang="fr-FR" sz="1000" noProof="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Former de nouveaux employés dans l'entreprise.</a:t>
                      </a:r>
                    </a:p>
                    <a:p>
                      <a:r>
                        <a:rPr lang="fr-FR" sz="1000" dirty="0" smtClean="0"/>
                        <a:t>Gestion des installations inefficace.</a:t>
                      </a:r>
                      <a:endParaRPr lang="en-US" sz="1000" dirty="0" smtClean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Formation des directeurs d’usine et affichage hebdomadaire de la consommation d’énergie et des chiffres clés.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1651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5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Disponibilité de l'eau </a:t>
                      </a:r>
                    </a:p>
                    <a:p>
                      <a:r>
                        <a:rPr lang="fr-FR" sz="1000" dirty="0" smtClean="0"/>
                        <a:t>Image de marque dans la région</a:t>
                      </a:r>
                      <a:endParaRPr lang="en-US" sz="1000" dirty="0" smtClean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noProof="0" dirty="0" smtClean="0"/>
                        <a:t>Approvisionnement en eau</a:t>
                      </a:r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Consommation d'eau élevée pour la production de vapeur. Pénurie d'eau pendant les mois d'été.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 smtClean="0"/>
                    </a:p>
                    <a:p>
                      <a:r>
                        <a:rPr lang="fr-FR" sz="1000" dirty="0" smtClean="0"/>
                        <a:t>Création de concepts d'énergie alternative</a:t>
                      </a:r>
                      <a:endParaRPr lang="en-US" sz="1000" dirty="0" smtClean="0"/>
                    </a:p>
                  </a:txBody>
                  <a:tcPr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</a:t>
                      </a:r>
                      <a:endParaRPr lang="de-DE" sz="1000" dirty="0"/>
                    </a:p>
                  </a:txBody>
                  <a:tcPr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21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Évaluation des risques et opportunités - Exemples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07C6CF2D-0C6D-4EBF-AD10-A80045B1778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dirty="0">
                <a:solidFill>
                  <a:srgbClr val="FFFFFF"/>
                </a:solidFill>
              </a:rPr>
              <a:t>Intégration dans les Processus de Stratégie de Management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" name="Rectángulo 21">
            <a:extLst>
              <a:ext uri="{FF2B5EF4-FFF2-40B4-BE49-F238E27FC236}">
                <a16:creationId xmlns:a16="http://schemas.microsoft.com/office/drawing/2014/main" xmlns="" id="{46566BE1-29DD-4C14-B4F6-FA5FBCB95CF6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0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22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Résultats: Identification et définition des objectifs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16813" y="3794630"/>
            <a:ext cx="1100477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lnSpc>
                <a:spcPts val="1800"/>
              </a:lnSpc>
              <a:spcBef>
                <a:spcPts val="576"/>
              </a:spcBef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z="1400" dirty="0" smtClean="0"/>
              <a:t>Equipe </a:t>
            </a:r>
            <a:r>
              <a:rPr lang="es-ES" sz="1400" dirty="0" err="1" smtClean="0"/>
              <a:t>Energie</a:t>
            </a:r>
            <a:endParaRPr lang="es-ES" sz="1400" dirty="0"/>
          </a:p>
        </p:txBody>
      </p:sp>
      <p:sp>
        <p:nvSpPr>
          <p:cNvPr id="22" name="Pfeil nach rechts 21"/>
          <p:cNvSpPr/>
          <p:nvPr/>
        </p:nvSpPr>
        <p:spPr>
          <a:xfrm rot="5400000">
            <a:off x="419687" y="3146558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feil nach unten 24"/>
          <p:cNvSpPr/>
          <p:nvPr/>
        </p:nvSpPr>
        <p:spPr>
          <a:xfrm rot="16200000">
            <a:off x="3725905" y="1927293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Pfeil nach unten 25"/>
          <p:cNvSpPr/>
          <p:nvPr/>
        </p:nvSpPr>
        <p:spPr>
          <a:xfrm rot="16200000">
            <a:off x="3833917" y="4112824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7" name="Diagramm 26"/>
          <p:cNvGraphicFramePr/>
          <p:nvPr>
            <p:extLst>
              <p:ext uri="{D42A27DB-BD31-4B8C-83A1-F6EECF244321}">
                <p14:modId xmlns:p14="http://schemas.microsoft.com/office/powerpoint/2010/main" val="1876191325"/>
              </p:ext>
            </p:extLst>
          </p:nvPr>
        </p:nvGraphicFramePr>
        <p:xfrm>
          <a:off x="4569962" y="1052736"/>
          <a:ext cx="2903984" cy="440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Gerade Verbindung 13"/>
          <p:cNvCxnSpPr/>
          <p:nvPr/>
        </p:nvCxnSpPr>
        <p:spPr>
          <a:xfrm>
            <a:off x="679293" y="29398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8">
            <a:extLst>
              <a:ext uri="{FF2B5EF4-FFF2-40B4-BE49-F238E27FC236}">
                <a16:creationId xmlns:a16="http://schemas.microsoft.com/office/drawing/2014/main" xmlns="" id="{343BE007-BBFB-4D36-A9D4-5E38C24FF402}"/>
              </a:ext>
            </a:extLst>
          </p:cNvPr>
          <p:cNvSpPr txBox="1"/>
          <p:nvPr/>
        </p:nvSpPr>
        <p:spPr>
          <a:xfrm>
            <a:off x="35496" y="1580788"/>
            <a:ext cx="1304529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</p:txBody>
      </p:sp>
      <p:sp>
        <p:nvSpPr>
          <p:cNvPr id="34" name="Pfeil nach rechts 10">
            <a:extLst>
              <a:ext uri="{FF2B5EF4-FFF2-40B4-BE49-F238E27FC236}">
                <a16:creationId xmlns:a16="http://schemas.microsoft.com/office/drawing/2014/main" xmlns="" id="{66397944-2CBC-446A-886D-81122EF16127}"/>
              </a:ext>
            </a:extLst>
          </p:cNvPr>
          <p:cNvSpPr/>
          <p:nvPr/>
        </p:nvSpPr>
        <p:spPr>
          <a:xfrm rot="16200000">
            <a:off x="419687" y="1979926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itel 1">
            <a:extLst>
              <a:ext uri="{FF2B5EF4-FFF2-40B4-BE49-F238E27FC236}">
                <a16:creationId xmlns:a16="http://schemas.microsoft.com/office/drawing/2014/main" xmlns="" id="{36608734-C4B1-4B07-85FA-2AA0DC5FF7C0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dirty="0"/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F18D3006-1FF6-4DFF-83C2-C054E9974716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xmlns="" id="{13566899-FC7D-4660-9421-14BDF9DDD4CE}"/>
              </a:ext>
            </a:extLst>
          </p:cNvPr>
          <p:cNvSpPr/>
          <p:nvPr/>
        </p:nvSpPr>
        <p:spPr>
          <a:xfrm>
            <a:off x="1192783" y="1126116"/>
            <a:ext cx="2195614" cy="397167"/>
          </a:xfrm>
          <a:prstGeom prst="roundRect">
            <a:avLst/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134604FF-B387-4330-833E-6DE9484F897B}"/>
              </a:ext>
            </a:extLst>
          </p:cNvPr>
          <p:cNvSpPr txBox="1"/>
          <p:nvPr/>
        </p:nvSpPr>
        <p:spPr>
          <a:xfrm>
            <a:off x="1192783" y="1172086"/>
            <a:ext cx="22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Résultats</a:t>
            </a:r>
            <a:endParaRPr 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xmlns="" id="{6235EAA9-FB3B-4546-9B82-CFF18E137EC4}"/>
              </a:ext>
            </a:extLst>
          </p:cNvPr>
          <p:cNvSpPr/>
          <p:nvPr/>
        </p:nvSpPr>
        <p:spPr>
          <a:xfrm>
            <a:off x="1254298" y="3098245"/>
            <a:ext cx="2453605" cy="3004102"/>
          </a:xfrm>
          <a:prstGeom prst="roundRect">
            <a:avLst/>
          </a:prstGeom>
          <a:solidFill>
            <a:srgbClr val="C6F2C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xmlns="" id="{1B5813C0-39BC-475E-B0C8-58BCD501EB9F}"/>
              </a:ext>
            </a:extLst>
          </p:cNvPr>
          <p:cNvSpPr/>
          <p:nvPr/>
        </p:nvSpPr>
        <p:spPr>
          <a:xfrm>
            <a:off x="1223628" y="3247229"/>
            <a:ext cx="24323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Évaluation 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l'utilisation et de la consommation d'énergie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Pronostic de consommation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Mesures 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d'efficacité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Consommateur 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principal (UES)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Chiffres 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clés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Cibles énergétiques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 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collecte de données énergétiques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Forma libre: forma 65">
            <a:extLst>
              <a:ext uri="{FF2B5EF4-FFF2-40B4-BE49-F238E27FC236}">
                <a16:creationId xmlns:a16="http://schemas.microsoft.com/office/drawing/2014/main" xmlns="" id="{D157E4D6-535B-469D-9AB8-68CC35E7EA62}"/>
              </a:ext>
            </a:extLst>
          </p:cNvPr>
          <p:cNvSpPr/>
          <p:nvPr/>
        </p:nvSpPr>
        <p:spPr>
          <a:xfrm>
            <a:off x="1534597" y="1654054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3" tIns="72423" rIns="72423" bIns="72423" numCol="1" spcCol="1270" anchor="ctr" anchorCtr="0">
            <a:noAutofit/>
          </a:bodyPr>
          <a:lstStyle/>
          <a:p>
            <a:pPr lvl="0"/>
            <a:r>
              <a:rPr lang="en-US" sz="1100" dirty="0"/>
              <a:t>Identification of measures from opportunities &amp; risks</a:t>
            </a:r>
            <a:endParaRPr lang="de-DE" sz="110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6E6F70B1-7B37-4FAD-8541-EAFCFCE54FED}"/>
              </a:ext>
            </a:extLst>
          </p:cNvPr>
          <p:cNvGrpSpPr/>
          <p:nvPr/>
        </p:nvGrpSpPr>
        <p:grpSpPr>
          <a:xfrm rot="5400000">
            <a:off x="7036010" y="4914555"/>
            <a:ext cx="1015663" cy="1902905"/>
            <a:chOff x="7817362" y="2746266"/>
            <a:chExt cx="1015663" cy="1902905"/>
          </a:xfrm>
        </p:grpSpPr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xmlns="" id="{656C31FF-951D-4B32-9BE4-227ADA5BE2ED}"/>
                </a:ext>
              </a:extLst>
            </p:cNvPr>
            <p:cNvSpPr/>
            <p:nvPr/>
          </p:nvSpPr>
          <p:spPr>
            <a:xfrm rot="16200000">
              <a:off x="7642756" y="3517839"/>
              <a:ext cx="15240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Existe-t-il déjà des "</a:t>
              </a:r>
              <a:r>
                <a:rPr lang="fr-FR" sz="1400" dirty="0">
                  <a:solidFill>
                    <a:srgbClr val="00B050"/>
                  </a:solidFill>
                </a:rPr>
                <a:t>cibles du système</a:t>
              </a: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"?</a:t>
              </a:r>
              <a:endParaRPr lang="en-US" sz="1400" dirty="0">
                <a:solidFill>
                  <a:srgbClr val="22B88B"/>
                </a:solidFill>
              </a:endParaRP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xmlns="" id="{C94999AA-5DAE-4BAE-A87B-1D5410FBFF32}"/>
                </a:ext>
              </a:extLst>
            </p:cNvPr>
            <p:cNvSpPr/>
            <p:nvPr/>
          </p:nvSpPr>
          <p:spPr>
            <a:xfrm rot="5400000">
              <a:off x="7998021" y="2565607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3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32" grpId="0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Concentrez-vous sur l'équipe énergétique plutôt que sur les gestionnaires individuels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Identification des compétences requises et communication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23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 organisationnelle modifiée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0" y="1925333"/>
            <a:ext cx="7002016" cy="4668011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xmlns="" id="{2120EC20-E622-4119-AA51-A639438A266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 smtClean="0"/>
              <a:t>Responsabilités</a:t>
            </a:r>
            <a:r>
              <a:rPr lang="de-DE" dirty="0" smtClean="0"/>
              <a:t> de la DIRECTION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1">
            <a:extLst>
              <a:ext uri="{FF2B5EF4-FFF2-40B4-BE49-F238E27FC236}">
                <a16:creationId xmlns:a16="http://schemas.microsoft.com/office/drawing/2014/main" xmlns="" id="{9C623DC0-2309-4AE8-8FA2-F8E6C29A754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upo 15">
            <a:extLst>
              <a:ext uri="{FF2B5EF4-FFF2-40B4-BE49-F238E27FC236}">
                <a16:creationId xmlns:a16="http://schemas.microsoft.com/office/drawing/2014/main" xmlns="" id="{1C4AB218-0125-480F-82CE-4361F5EB8499}"/>
              </a:ext>
            </a:extLst>
          </p:cNvPr>
          <p:cNvGrpSpPr/>
          <p:nvPr/>
        </p:nvGrpSpPr>
        <p:grpSpPr>
          <a:xfrm rot="5400000">
            <a:off x="7859609" y="4817777"/>
            <a:ext cx="1015663" cy="1553118"/>
            <a:chOff x="7896923" y="2970872"/>
            <a:chExt cx="1015663" cy="1553118"/>
          </a:xfrm>
        </p:grpSpPr>
        <p:sp>
          <p:nvSpPr>
            <p:cNvPr id="13" name="Rectángulo 17">
              <a:extLst>
                <a:ext uri="{FF2B5EF4-FFF2-40B4-BE49-F238E27FC236}">
                  <a16:creationId xmlns:a16="http://schemas.microsoft.com/office/drawing/2014/main" xmlns="" id="{920972BA-D771-49B9-8D08-9D5D8FADBB1F}"/>
                </a:ext>
              </a:extLst>
            </p:cNvPr>
            <p:cNvSpPr/>
            <p:nvPr/>
          </p:nvSpPr>
          <p:spPr>
            <a:xfrm rot="16200000">
              <a:off x="7711893" y="3677237"/>
              <a:ext cx="11702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es-E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Où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vous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s-E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situez-vous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Rectángulo 18">
              <a:extLst>
                <a:ext uri="{FF2B5EF4-FFF2-40B4-BE49-F238E27FC236}">
                  <a16:creationId xmlns:a16="http://schemas.microsoft.com/office/drawing/2014/main" xmlns="" id="{11C78107-136B-4AC0-9BC8-E15C808685FD}"/>
                </a:ext>
              </a:extLst>
            </p:cNvPr>
            <p:cNvSpPr/>
            <p:nvPr/>
          </p:nvSpPr>
          <p:spPr>
            <a:xfrm rot="5400000">
              <a:off x="8077582" y="2790213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8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8808" y="1207620"/>
            <a:ext cx="8229600" cy="4857403"/>
          </a:xfrm>
        </p:spPr>
        <p:txBody>
          <a:bodyPr/>
          <a:lstStyle/>
          <a:p>
            <a:r>
              <a:rPr lang="fr-FR" dirty="0" smtClean="0"/>
              <a:t>Nouvelles exigences </a:t>
            </a:r>
          </a:p>
          <a:p>
            <a:pPr marL="823913" lvl="1">
              <a:lnSpc>
                <a:spcPct val="150000"/>
              </a:lnSpc>
            </a:pPr>
            <a:r>
              <a:rPr lang="fr-FR" sz="1400" dirty="0" smtClean="0">
                <a:solidFill>
                  <a:schemeClr val="accent1"/>
                </a:solidFill>
              </a:rPr>
              <a:t>Détermination </a:t>
            </a:r>
            <a:r>
              <a:rPr lang="fr-FR" sz="1400" dirty="0">
                <a:solidFill>
                  <a:schemeClr val="accent1"/>
                </a:solidFill>
              </a:rPr>
              <a:t>de la compétence requise pour les personnes (également </a:t>
            </a:r>
            <a:r>
              <a:rPr lang="fr-FR" sz="1400" dirty="0" smtClean="0">
                <a:solidFill>
                  <a:schemeClr val="accent1"/>
                </a:solidFill>
              </a:rPr>
              <a:t>externes) ayant </a:t>
            </a:r>
            <a:r>
              <a:rPr lang="fr-FR" sz="1400" dirty="0">
                <a:solidFill>
                  <a:schemeClr val="accent1"/>
                </a:solidFill>
              </a:rPr>
              <a:t>une influence </a:t>
            </a:r>
            <a:r>
              <a:rPr lang="fr-FR" sz="1400" dirty="0" smtClean="0">
                <a:solidFill>
                  <a:schemeClr val="accent1"/>
                </a:solidFill>
              </a:rPr>
              <a:t>sur SMÉn</a:t>
            </a:r>
            <a:endParaRPr lang="fr-FR" sz="1400" dirty="0">
              <a:solidFill>
                <a:schemeClr val="tx1"/>
              </a:solidFill>
            </a:endParaRPr>
          </a:p>
          <a:p>
            <a:pPr marL="823913" lvl="1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Introduction à l'acquisition de la compétence requise et à l'efficacité des </a:t>
            </a:r>
            <a:r>
              <a:rPr lang="fr-FR" sz="1400" dirty="0" smtClean="0">
                <a:solidFill>
                  <a:schemeClr val="tx1"/>
                </a:solidFill>
              </a:rPr>
              <a:t>tests</a:t>
            </a:r>
          </a:p>
          <a:p>
            <a:pPr marL="823913" lvl="1">
              <a:lnSpc>
                <a:spcPct val="150000"/>
              </a:lnSpc>
            </a:pPr>
            <a:r>
              <a:rPr lang="fr-FR" sz="1400" dirty="0" smtClean="0">
                <a:solidFill>
                  <a:schemeClr val="accent1"/>
                </a:solidFill>
              </a:rPr>
              <a:t>Définition </a:t>
            </a:r>
            <a:r>
              <a:rPr lang="fr-FR" sz="1400" dirty="0">
                <a:solidFill>
                  <a:schemeClr val="accent1"/>
                </a:solidFill>
              </a:rPr>
              <a:t>de la communication interne et externe (quoi, quand, comment, avec qui)</a:t>
            </a:r>
          </a:p>
          <a:p>
            <a:pPr marL="823913" lvl="1">
              <a:lnSpc>
                <a:spcPct val="150000"/>
              </a:lnSpc>
            </a:pPr>
            <a:r>
              <a:rPr lang="fr-FR" sz="1400" dirty="0">
                <a:solidFill>
                  <a:schemeClr val="accent1"/>
                </a:solidFill>
              </a:rPr>
              <a:t>Garantir un contenu fiable et conforme au </a:t>
            </a:r>
            <a:r>
              <a:rPr lang="fr-FR" sz="1400" dirty="0" smtClean="0">
                <a:solidFill>
                  <a:schemeClr val="accent1"/>
                </a:solidFill>
              </a:rPr>
              <a:t>SMÉn</a:t>
            </a:r>
            <a:endParaRPr lang="fr-FR" sz="1400" dirty="0">
              <a:solidFill>
                <a:schemeClr val="tx1"/>
              </a:solidFill>
            </a:endParaRPr>
          </a:p>
          <a:p>
            <a:pPr marL="823913" lvl="1">
              <a:lnSpc>
                <a:spcPct val="150000"/>
              </a:lnSpc>
            </a:pPr>
            <a:endParaRPr lang="fr-FR" sz="1400" dirty="0">
              <a:solidFill>
                <a:schemeClr val="accent1"/>
              </a:solidFill>
            </a:endParaRPr>
          </a:p>
          <a:p>
            <a:pPr marL="0" lvl="1" indent="0">
              <a:buNone/>
            </a:pPr>
            <a:r>
              <a:rPr lang="en-US" sz="1900" b="1" dirty="0" smtClean="0"/>
              <a:t>Documentation attendue</a:t>
            </a:r>
            <a:endParaRPr lang="en-US" sz="1900" b="1" dirty="0"/>
          </a:p>
          <a:p>
            <a:pPr marL="881063" lvl="1" indent="-342900">
              <a:lnSpc>
                <a:spcPct val="150000"/>
              </a:lnSpc>
            </a:pPr>
            <a:r>
              <a:rPr lang="en-US" sz="1400" b="0" dirty="0" smtClean="0">
                <a:solidFill>
                  <a:schemeClr val="accent1"/>
                </a:solidFill>
              </a:rPr>
              <a:t>Exemple: </a:t>
            </a:r>
            <a:r>
              <a:rPr lang="fr-FR" sz="1400" dirty="0">
                <a:solidFill>
                  <a:schemeClr val="accent1"/>
                </a:solidFill>
              </a:rPr>
              <a:t>matrice de compétences, exigence de compétences dans la description de poste, etc</a:t>
            </a:r>
            <a:r>
              <a:rPr lang="fr-FR" sz="1400" dirty="0" smtClean="0">
                <a:solidFill>
                  <a:schemeClr val="accent1"/>
                </a:solidFill>
              </a:rPr>
              <a:t>.</a:t>
            </a:r>
          </a:p>
          <a:p>
            <a:pPr marL="881063" lvl="1" indent="-342900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Processus de régulation de la communication</a:t>
            </a:r>
            <a:r>
              <a:rPr lang="en-US" sz="1400" b="0" dirty="0" smtClean="0">
                <a:solidFill>
                  <a:schemeClr val="tx1"/>
                </a:solidFill>
              </a:rPr>
              <a:t>.</a:t>
            </a:r>
            <a:r>
              <a:rPr lang="en-US" sz="1400" b="0" dirty="0" smtClean="0">
                <a:solidFill>
                  <a:schemeClr val="accent1"/>
                </a:solidFill>
              </a:rPr>
              <a:t> </a:t>
            </a:r>
            <a:r>
              <a:rPr lang="en-US" sz="1400" b="0" dirty="0" err="1" smtClean="0">
                <a:solidFill>
                  <a:schemeClr val="accent1"/>
                </a:solidFill>
              </a:rPr>
              <a:t>Matrice</a:t>
            </a:r>
            <a:r>
              <a:rPr lang="en-US" sz="1400" b="0" dirty="0" smtClean="0">
                <a:solidFill>
                  <a:schemeClr val="accent1"/>
                </a:solidFill>
              </a:rPr>
              <a:t> de communication</a:t>
            </a:r>
            <a:endParaRPr lang="en-US" sz="1400" b="0" dirty="0">
              <a:solidFill>
                <a:schemeClr val="accent1"/>
              </a:solidFill>
            </a:endParaRPr>
          </a:p>
          <a:p>
            <a:pPr marL="881063" lvl="1" indent="-342900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</a:rPr>
              <a:t>Processus de soumission des suggestions d'amélioration</a:t>
            </a:r>
            <a:r>
              <a:rPr lang="en-US" sz="1400" b="0" dirty="0" smtClean="0">
                <a:solidFill>
                  <a:schemeClr val="tx1"/>
                </a:solidFill>
              </a:rPr>
              <a:t>, </a:t>
            </a:r>
            <a:r>
              <a:rPr lang="fr-FR" sz="1400" dirty="0">
                <a:solidFill>
                  <a:schemeClr val="accent1"/>
                </a:solidFill>
              </a:rPr>
              <a:t>y compris une décision quant à savoir si les suggestions d'amélioration doivent être retenues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24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2120EC20-E622-4119-AA51-A639438A2662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/>
              <a:t>Identification de compétence et communication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C623DC0-2309-4AE8-8FA2-F8E6C29A754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ángulo 18">
            <a:extLst>
              <a:ext uri="{FF2B5EF4-FFF2-40B4-BE49-F238E27FC236}">
                <a16:creationId xmlns:a16="http://schemas.microsoft.com/office/drawing/2014/main" xmlns="" id="{11C78107-136B-4AC0-9BC8-E15C808685FD}"/>
              </a:ext>
            </a:extLst>
          </p:cNvPr>
          <p:cNvSpPr/>
          <p:nvPr/>
        </p:nvSpPr>
        <p:spPr>
          <a:xfrm rot="10800000">
            <a:off x="8676456" y="5581688"/>
            <a:ext cx="596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60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</a:t>
            </a:r>
            <a:endParaRPr lang="es-ES" sz="6000" dirty="0">
              <a:solidFill>
                <a:srgbClr val="000000"/>
              </a:solidFill>
            </a:endParaRPr>
          </a:p>
        </p:txBody>
      </p:sp>
      <p:sp>
        <p:nvSpPr>
          <p:cNvPr id="14" name="Rectángulo 17">
            <a:extLst>
              <a:ext uri="{FF2B5EF4-FFF2-40B4-BE49-F238E27FC236}">
                <a16:creationId xmlns:a16="http://schemas.microsoft.com/office/drawing/2014/main" xmlns="" id="{920972BA-D771-49B9-8D08-9D5D8FADBB1F}"/>
              </a:ext>
            </a:extLst>
          </p:cNvPr>
          <p:cNvSpPr/>
          <p:nvPr/>
        </p:nvSpPr>
        <p:spPr>
          <a:xfrm>
            <a:off x="6264188" y="5662989"/>
            <a:ext cx="2664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SzPct val="110000"/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exigences de compétences du SMÉn sont-elles déjà prises en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compte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873649139"/>
              </p:ext>
            </p:extLst>
          </p:nvPr>
        </p:nvGraphicFramePr>
        <p:xfrm>
          <a:off x="368808" y="1837057"/>
          <a:ext cx="3743394" cy="378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Pfeil nach rechts 11">
            <a:extLst>
              <a:ext uri="{FF2B5EF4-FFF2-40B4-BE49-F238E27FC236}">
                <a16:creationId xmlns:a16="http://schemas.microsoft.com/office/drawing/2014/main" xmlns="" id="{04959551-3E4F-4FCF-BB8A-EE9C3B51FD55}"/>
              </a:ext>
            </a:extLst>
          </p:cNvPr>
          <p:cNvSpPr/>
          <p:nvPr/>
        </p:nvSpPr>
        <p:spPr>
          <a:xfrm>
            <a:off x="3776431" y="3612972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00000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25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="" id="{034D6919-5425-4133-8C2E-08DCFF93B054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/>
              <a:t>Identification de compétence et communication</a:t>
            </a:r>
            <a:endParaRPr lang="de-DE" sz="3200" dirty="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7B112DC4-ADAB-4F15-9D33-F6110A103F1D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rgbClr val="FFFFFF"/>
              </a:solidFill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2AD041BF-E05A-400D-8B06-EED064DAB923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xmlns="" id="{66521B5B-5674-44AA-93F1-F27596DEA534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 dirty="0">
                <a:solidFill>
                  <a:srgbClr val="FFFFFF"/>
                </a:solidFill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EBEDBCA9-40A6-45EE-B0F8-3398AC72143E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>
                <a:solidFill>
                  <a:srgbClr val="FFFFFF"/>
                </a:solidFill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A619BEE3-4E2C-43BF-AFA7-DFF3BD9AF8BB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24D60817-71CF-44CB-9DCC-5E0F75BDDC32}"/>
              </a:ext>
            </a:extLst>
          </p:cNvPr>
          <p:cNvSpPr txBox="1"/>
          <p:nvPr/>
        </p:nvSpPr>
        <p:spPr>
          <a:xfrm>
            <a:off x="5351929" y="4711208"/>
            <a:ext cx="217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0000"/>
                </a:solidFill>
              </a:rPr>
              <a:t>C’est</a:t>
            </a:r>
            <a:r>
              <a:rPr lang="es-ES" dirty="0" smtClean="0">
                <a:solidFill>
                  <a:srgbClr val="000000"/>
                </a:solidFill>
              </a:rPr>
              <a:t> </a:t>
            </a:r>
            <a:r>
              <a:rPr lang="es-ES" dirty="0" err="1" smtClean="0">
                <a:solidFill>
                  <a:srgbClr val="000000"/>
                </a:solidFill>
              </a:rPr>
              <a:t>possible</a:t>
            </a:r>
            <a:r>
              <a:rPr lang="es-ES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1D436C02-F6DA-440C-98A2-4E31B3F12F23}"/>
              </a:ext>
            </a:extLst>
          </p:cNvPr>
          <p:cNvSpPr txBox="1"/>
          <p:nvPr/>
        </p:nvSpPr>
        <p:spPr>
          <a:xfrm>
            <a:off x="7137537" y="2777364"/>
            <a:ext cx="131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Je </a:t>
            </a:r>
            <a:r>
              <a:rPr lang="es-ES" dirty="0" err="1" smtClean="0">
                <a:solidFill>
                  <a:srgbClr val="000000"/>
                </a:solidFill>
              </a:rPr>
              <a:t>peux</a:t>
            </a:r>
            <a:r>
              <a:rPr lang="es-ES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B4FC95AD-DB63-4332-8A01-B49D47E22342}"/>
              </a:ext>
            </a:extLst>
          </p:cNvPr>
          <p:cNvSpPr txBox="1"/>
          <p:nvPr/>
        </p:nvSpPr>
        <p:spPr>
          <a:xfrm>
            <a:off x="4442438" y="2782021"/>
            <a:ext cx="131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Je </a:t>
            </a:r>
            <a:r>
              <a:rPr lang="es-ES" dirty="0" err="1" smtClean="0">
                <a:solidFill>
                  <a:srgbClr val="000000"/>
                </a:solidFill>
              </a:rPr>
              <a:t>veux</a:t>
            </a:r>
            <a:r>
              <a:rPr lang="es-ES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xmlns="" id="{96FE38D3-69E8-4E85-B5AB-505F14CD369C}"/>
              </a:ext>
            </a:extLst>
          </p:cNvPr>
          <p:cNvSpPr/>
          <p:nvPr/>
        </p:nvSpPr>
        <p:spPr>
          <a:xfrm rot="14400000">
            <a:off x="4944849" y="3414270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7" name="Triángulo isósceles 25">
            <a:extLst>
              <a:ext uri="{FF2B5EF4-FFF2-40B4-BE49-F238E27FC236}">
                <a16:creationId xmlns:a16="http://schemas.microsoft.com/office/drawing/2014/main" xmlns="" id="{89E183A6-5C61-4444-B1C9-589E04333D58}"/>
              </a:ext>
            </a:extLst>
          </p:cNvPr>
          <p:cNvSpPr/>
          <p:nvPr/>
        </p:nvSpPr>
        <p:spPr>
          <a:xfrm rot="7200000" flipH="1">
            <a:off x="6616421" y="3430249"/>
            <a:ext cx="1324120" cy="1154195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3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8" name="Triángulo isósceles 25">
            <a:extLst>
              <a:ext uri="{FF2B5EF4-FFF2-40B4-BE49-F238E27FC236}">
                <a16:creationId xmlns:a16="http://schemas.microsoft.com/office/drawing/2014/main" xmlns="" id="{CF69ED13-0699-481B-B30E-C404EFDA85E6}"/>
              </a:ext>
            </a:extLst>
          </p:cNvPr>
          <p:cNvSpPr/>
          <p:nvPr/>
        </p:nvSpPr>
        <p:spPr>
          <a:xfrm>
            <a:off x="5771342" y="1978752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9" name="Triángulo isósceles 25">
            <a:extLst>
              <a:ext uri="{FF2B5EF4-FFF2-40B4-BE49-F238E27FC236}">
                <a16:creationId xmlns:a16="http://schemas.microsoft.com/office/drawing/2014/main" xmlns="" id="{CA45759C-A379-45E7-B426-D8A5D208C29A}"/>
              </a:ext>
            </a:extLst>
          </p:cNvPr>
          <p:cNvSpPr/>
          <p:nvPr/>
        </p:nvSpPr>
        <p:spPr>
          <a:xfrm flipV="1">
            <a:off x="5788830" y="2955718"/>
            <a:ext cx="1337122" cy="1336214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  <a:gd name="connsiteX0" fmla="*/ 33613 w 1409723"/>
              <a:gd name="connsiteY0" fmla="*/ 1160094 h 1341349"/>
              <a:gd name="connsiteX1" fmla="*/ 181504 w 1409723"/>
              <a:gd name="connsiteY1" fmla="*/ 553002 h 1341349"/>
              <a:gd name="connsiteX2" fmla="*/ 722743 w 1409723"/>
              <a:gd name="connsiteY2" fmla="*/ 211 h 1341349"/>
              <a:gd name="connsiteX3" fmla="*/ 1120179 w 1409723"/>
              <a:gd name="connsiteY3" fmla="*/ 371794 h 1341349"/>
              <a:gd name="connsiteX4" fmla="*/ 1334351 w 1409723"/>
              <a:gd name="connsiteY4" fmla="*/ 850148 h 1341349"/>
              <a:gd name="connsiteX5" fmla="*/ 1369559 w 1409723"/>
              <a:gd name="connsiteY5" fmla="*/ 1166451 h 1341349"/>
              <a:gd name="connsiteX6" fmla="*/ 725243 w 1409723"/>
              <a:gd name="connsiteY6" fmla="*/ 1341349 h 1341349"/>
              <a:gd name="connsiteX7" fmla="*/ 33613 w 1409723"/>
              <a:gd name="connsiteY7" fmla="*/ 1160094 h 1341349"/>
              <a:gd name="connsiteX0" fmla="*/ 33613 w 1369561"/>
              <a:gd name="connsiteY0" fmla="*/ 1160094 h 1341349"/>
              <a:gd name="connsiteX1" fmla="*/ 181504 w 1369561"/>
              <a:gd name="connsiteY1" fmla="*/ 553002 h 1341349"/>
              <a:gd name="connsiteX2" fmla="*/ 722743 w 1369561"/>
              <a:gd name="connsiteY2" fmla="*/ 211 h 1341349"/>
              <a:gd name="connsiteX3" fmla="*/ 1120179 w 1369561"/>
              <a:gd name="connsiteY3" fmla="*/ 371794 h 1341349"/>
              <a:gd name="connsiteX4" fmla="*/ 1334351 w 1369561"/>
              <a:gd name="connsiteY4" fmla="*/ 850148 h 1341349"/>
              <a:gd name="connsiteX5" fmla="*/ 1369559 w 1369561"/>
              <a:gd name="connsiteY5" fmla="*/ 1166451 h 1341349"/>
              <a:gd name="connsiteX6" fmla="*/ 725243 w 1369561"/>
              <a:gd name="connsiteY6" fmla="*/ 1341349 h 1341349"/>
              <a:gd name="connsiteX7" fmla="*/ 33613 w 1369561"/>
              <a:gd name="connsiteY7" fmla="*/ 1160094 h 1341349"/>
              <a:gd name="connsiteX0" fmla="*/ 1174 w 1337122"/>
              <a:gd name="connsiteY0" fmla="*/ 1160094 h 1341349"/>
              <a:gd name="connsiteX1" fmla="*/ 149065 w 1337122"/>
              <a:gd name="connsiteY1" fmla="*/ 553002 h 1341349"/>
              <a:gd name="connsiteX2" fmla="*/ 690304 w 1337122"/>
              <a:gd name="connsiteY2" fmla="*/ 211 h 1341349"/>
              <a:gd name="connsiteX3" fmla="*/ 1087740 w 1337122"/>
              <a:gd name="connsiteY3" fmla="*/ 371794 h 1341349"/>
              <a:gd name="connsiteX4" fmla="*/ 1301912 w 1337122"/>
              <a:gd name="connsiteY4" fmla="*/ 850148 h 1341349"/>
              <a:gd name="connsiteX5" fmla="*/ 1337120 w 1337122"/>
              <a:gd name="connsiteY5" fmla="*/ 1166451 h 1341349"/>
              <a:gd name="connsiteX6" fmla="*/ 692804 w 1337122"/>
              <a:gd name="connsiteY6" fmla="*/ 1341349 h 1341349"/>
              <a:gd name="connsiteX7" fmla="*/ 1174 w 1337122"/>
              <a:gd name="connsiteY7" fmla="*/ 1160094 h 1341349"/>
              <a:gd name="connsiteX0" fmla="*/ 1174 w 1337122"/>
              <a:gd name="connsiteY0" fmla="*/ 1160094 h 1343556"/>
              <a:gd name="connsiteX1" fmla="*/ 149065 w 1337122"/>
              <a:gd name="connsiteY1" fmla="*/ 553002 h 1343556"/>
              <a:gd name="connsiteX2" fmla="*/ 690304 w 1337122"/>
              <a:gd name="connsiteY2" fmla="*/ 211 h 1343556"/>
              <a:gd name="connsiteX3" fmla="*/ 1087740 w 1337122"/>
              <a:gd name="connsiteY3" fmla="*/ 371794 h 1343556"/>
              <a:gd name="connsiteX4" fmla="*/ 1301912 w 1337122"/>
              <a:gd name="connsiteY4" fmla="*/ 850148 h 1343556"/>
              <a:gd name="connsiteX5" fmla="*/ 1337120 w 1337122"/>
              <a:gd name="connsiteY5" fmla="*/ 1166451 h 1343556"/>
              <a:gd name="connsiteX6" fmla="*/ 692804 w 1337122"/>
              <a:gd name="connsiteY6" fmla="*/ 1341349 h 1343556"/>
              <a:gd name="connsiteX7" fmla="*/ 1174 w 1337122"/>
              <a:gd name="connsiteY7" fmla="*/ 1160094 h 1343556"/>
              <a:gd name="connsiteX0" fmla="*/ 1174 w 1337122"/>
              <a:gd name="connsiteY0" fmla="*/ 1152956 h 1336418"/>
              <a:gd name="connsiteX1" fmla="*/ 149065 w 1337122"/>
              <a:gd name="connsiteY1" fmla="*/ 545864 h 1336418"/>
              <a:gd name="connsiteX2" fmla="*/ 661729 w 1337122"/>
              <a:gd name="connsiteY2" fmla="*/ 217 h 1336418"/>
              <a:gd name="connsiteX3" fmla="*/ 1087740 w 1337122"/>
              <a:gd name="connsiteY3" fmla="*/ 364656 h 1336418"/>
              <a:gd name="connsiteX4" fmla="*/ 1301912 w 1337122"/>
              <a:gd name="connsiteY4" fmla="*/ 843010 h 1336418"/>
              <a:gd name="connsiteX5" fmla="*/ 1337120 w 1337122"/>
              <a:gd name="connsiteY5" fmla="*/ 1159313 h 1336418"/>
              <a:gd name="connsiteX6" fmla="*/ 692804 w 1337122"/>
              <a:gd name="connsiteY6" fmla="*/ 1334211 h 1336418"/>
              <a:gd name="connsiteX7" fmla="*/ 1174 w 1337122"/>
              <a:gd name="connsiteY7" fmla="*/ 1152956 h 1336418"/>
              <a:gd name="connsiteX0" fmla="*/ 1174 w 1337122"/>
              <a:gd name="connsiteY0" fmla="*/ 1154780 h 1338242"/>
              <a:gd name="connsiteX1" fmla="*/ 149065 w 1337122"/>
              <a:gd name="connsiteY1" fmla="*/ 547688 h 1338242"/>
              <a:gd name="connsiteX2" fmla="*/ 661729 w 1337122"/>
              <a:gd name="connsiteY2" fmla="*/ 2041 h 1338242"/>
              <a:gd name="connsiteX3" fmla="*/ 1071072 w 1337122"/>
              <a:gd name="connsiteY3" fmla="*/ 378386 h 1338242"/>
              <a:gd name="connsiteX4" fmla="*/ 1301912 w 1337122"/>
              <a:gd name="connsiteY4" fmla="*/ 844834 h 1338242"/>
              <a:gd name="connsiteX5" fmla="*/ 1337120 w 1337122"/>
              <a:gd name="connsiteY5" fmla="*/ 1161137 h 1338242"/>
              <a:gd name="connsiteX6" fmla="*/ 692804 w 1337122"/>
              <a:gd name="connsiteY6" fmla="*/ 1336035 h 1338242"/>
              <a:gd name="connsiteX7" fmla="*/ 1174 w 1337122"/>
              <a:gd name="connsiteY7" fmla="*/ 1154780 h 1338242"/>
              <a:gd name="connsiteX0" fmla="*/ 1174 w 1337122"/>
              <a:gd name="connsiteY0" fmla="*/ 1152752 h 1336214"/>
              <a:gd name="connsiteX1" fmla="*/ 149065 w 1337122"/>
              <a:gd name="connsiteY1" fmla="*/ 545660 h 1336214"/>
              <a:gd name="connsiteX2" fmla="*/ 661729 w 1337122"/>
              <a:gd name="connsiteY2" fmla="*/ 13 h 1336214"/>
              <a:gd name="connsiteX3" fmla="*/ 1071072 w 1337122"/>
              <a:gd name="connsiteY3" fmla="*/ 376358 h 1336214"/>
              <a:gd name="connsiteX4" fmla="*/ 1301912 w 1337122"/>
              <a:gd name="connsiteY4" fmla="*/ 842806 h 1336214"/>
              <a:gd name="connsiteX5" fmla="*/ 1337120 w 1337122"/>
              <a:gd name="connsiteY5" fmla="*/ 1159109 h 1336214"/>
              <a:gd name="connsiteX6" fmla="*/ 692804 w 1337122"/>
              <a:gd name="connsiteY6" fmla="*/ 1334007 h 1336214"/>
              <a:gd name="connsiteX7" fmla="*/ 1174 w 1337122"/>
              <a:gd name="connsiteY7" fmla="*/ 1152752 h 133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122" h="1336214">
                <a:moveTo>
                  <a:pt x="1174" y="1152752"/>
                </a:moveTo>
                <a:cubicBezTo>
                  <a:pt x="-6106" y="1123755"/>
                  <a:pt x="17804" y="775330"/>
                  <a:pt x="149065" y="545660"/>
                </a:cubicBezTo>
                <a:cubicBezTo>
                  <a:pt x="402216" y="115985"/>
                  <a:pt x="660461" y="2036"/>
                  <a:pt x="661729" y="13"/>
                </a:cubicBezTo>
                <a:cubicBezTo>
                  <a:pt x="662997" y="-2010"/>
                  <a:pt x="973432" y="243139"/>
                  <a:pt x="1071072" y="376358"/>
                </a:cubicBezTo>
                <a:cubicBezTo>
                  <a:pt x="1168713" y="509577"/>
                  <a:pt x="1264129" y="712546"/>
                  <a:pt x="1301912" y="842806"/>
                </a:cubicBezTo>
                <a:cubicBezTo>
                  <a:pt x="1317586" y="897059"/>
                  <a:pt x="1336244" y="1158205"/>
                  <a:pt x="1337120" y="1159109"/>
                </a:cubicBezTo>
                <a:cubicBezTo>
                  <a:pt x="1337996" y="1160013"/>
                  <a:pt x="1077219" y="1291434"/>
                  <a:pt x="692804" y="1334007"/>
                </a:cubicBezTo>
                <a:cubicBezTo>
                  <a:pt x="380700" y="1357820"/>
                  <a:pt x="8454" y="1181749"/>
                  <a:pt x="1174" y="115275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xmlns="" id="{8A32CC77-F3BC-4950-8796-CC390D5CF0E8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  <a:noFill/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xmlns="" id="{D1EE81A5-63EF-411F-80B5-97CF16760B18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 dirty="0">
                <a:solidFill>
                  <a:srgbClr val="FFFFFF"/>
                </a:solidFill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xmlns="" id="{6AA3DDDC-563A-44D8-B5A9-39B86A71ED73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>
                <a:solidFill>
                  <a:srgbClr val="FFFFFF"/>
                </a:solidFill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xmlns="" id="{894941CD-08C2-4613-837E-6008388AF42F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796207" y="3161602"/>
            <a:ext cx="1315130" cy="504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fr-FR" sz="1600" b="1" dirty="0" smtClean="0">
                <a:solidFill>
                  <a:srgbClr val="FFFFFF"/>
                </a:solidFill>
              </a:rPr>
              <a:t>Atteindre la  motivation</a:t>
            </a:r>
            <a:r>
              <a:rPr lang="de-DE" sz="1600" b="1" dirty="0">
                <a:solidFill>
                  <a:srgbClr val="FFFFFF"/>
                </a:solidFill>
              </a:rPr>
              <a:t>
</a:t>
            </a:r>
          </a:p>
        </p:txBody>
      </p:sp>
      <p:sp>
        <p:nvSpPr>
          <p:cNvPr id="40" name="Untertitel 5">
            <a:extLst>
              <a:ext uri="{FF2B5EF4-FFF2-40B4-BE49-F238E27FC236}">
                <a16:creationId xmlns:a16="http://schemas.microsoft.com/office/drawing/2014/main" xmlns="" id="{3E426E9E-CD0C-4F74-AF98-1A04B39B6D8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70136" y="872716"/>
            <a:ext cx="8402400" cy="655106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Comment pouvons-nous atteindre</a:t>
            </a:r>
          </a:p>
          <a:p>
            <a:pPr algn="ctr"/>
            <a:r>
              <a:rPr lang="fr-FR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ce que nos collègues et </a:t>
            </a:r>
            <a:r>
              <a:rPr lang="fr-FR" sz="24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employés ?</a:t>
            </a:r>
            <a:endParaRPr lang="fr-FR" sz="24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1" name="Textfeld 13">
            <a:extLst>
              <a:ext uri="{FF2B5EF4-FFF2-40B4-BE49-F238E27FC236}">
                <a16:creationId xmlns:a16="http://schemas.microsoft.com/office/drawing/2014/main" xmlns="" id="{A95AB062-7FD5-43E5-91F9-643523F8B665}"/>
              </a:ext>
            </a:extLst>
          </p:cNvPr>
          <p:cNvSpPr txBox="1"/>
          <p:nvPr/>
        </p:nvSpPr>
        <p:spPr>
          <a:xfrm>
            <a:off x="7926728" y="5544517"/>
            <a:ext cx="897882" cy="650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r>
              <a:rPr lang="de-DE" sz="44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?!</a:t>
            </a:r>
          </a:p>
        </p:txBody>
      </p:sp>
      <p:sp>
        <p:nvSpPr>
          <p:cNvPr id="42" name="Pfeil nach rechts 10">
            <a:extLst>
              <a:ext uri="{FF2B5EF4-FFF2-40B4-BE49-F238E27FC236}">
                <a16:creationId xmlns:a16="http://schemas.microsoft.com/office/drawing/2014/main" xmlns="" id="{5EFA914A-BBCB-430B-99F2-7D536B6E3D21}"/>
              </a:ext>
            </a:extLst>
          </p:cNvPr>
          <p:cNvSpPr/>
          <p:nvPr/>
        </p:nvSpPr>
        <p:spPr>
          <a:xfrm>
            <a:off x="3480611" y="31957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>
              <a:solidFill>
                <a:srgbClr val="000000">
                  <a:lumMod val="75000"/>
                  <a:lumOff val="2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3" grpId="0" animBg="1"/>
      <p:bldP spid="15" grpId="0"/>
      <p:bldP spid="41" grpId="0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231" y="1276306"/>
            <a:ext cx="5471326" cy="4857403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1800" dirty="0">
                <a:solidFill>
                  <a:srgbClr val="2AA4A4"/>
                </a:solidFill>
              </a:rPr>
              <a:t>Quel est l'objectif primordial de l'entreprise</a:t>
            </a:r>
            <a:r>
              <a:rPr lang="fr-FR" sz="1800" dirty="0" smtClean="0">
                <a:solidFill>
                  <a:srgbClr val="2AA4A4"/>
                </a:solidFill>
              </a:rPr>
              <a:t>?</a:t>
            </a:r>
          </a:p>
          <a:p>
            <a:pPr marL="881063" lvl="1" indent="-342900">
              <a:lnSpc>
                <a:spcPct val="160000"/>
              </a:lnSpc>
              <a:buFont typeface="Symbol" pitchFamily="18" charset="2"/>
              <a:buChar char="-"/>
            </a:pPr>
            <a:r>
              <a:rPr lang="fr-FR" sz="1300" dirty="0"/>
              <a:t>Lesquels sont les subordonnés?</a:t>
            </a:r>
          </a:p>
          <a:p>
            <a:pPr marL="881063" lvl="1" indent="-342900">
              <a:lnSpc>
                <a:spcPct val="160000"/>
              </a:lnSpc>
              <a:buFont typeface="Symbol" pitchFamily="18" charset="2"/>
              <a:buChar char="-"/>
            </a:pPr>
            <a:r>
              <a:rPr lang="fr-FR" sz="1300" dirty="0"/>
              <a:t>Conseil: définir des destinations </a:t>
            </a:r>
            <a:r>
              <a:rPr lang="fr-FR" sz="1300" dirty="0" smtClean="0"/>
              <a:t>intelligentes</a:t>
            </a:r>
          </a:p>
          <a:p>
            <a:pPr marL="342900" lvl="1" indent="-342900"/>
            <a:r>
              <a:rPr lang="fr-FR" b="1" dirty="0">
                <a:solidFill>
                  <a:srgbClr val="2AA4A4"/>
                </a:solidFill>
              </a:rPr>
              <a:t>Quel(s) groupe(s) cible(s) dois-je prendre en compte ? </a:t>
            </a:r>
            <a:endParaRPr lang="fr-FR" b="1" dirty="0" smtClean="0">
              <a:solidFill>
                <a:srgbClr val="2AA4A4"/>
              </a:solidFill>
            </a:endParaRPr>
          </a:p>
          <a:p>
            <a:pPr marL="881063" lvl="1" indent="-342900">
              <a:lnSpc>
                <a:spcPct val="160000"/>
              </a:lnSpc>
              <a:buFont typeface="Symbol" pitchFamily="18" charset="2"/>
              <a:buChar char="-"/>
            </a:pPr>
            <a:r>
              <a:rPr lang="fr-FR" sz="1300" dirty="0"/>
              <a:t>Management, </a:t>
            </a:r>
            <a:r>
              <a:rPr lang="fr-FR" sz="1300" dirty="0" smtClean="0"/>
              <a:t>Dirigeants</a:t>
            </a:r>
            <a:endParaRPr lang="fr-FR" sz="1300" dirty="0" smtClean="0"/>
          </a:p>
          <a:p>
            <a:pPr marL="881063" lvl="1" indent="-342900">
              <a:lnSpc>
                <a:spcPct val="160000"/>
              </a:lnSpc>
              <a:buFont typeface="Symbol" pitchFamily="18" charset="2"/>
              <a:buChar char="-"/>
            </a:pPr>
            <a:r>
              <a:rPr lang="fr-FR" sz="1300" dirty="0" smtClean="0"/>
              <a:t>Service </a:t>
            </a:r>
            <a:r>
              <a:rPr lang="fr-FR" sz="1300" dirty="0" smtClean="0"/>
              <a:t>technique / Commerciaux</a:t>
            </a:r>
          </a:p>
          <a:p>
            <a:pPr marL="881063" lvl="1" indent="-342900">
              <a:lnSpc>
                <a:spcPct val="160000"/>
              </a:lnSpc>
              <a:buFont typeface="Symbol" pitchFamily="18" charset="2"/>
              <a:buChar char="-"/>
            </a:pPr>
            <a:r>
              <a:rPr lang="fr-FR" sz="1300" dirty="0" smtClean="0"/>
              <a:t>Ouvrier qualifié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>
                <a:solidFill>
                  <a:srgbClr val="2AA4A4"/>
                </a:solidFill>
              </a:rPr>
              <a:t>Quelles mesures, rotations, formats, communication sont appropriés</a:t>
            </a:r>
            <a:r>
              <a:rPr lang="fr-FR" sz="1800" dirty="0" smtClean="0">
                <a:solidFill>
                  <a:srgbClr val="2AA4A4"/>
                </a:solidFill>
              </a:rPr>
              <a:t>?</a:t>
            </a:r>
          </a:p>
          <a:p>
            <a:pPr marL="881063" lvl="1" indent="-342900">
              <a:lnSpc>
                <a:spcPct val="160000"/>
              </a:lnSpc>
              <a:buFont typeface="Symbol" pitchFamily="18" charset="2"/>
              <a:buChar char="-"/>
            </a:pPr>
            <a:r>
              <a:rPr lang="fr-FR" sz="1300" dirty="0" smtClean="0"/>
              <a:t>Quels </a:t>
            </a:r>
            <a:r>
              <a:rPr lang="fr-FR" sz="1300" dirty="0"/>
              <a:t>obstacles pourraient survenir?</a:t>
            </a:r>
          </a:p>
          <a:p>
            <a:pPr marL="881063" lvl="1" indent="-342900">
              <a:lnSpc>
                <a:spcPct val="160000"/>
              </a:lnSpc>
              <a:buFont typeface="Symbol" pitchFamily="18" charset="2"/>
              <a:buChar char="-"/>
            </a:pPr>
            <a:r>
              <a:rPr lang="fr-FR" sz="1300" dirty="0"/>
              <a:t>Comment contrôler l'efficacité?</a:t>
            </a:r>
          </a:p>
          <a:p>
            <a:pPr marL="881063" lvl="1" indent="-342900">
              <a:lnSpc>
                <a:spcPct val="160000"/>
              </a:lnSpc>
              <a:buFont typeface="Symbol" pitchFamily="18" charset="2"/>
              <a:buChar char="-"/>
            </a:pPr>
            <a:r>
              <a:rPr lang="fr-FR" sz="1300" dirty="0"/>
              <a:t>Quels départements peuvent </a:t>
            </a:r>
            <a:r>
              <a:rPr lang="fr-FR" sz="1300" dirty="0" smtClean="0"/>
              <a:t>soutenir?</a:t>
            </a:r>
          </a:p>
          <a:p>
            <a:pPr marL="342900" lvl="1" indent="-342900"/>
            <a:r>
              <a:rPr lang="fr-FR" b="1" dirty="0">
                <a:solidFill>
                  <a:srgbClr val="2AA4A4"/>
                </a:solidFill>
              </a:rPr>
              <a:t>Intégration d'un concept global dans le CIP</a:t>
            </a:r>
            <a:endParaRPr lang="de-DE" b="1" dirty="0">
              <a:solidFill>
                <a:srgbClr val="2AA4A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26</a:t>
            </a:fld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6209530" y="3392444"/>
            <a:ext cx="2736000" cy="2962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10" y="1276306"/>
            <a:ext cx="273685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platzhalter 3"/>
          <p:cNvSpPr txBox="1">
            <a:spLocks/>
          </p:cNvSpPr>
          <p:nvPr/>
        </p:nvSpPr>
        <p:spPr>
          <a:xfrm>
            <a:off x="6212560" y="3406688"/>
            <a:ext cx="2736000" cy="2962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90C86E28-7273-42E7-AC84-38C3C5C96FDD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 smtClean="0">
                <a:solidFill>
                  <a:srgbClr val="FFFFFF"/>
                </a:solidFill>
              </a:rPr>
              <a:t>La compétence et la motivation des employé</a:t>
            </a:r>
            <a:r>
              <a:rPr lang="fr-FR" dirty="0" smtClean="0">
                <a:solidFill>
                  <a:srgbClr val="FFFFFF"/>
                </a:solidFill>
              </a:rPr>
              <a:t>s reposent sur un concept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B2A55F6-7A38-4D12-ADCB-C04392434B44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upo 14">
            <a:extLst>
              <a:ext uri="{FF2B5EF4-FFF2-40B4-BE49-F238E27FC236}">
                <a16:creationId xmlns:a16="http://schemas.microsoft.com/office/drawing/2014/main" xmlns="" id="{5A1A998B-D202-47B9-B28A-517250D9C418}"/>
              </a:ext>
            </a:extLst>
          </p:cNvPr>
          <p:cNvGrpSpPr/>
          <p:nvPr/>
        </p:nvGrpSpPr>
        <p:grpSpPr>
          <a:xfrm rot="5400000">
            <a:off x="7030759" y="3691515"/>
            <a:ext cx="1154202" cy="3001287"/>
            <a:chOff x="7681501" y="2405495"/>
            <a:chExt cx="1154202" cy="3001287"/>
          </a:xfrm>
        </p:grpSpPr>
        <p:sp>
          <p:nvSpPr>
            <p:cNvPr id="14" name="Rectángulo 15">
              <a:extLst>
                <a:ext uri="{FF2B5EF4-FFF2-40B4-BE49-F238E27FC236}">
                  <a16:creationId xmlns:a16="http://schemas.microsoft.com/office/drawing/2014/main" xmlns="" id="{8C335EF1-80A1-4305-AB3D-5FF3DF4F6E63}"/>
                </a:ext>
              </a:extLst>
            </p:cNvPr>
            <p:cNvSpPr/>
            <p:nvPr/>
          </p:nvSpPr>
          <p:spPr>
            <a:xfrm rot="16200000">
              <a:off x="8096967" y="4806585"/>
              <a:ext cx="18473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s-ES" sz="6000" dirty="0"/>
            </a:p>
          </p:txBody>
        </p:sp>
        <p:sp>
          <p:nvSpPr>
            <p:cNvPr id="15" name="Rectángulo 16">
              <a:extLst>
                <a:ext uri="{FF2B5EF4-FFF2-40B4-BE49-F238E27FC236}">
                  <a16:creationId xmlns:a16="http://schemas.microsoft.com/office/drawing/2014/main" xmlns="" id="{7BB03EAE-9CAC-4C66-A142-B9B94EC4FA95}"/>
                </a:ext>
              </a:extLst>
            </p:cNvPr>
            <p:cNvSpPr/>
            <p:nvPr/>
          </p:nvSpPr>
          <p:spPr>
            <a:xfrm rot="16200000">
              <a:off x="7034310" y="3659454"/>
              <a:ext cx="256854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fr-FR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Existe-t-il déjà un </a:t>
              </a:r>
              <a:r>
                <a:rPr lang="fr-FR" sz="1400" dirty="0" smtClean="0">
                  <a:solidFill>
                    <a:srgbClr val="00B050"/>
                  </a:solidFill>
                </a:rPr>
                <a:t>concept</a:t>
              </a:r>
            </a:p>
            <a:p>
              <a:pPr algn="ctr">
                <a:spcBef>
                  <a:spcPct val="20000"/>
                </a:spcBef>
                <a:buSzPct val="110000"/>
              </a:pPr>
              <a:r>
                <a:rPr lang="fr-FR" sz="1400" dirty="0" smtClean="0">
                  <a:solidFill>
                    <a:srgbClr val="00B050"/>
                  </a:solidFill>
                </a:rPr>
                <a:t> </a:t>
              </a:r>
              <a:r>
                <a:rPr lang="fr-FR" sz="1400" dirty="0">
                  <a:solidFill>
                    <a:srgbClr val="00B050"/>
                  </a:solidFill>
                </a:rPr>
                <a:t>de </a:t>
              </a:r>
              <a:r>
                <a:rPr lang="fr-FR" sz="1400" dirty="0" smtClean="0">
                  <a:solidFill>
                    <a:srgbClr val="00B050"/>
                  </a:solidFill>
                </a:rPr>
                <a:t>communication</a:t>
              </a:r>
              <a:endPara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Rectángulo 17">
              <a:extLst>
                <a:ext uri="{FF2B5EF4-FFF2-40B4-BE49-F238E27FC236}">
                  <a16:creationId xmlns:a16="http://schemas.microsoft.com/office/drawing/2014/main" xmlns="" id="{FB83568A-CE44-4BB1-B403-C157CD9C3D2C}"/>
                </a:ext>
              </a:extLst>
            </p:cNvPr>
            <p:cNvSpPr/>
            <p:nvPr/>
          </p:nvSpPr>
          <p:spPr>
            <a:xfrm rot="5400000">
              <a:off x="8000699" y="2224836"/>
              <a:ext cx="65434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ES" sz="6000" dirty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¿</a:t>
              </a:r>
              <a:endParaRPr lang="es-ES" sz="6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8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27</a:t>
            </a:fld>
            <a:endParaRPr lang="de-DE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184189577"/>
              </p:ext>
            </p:extLst>
          </p:nvPr>
        </p:nvGraphicFramePr>
        <p:xfrm>
          <a:off x="211370" y="1310185"/>
          <a:ext cx="8595022" cy="503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xmlns="" id="{303DE744-389D-436A-919C-22A8400453D7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 smtClean="0"/>
              <a:t>Approches et Exemples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xmlns="" id="{E42B28D0-670F-4AE6-A057-45A6B902A6AE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56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250" y="2103438"/>
            <a:ext cx="8403728" cy="490066"/>
          </a:xfrm>
        </p:spPr>
        <p:txBody>
          <a:bodyPr/>
          <a:lstStyle/>
          <a:p>
            <a:pPr marL="342900" indent="-342900" algn="ctr"/>
            <a:r>
              <a:rPr lang="fr-FR" dirty="0" smtClean="0"/>
              <a:t>Analyse des écarts</a:t>
            </a:r>
            <a:endParaRPr lang="fr-FR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28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sta De ComprobaciÃ³n, De VerificaciÃ³n, Lista, Marcador">
            <a:extLst>
              <a:ext uri="{FF2B5EF4-FFF2-40B4-BE49-F238E27FC236}">
                <a16:creationId xmlns:a16="http://schemas.microsoft.com/office/drawing/2014/main" xmlns="" id="{E10D3D84-18C6-426E-A32C-363C3CAE8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84"/>
            <a:ext cx="9144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29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Training Unit developed by ÖKOTEC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7D7CEA6-F5EC-4BAC-8659-0472170DF6B9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6000" b="1" dirty="0" err="1" smtClean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Analyses</a:t>
            </a:r>
            <a:r>
              <a:rPr lang="es-ES" sz="6000" b="1" dirty="0" smtClean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s-ES" sz="6000" b="1" dirty="0" err="1" smtClean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écarts</a:t>
            </a:r>
            <a:endParaRPr lang="de-DE" sz="66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9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201151"/>
              </p:ext>
            </p:extLst>
          </p:nvPr>
        </p:nvGraphicFramePr>
        <p:xfrm>
          <a:off x="457200" y="1268413"/>
          <a:ext cx="8229600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xmlns="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fr-FR" dirty="0">
                <a:solidFill>
                  <a:srgbClr val="FFFFFF"/>
                </a:solidFill>
              </a:rPr>
              <a:t>Schéma directeur type pour la mise en place d’un SMÉ conforme à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la norme ISO 50001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Rectángulo 8">
            <a:extLst>
              <a:ext uri="{FF2B5EF4-FFF2-40B4-BE49-F238E27FC236}">
                <a16:creationId xmlns:a16="http://schemas.microsoft.com/office/drawing/2014/main" xmlns="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1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30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759104"/>
              </p:ext>
            </p:extLst>
          </p:nvPr>
        </p:nvGraphicFramePr>
        <p:xfrm>
          <a:off x="307445" y="1248447"/>
          <a:ext cx="8423277" cy="482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641">
                  <a:extLst>
                    <a:ext uri="{9D8B030D-6E8A-4147-A177-3AD203B41FA5}">
                      <a16:colId xmlns:a16="http://schemas.microsoft.com/office/drawing/2014/main" xmlns="" val="247072675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168667124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904452128"/>
                    </a:ext>
                  </a:extLst>
                </a:gridCol>
                <a:gridCol w="2282156">
                  <a:extLst>
                    <a:ext uri="{9D8B030D-6E8A-4147-A177-3AD203B41FA5}">
                      <a16:colId xmlns:a16="http://schemas.microsoft.com/office/drawing/2014/main" xmlns="" val="3362519924"/>
                    </a:ext>
                  </a:extLst>
                </a:gridCol>
              </a:tblGrid>
              <a:tr h="603679"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 smtClean="0"/>
                        <a:t>Sujet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 smtClean="0"/>
                        <a:t>Les écarts identifiés</a:t>
                      </a:r>
                      <a:endParaRPr lang="fr-F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 smtClean="0"/>
                        <a:t>Mesures </a:t>
                      </a:r>
                      <a:endParaRPr lang="fr-F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 smtClean="0"/>
                        <a:t>Ressources</a:t>
                      </a:r>
                      <a:endParaRPr lang="fr-FR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6590561"/>
                  </a:ext>
                </a:extLst>
              </a:tr>
              <a:tr h="603679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Analyse</a:t>
                      </a:r>
                      <a:r>
                        <a:rPr lang="fr-FR" sz="1400" baseline="0" noProof="0" dirty="0" smtClean="0"/>
                        <a:t> du contexte</a:t>
                      </a:r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2587862"/>
                  </a:ext>
                </a:extLst>
              </a:tr>
              <a:tr h="603679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Partie</a:t>
                      </a:r>
                      <a:r>
                        <a:rPr lang="fr-FR" sz="1400" baseline="0" noProof="0" dirty="0" smtClean="0"/>
                        <a:t> prenante</a:t>
                      </a:r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6422440"/>
                  </a:ext>
                </a:extLst>
              </a:tr>
              <a:tr h="603679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Risques et Opportunités</a:t>
                      </a:r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6674521"/>
                  </a:ext>
                </a:extLst>
              </a:tr>
              <a:tr h="603679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Répartition des rôles</a:t>
                      </a:r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3857094"/>
                  </a:ext>
                </a:extLst>
              </a:tr>
              <a:tr h="603679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3143994"/>
                  </a:ext>
                </a:extLst>
              </a:tr>
              <a:tr h="603679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 smtClean="0"/>
                        <a:t>Communication</a:t>
                      </a:r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3409996"/>
                  </a:ext>
                </a:extLst>
              </a:tr>
              <a:tr h="603679"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…</a:t>
                      </a:r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924026"/>
                  </a:ext>
                </a:extLst>
              </a:tr>
            </a:tbl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xmlns="" id="{303DE744-389D-436A-919C-22A8400453D7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 smtClean="0"/>
              <a:t>Analyses des écarts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xmlns="" id="{E42B28D0-670F-4AE6-A057-45A6B902A6AE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5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 txBox="1">
            <a:spLocks/>
          </p:cNvSpPr>
          <p:nvPr/>
        </p:nvSpPr>
        <p:spPr>
          <a:xfrm>
            <a:off x="1796359" y="1592796"/>
            <a:ext cx="5058109" cy="4272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chemeClr val="accent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Merci pour votre attention</a:t>
            </a:r>
            <a:endParaRPr lang="fr-FR" sz="2800" b="1" dirty="0">
              <a:solidFill>
                <a:schemeClr val="accent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2" name="Picture 2" descr="http://www.uniteeurope.org/images/ue/ec.png"/>
          <p:cNvPicPr>
            <a:picLocks noChangeAspect="1" noChangeArrowheads="1"/>
          </p:cNvPicPr>
          <p:nvPr/>
        </p:nvPicPr>
        <p:blipFill>
          <a:blip r:embed="rId2"/>
          <a:srcRect l="89568"/>
          <a:stretch>
            <a:fillRect/>
          </a:stretch>
        </p:blipFill>
        <p:spPr bwMode="auto">
          <a:xfrm>
            <a:off x="8260038" y="6441869"/>
            <a:ext cx="432048" cy="3151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erade Verbindung 2"/>
          <p:cNvCxnSpPr/>
          <p:nvPr/>
        </p:nvCxnSpPr>
        <p:spPr>
          <a:xfrm>
            <a:off x="-6350" y="6381328"/>
            <a:ext cx="915035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3"/>
          <p:cNvSpPr txBox="1"/>
          <p:nvPr/>
        </p:nvSpPr>
        <p:spPr>
          <a:xfrm>
            <a:off x="2973527" y="3789040"/>
            <a:ext cx="31969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Améliorer l'expansion responsable et durable de l'écosystème de Science Shop en Europe</a:t>
            </a:r>
            <a:endParaRPr lang="en-GB" sz="1100" b="1" cap="all" dirty="0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4147" y="2131498"/>
            <a:ext cx="2809355" cy="67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321976" y="6489340"/>
            <a:ext cx="7440250" cy="26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900" dirty="0"/>
              <a:t>Ce projet a reçu un financement de l’action de soutien à la coordination «Horizon 2020» de l’Union européenne, au titre de la convention de subvention n ° 785047.</a:t>
            </a:r>
            <a:endParaRPr lang="de-AT" sz="9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9225" y="5495972"/>
            <a:ext cx="850706" cy="481840"/>
          </a:xfrm>
          <a:prstGeom prst="rect">
            <a:avLst/>
          </a:prstGeom>
          <a:noFill/>
          <a:extLst/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7055" y="5516172"/>
            <a:ext cx="545188" cy="441440"/>
          </a:xfrm>
          <a:prstGeom prst="rect">
            <a:avLst/>
          </a:prstGeom>
          <a:noFill/>
          <a:extLst/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7724" y="5585352"/>
            <a:ext cx="1031382" cy="291920"/>
          </a:xfrm>
          <a:prstGeom prst="rect">
            <a:avLst/>
          </a:prstGeom>
          <a:noFill/>
          <a:extLst/>
        </p:spPr>
      </p:pic>
      <p:pic>
        <p:nvPicPr>
          <p:cNvPr id="22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9367" y="5584829"/>
            <a:ext cx="947977" cy="304126"/>
          </a:xfrm>
          <a:prstGeom prst="rect">
            <a:avLst/>
          </a:prstGeom>
          <a:noFill/>
          <a:extLst/>
        </p:spPr>
      </p:pic>
      <p:pic>
        <p:nvPicPr>
          <p:cNvPr id="2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4468" y="5570081"/>
            <a:ext cx="729290" cy="333622"/>
          </a:xfrm>
          <a:prstGeom prst="rect">
            <a:avLst/>
          </a:prstGeom>
          <a:noFill/>
          <a:extLst/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882" y="5555333"/>
            <a:ext cx="678433" cy="363119"/>
          </a:xfrm>
          <a:prstGeom prst="rect">
            <a:avLst/>
          </a:prstGeom>
          <a:noFill/>
          <a:extLst/>
        </p:spPr>
      </p:pic>
      <p:pic>
        <p:nvPicPr>
          <p:cNvPr id="26" name="Imagen 25" descr="\\boole\UIP\UIP\GESTIÓN DE PROYECTOS\PROYECTOS EN MARCHA\INDUCE_2017_H2020\01_Ejecucion_INDUCE\04_Dissemination_INDUCE\TEMPLATES\SYNYO\Act logo asso RVB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36" y="5416493"/>
            <a:ext cx="640799" cy="64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767" y="5508035"/>
            <a:ext cx="958147" cy="457714"/>
          </a:xfrm>
          <a:prstGeom prst="rect">
            <a:avLst/>
          </a:prstGeom>
          <a:noFill/>
          <a:extLst/>
        </p:spPr>
      </p:pic>
      <p:pic>
        <p:nvPicPr>
          <p:cNvPr id="2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8038" y="5619412"/>
            <a:ext cx="808628" cy="234960"/>
          </a:xfrm>
          <a:prstGeom prst="rect">
            <a:avLst/>
          </a:prstGeom>
          <a:noFill/>
          <a:extLst/>
        </p:spPr>
      </p:pic>
      <p:pic>
        <p:nvPicPr>
          <p:cNvPr id="30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2296" y="5424630"/>
            <a:ext cx="759805" cy="62452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7706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xmlns="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xmlns="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xmlns="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xmlns="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3"/>
          <p:cNvSpPr txBox="1"/>
          <p:nvPr/>
        </p:nvSpPr>
        <p:spPr>
          <a:xfrm>
            <a:off x="2987824" y="3753035"/>
            <a:ext cx="3312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Vers une industrie agroalimentaire durable.</a:t>
            </a:r>
            <a:br>
              <a:rPr lang="fr-FR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fr-FR" sz="1100" b="1" cap="all" dirty="0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Programmes de renforcement des capacités en Efficacité Énergétique.</a:t>
            </a:r>
          </a:p>
        </p:txBody>
      </p:sp>
    </p:spTree>
    <p:extLst>
      <p:ext uri="{BB962C8B-B14F-4D97-AF65-F5344CB8AC3E}">
        <p14:creationId xmlns:p14="http://schemas.microsoft.com/office/powerpoint/2010/main" val="357665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186816"/>
              </p:ext>
            </p:extLst>
          </p:nvPr>
        </p:nvGraphicFramePr>
        <p:xfrm>
          <a:off x="143508" y="1016732"/>
          <a:ext cx="8856984" cy="510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xmlns="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fr-FR" dirty="0">
                <a:solidFill>
                  <a:srgbClr val="FFFFFF"/>
                </a:solidFill>
              </a:rPr>
              <a:t>Schéma directeur type pour la mise en place d’un SMÉ conforme à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la norme ISO 50001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Rectángulo 8">
            <a:extLst>
              <a:ext uri="{FF2B5EF4-FFF2-40B4-BE49-F238E27FC236}">
                <a16:creationId xmlns:a16="http://schemas.microsoft.com/office/drawing/2014/main" xmlns="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7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Période transitoire: 	3 Ans</a:t>
            </a:r>
          </a:p>
          <a:p>
            <a:endParaRPr lang="de-DE" dirty="0"/>
          </a:p>
          <a:p>
            <a:pPr marL="342900" indent="-342900">
              <a:buFont typeface="Wingdings" pitchFamily="2" charset="2"/>
              <a:buChar char="§"/>
            </a:pPr>
            <a:r>
              <a:rPr lang="de-DE" dirty="0"/>
              <a:t>21.08.2018		</a:t>
            </a:r>
            <a:r>
              <a:rPr lang="fr-FR" dirty="0" smtClean="0"/>
              <a:t>Publication de l’ISO 50001:2018</a:t>
            </a:r>
          </a:p>
          <a:p>
            <a:endParaRPr lang="de-DE" dirty="0"/>
          </a:p>
          <a:p>
            <a:pPr marL="342900" lvl="1" indent="-342900"/>
            <a:r>
              <a:rPr lang="de-DE" sz="1900" b="1" dirty="0"/>
              <a:t>20.08.2021: 		</a:t>
            </a:r>
            <a:r>
              <a:rPr lang="de-DE" sz="1900" b="1" dirty="0" smtClean="0"/>
              <a:t>Date d</a:t>
            </a:r>
            <a:r>
              <a:rPr lang="fr-FR" sz="2000" dirty="0"/>
              <a:t>’</a:t>
            </a:r>
            <a:r>
              <a:rPr lang="en-US" sz="1900" b="1" dirty="0" smtClean="0"/>
              <a:t>expiration des </a:t>
            </a:r>
            <a:r>
              <a:rPr lang="fr-FR" sz="1900" b="1" dirty="0" smtClean="0"/>
              <a:t>certificats</a:t>
            </a:r>
          </a:p>
          <a:p>
            <a:pPr marL="0" lvl="1" indent="0">
              <a:buNone/>
            </a:pPr>
            <a:r>
              <a:rPr lang="en-US" sz="1900" b="1" dirty="0"/>
              <a:t>	</a:t>
            </a:r>
            <a:r>
              <a:rPr lang="en-US" sz="1900" b="1" dirty="0" smtClean="0"/>
              <a:t>		</a:t>
            </a:r>
            <a:r>
              <a:rPr lang="fr-FR" sz="1900" b="1" dirty="0" smtClean="0"/>
              <a:t>selon l'ancien standard</a:t>
            </a:r>
          </a:p>
          <a:p>
            <a:pPr marL="0" lvl="1" indent="0">
              <a:buNone/>
            </a:pPr>
            <a:endParaRPr lang="de-DE" sz="1900" b="1" dirty="0"/>
          </a:p>
          <a:p>
            <a:pPr marL="342900" lvl="1" indent="-342900"/>
            <a:r>
              <a:rPr lang="de-DE" sz="1900" b="1" dirty="0"/>
              <a:t>20.02.2020:		</a:t>
            </a:r>
            <a:r>
              <a:rPr lang="fr-FR" sz="1900" b="1" dirty="0" smtClean="0"/>
              <a:t>Ensuite, il restera </a:t>
            </a:r>
            <a:r>
              <a:rPr lang="en-US" sz="1900" b="1" dirty="0" smtClean="0"/>
              <a:t>des audits</a:t>
            </a:r>
            <a:r>
              <a:rPr lang="en-US" sz="1900" b="1" dirty="0"/>
              <a:t> </a:t>
            </a:r>
            <a:r>
              <a:rPr lang="en-US" sz="1900" b="1" dirty="0" err="1" smtClean="0"/>
              <a:t>initiaux</a:t>
            </a:r>
            <a:r>
              <a:rPr lang="en-US" sz="1900" b="1" dirty="0" smtClean="0"/>
              <a:t>, 				recertification et </a:t>
            </a:r>
            <a:r>
              <a:rPr lang="fr-FR" sz="1900" b="1" dirty="0" smtClean="0"/>
              <a:t>suivi,  selon le nouveau 			</a:t>
            </a:r>
            <a:r>
              <a:rPr lang="en-US" sz="1900" b="1" dirty="0" smtClean="0"/>
              <a:t>standard</a:t>
            </a:r>
            <a:endParaRPr lang="de-DE" sz="1900" b="1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316" y="1052736"/>
            <a:ext cx="1628773" cy="211657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xmlns="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noProof="0" dirty="0" err="1" smtClean="0">
                <a:solidFill>
                  <a:srgbClr val="FFFFFF"/>
                </a:solidFill>
              </a:rPr>
              <a:t>Réglementation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36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4A3739-D728-4F6D-A253-1CE77A2C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b="0" dirty="0" smtClean="0"/>
              <a:t>Adaptation à la hiérarchie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b="0" dirty="0" smtClean="0"/>
              <a:t>Plus </a:t>
            </a:r>
            <a:r>
              <a:rPr lang="fr-FR" b="0" dirty="0"/>
              <a:t>grande responsabilité et implication de la </a:t>
            </a:r>
            <a:r>
              <a:rPr lang="fr-FR" b="0" dirty="0" smtClean="0"/>
              <a:t>direction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b="0" dirty="0"/>
              <a:t>Meilleure intégration dans les processus de gestion stratégique, en </a:t>
            </a:r>
            <a:r>
              <a:rPr lang="fr-FR" b="0" dirty="0" smtClean="0"/>
              <a:t>particulier</a:t>
            </a:r>
          </a:p>
          <a:p>
            <a:pPr lvl="1">
              <a:buFont typeface="Symbol" pitchFamily="18" charset="2"/>
              <a:buChar char="-"/>
            </a:pPr>
            <a:r>
              <a:rPr lang="fr-FR" dirty="0"/>
              <a:t>Analyse de contexte et de </a:t>
            </a:r>
            <a:r>
              <a:rPr lang="fr-FR" dirty="0" smtClean="0"/>
              <a:t>risque</a:t>
            </a:r>
          </a:p>
          <a:p>
            <a:pPr lvl="1">
              <a:buFont typeface="Symbol" pitchFamily="18" charset="2"/>
              <a:buChar char="-"/>
            </a:pPr>
            <a:r>
              <a:rPr lang="fr-FR" dirty="0"/>
              <a:t>Assurer la réalisation des </a:t>
            </a:r>
            <a:r>
              <a:rPr lang="fr-FR" dirty="0" smtClean="0"/>
              <a:t>objectifs</a:t>
            </a:r>
          </a:p>
          <a:p>
            <a:pPr lvl="1">
              <a:buFont typeface="Symbol" pitchFamily="18" charset="2"/>
              <a:buChar char="-"/>
            </a:pPr>
            <a:r>
              <a:rPr lang="fr-FR" dirty="0"/>
              <a:t>Détermination de la compétence et </a:t>
            </a:r>
            <a:r>
              <a:rPr lang="fr-FR" dirty="0" smtClean="0"/>
              <a:t>communication</a:t>
            </a:r>
          </a:p>
          <a:p>
            <a:pPr lvl="1">
              <a:buFont typeface="Symbol" pitchFamily="18" charset="2"/>
              <a:buChar char="-"/>
            </a:pPr>
            <a:r>
              <a:rPr lang="fr-FR" dirty="0" smtClean="0"/>
              <a:t>La planification des ressources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b="0" dirty="0" smtClean="0"/>
              <a:t>Introduction </a:t>
            </a:r>
            <a:r>
              <a:rPr lang="fr-FR" b="0" dirty="0"/>
              <a:t>du concept de normalisation des chiffres clés et points de départ pour une gestion plus concrète des </a:t>
            </a:r>
            <a:r>
              <a:rPr lang="fr-FR" b="0" dirty="0" smtClean="0"/>
              <a:t>preuves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b="0" dirty="0"/>
              <a:t>Amendements au plan de collecte de données sur l'énergie</a:t>
            </a:r>
            <a:endParaRPr lang="de-DE" b="0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b="0" dirty="0"/>
              <a:t>Clarification des concepts et mise à jour des définitions</a:t>
            </a:r>
            <a:endParaRPr lang="nl-NL" b="0" dirty="0"/>
          </a:p>
          <a:p>
            <a:endParaRPr lang="nl-NL" b="0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4EE3206-F3C6-4752-A4EE-F90B9341F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6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397210" y="1610556"/>
            <a:ext cx="8240469" cy="228649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  <a:buFont typeface="Arial"/>
              <a:buNone/>
            </a:pPr>
            <a:endParaRPr lang="de-DE" sz="2400" b="1" dirty="0" smtClean="0">
              <a:ln>
                <a:solidFill>
                  <a:srgbClr val="FFC000"/>
                </a:solidFill>
              </a:ln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 smtClean="0">
                <a:solidFill>
                  <a:srgbClr val="FFFFFF"/>
                </a:solidFill>
              </a:rPr>
              <a:t>Les mises à jour significatives de l’ISO 50001 :2018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ángulo 8">
            <a:extLst>
              <a:ext uri="{FF2B5EF4-FFF2-40B4-BE49-F238E27FC236}">
                <a16:creationId xmlns:a16="http://schemas.microsoft.com/office/drawing/2014/main" xmlns="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1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06845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600" b="0" dirty="0" smtClean="0"/>
              <a:t>Adoption </a:t>
            </a:r>
            <a:r>
              <a:rPr lang="fr-FR" sz="1600" b="0" dirty="0"/>
              <a:t>des exigences de l'ISO relatives aux normes de système de management, y compris </a:t>
            </a:r>
            <a:r>
              <a:rPr lang="fr-FR" sz="1600" b="0" dirty="0" smtClean="0"/>
              <a:t>une structure-cadre</a:t>
            </a:r>
            <a:r>
              <a:rPr lang="fr-FR" sz="1600" b="0" dirty="0"/>
              <a:t>, un texte de base identique et des termes et définitions communs, afin de garantir un haut </a:t>
            </a:r>
            <a:r>
              <a:rPr lang="fr-FR" sz="1600" b="0" dirty="0" smtClean="0"/>
              <a:t>niveau de </a:t>
            </a:r>
            <a:r>
              <a:rPr lang="fr-FR" sz="1600" b="0" dirty="0"/>
              <a:t>compatibilité avec d'autres normes de système de management 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600" b="0" dirty="0" smtClean="0"/>
              <a:t>Soutien </a:t>
            </a:r>
            <a:r>
              <a:rPr lang="fr-FR" sz="1600" b="0" dirty="0"/>
              <a:t>à l'intégration aux processus de management stratégiques 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600" b="0" dirty="0" smtClean="0"/>
              <a:t>Clarification </a:t>
            </a:r>
            <a:r>
              <a:rPr lang="fr-FR" sz="1600" b="0" dirty="0"/>
              <a:t>de la langue et du plan de rédaction 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</a:rPr>
              <a:t>Mise </a:t>
            </a:r>
            <a:r>
              <a:rPr lang="fr-FR" sz="1600" dirty="0">
                <a:solidFill>
                  <a:schemeClr val="accent6">
                    <a:lumMod val="50000"/>
                  </a:schemeClr>
                </a:solidFill>
              </a:rPr>
              <a:t>en avant plus forte du rôle de la direction 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600" b="0" dirty="0" smtClean="0">
                <a:solidFill>
                  <a:schemeClr val="tx1"/>
                </a:solidFill>
              </a:rPr>
              <a:t>Termes </a:t>
            </a:r>
            <a:r>
              <a:rPr lang="fr-FR" sz="1600" b="0" dirty="0">
                <a:solidFill>
                  <a:schemeClr val="tx1"/>
                </a:solidFill>
              </a:rPr>
              <a:t>et définitions de </a:t>
            </a:r>
            <a:r>
              <a:rPr lang="fr-FR" sz="1600" b="0" dirty="0"/>
              <a:t>l'Article 3 mis à jour et classés selon un ordre contextuel 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600" b="0" dirty="0" smtClean="0"/>
              <a:t>Ajout </a:t>
            </a:r>
            <a:r>
              <a:rPr lang="fr-FR" sz="1600" b="0" dirty="0"/>
              <a:t>de nouvelles définitions, y compris celle de l'amélioration de la performance énergétique </a:t>
            </a:r>
            <a:r>
              <a:rPr lang="fr-FR" sz="1600" b="0" dirty="0" smtClean="0"/>
              <a:t>;</a:t>
            </a:r>
            <a:endParaRPr lang="fr-FR" sz="16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5" name="Sous-titr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principales modifications par rapport à l'édition précédente sont les 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suivantes: 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 smtClean="0">
                <a:solidFill>
                  <a:srgbClr val="FFFFFF"/>
                </a:solidFill>
              </a:rPr>
              <a:t>Les mises à jour significatives de l’ISO 50001 :2018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ángulo 8">
            <a:extLst>
              <a:ext uri="{FF2B5EF4-FFF2-40B4-BE49-F238E27FC236}">
                <a16:creationId xmlns:a16="http://schemas.microsoft.com/office/drawing/2014/main" xmlns="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66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969" y="1520788"/>
            <a:ext cx="8229600" cy="385242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fr-FR" sz="1600" b="0" dirty="0" smtClean="0"/>
              <a:t>8.   </a:t>
            </a:r>
            <a:r>
              <a:rPr lang="fr-FR" sz="1600" b="0" dirty="0"/>
              <a:t>Clarification au sujet de l'exclusion de certains types d'énergie ;</a:t>
            </a:r>
          </a:p>
          <a:p>
            <a:pPr>
              <a:lnSpc>
                <a:spcPct val="160000"/>
              </a:lnSpc>
            </a:pPr>
            <a:r>
              <a:rPr lang="fr-FR" sz="1600" b="0" dirty="0" smtClean="0"/>
              <a:t>9.   Clarification </a:t>
            </a:r>
            <a:r>
              <a:rPr lang="fr-FR" sz="1600" b="0" dirty="0"/>
              <a:t>de la revue énergétique ;</a:t>
            </a:r>
          </a:p>
          <a:p>
            <a:pPr>
              <a:lnSpc>
                <a:spcPct val="160000"/>
              </a:lnSpc>
            </a:pPr>
            <a:r>
              <a:rPr lang="fr-FR" sz="1600" b="0" dirty="0" smtClean="0"/>
              <a:t>10.  Ajustement </a:t>
            </a:r>
            <a:r>
              <a:rPr lang="fr-FR" sz="1600" b="0" dirty="0"/>
              <a:t>des indicateurs de performance énergétique et des situations énergétiques de référence associées ;</a:t>
            </a:r>
          </a:p>
          <a:p>
            <a:pPr>
              <a:lnSpc>
                <a:spcPct val="160000"/>
              </a:lnSpc>
            </a:pPr>
            <a:r>
              <a:rPr lang="fr-FR" sz="1600" b="0" dirty="0" smtClean="0"/>
              <a:t>11.   </a:t>
            </a:r>
            <a:r>
              <a:rPr lang="fr-FR" sz="1600" b="0" dirty="0"/>
              <a:t>A</a:t>
            </a:r>
            <a:r>
              <a:rPr lang="fr-FR" sz="1600" b="0" dirty="0" smtClean="0"/>
              <a:t>jout </a:t>
            </a:r>
            <a:r>
              <a:rPr lang="fr-FR" sz="1600" b="0" dirty="0"/>
              <a:t>de détails sur le plan de collecte de données énergétiques et les exigences associées (précédemment </a:t>
            </a:r>
            <a:r>
              <a:rPr lang="fr-FR" sz="1600" b="0" dirty="0" smtClean="0"/>
              <a:t>plan de </a:t>
            </a:r>
            <a:r>
              <a:rPr lang="fr-FR" sz="1600" b="0" dirty="0"/>
              <a:t>mesure d'énergie) ;</a:t>
            </a:r>
          </a:p>
          <a:p>
            <a:pPr>
              <a:lnSpc>
                <a:spcPct val="160000"/>
              </a:lnSpc>
            </a:pPr>
            <a:r>
              <a:rPr lang="fr-FR" sz="1600" b="0" dirty="0" smtClean="0"/>
              <a:t>12.   Clarification </a:t>
            </a:r>
            <a:r>
              <a:rPr lang="fr-FR" sz="1600" b="0" dirty="0"/>
              <a:t>du texte relatif aux indicateurs de performance énergétique et aux situations énergétiques </a:t>
            </a:r>
            <a:r>
              <a:rPr lang="fr-FR" sz="1600" b="0" dirty="0" smtClean="0"/>
              <a:t>de référence </a:t>
            </a:r>
            <a:r>
              <a:rPr lang="fr-FR" sz="1600" b="0" dirty="0"/>
              <a:t>afin de permettre une meilleure compréhension de ces concepts.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  <p:sp>
        <p:nvSpPr>
          <p:cNvPr id="5" name="Sous-titr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principales modifications par rapport à l'édition précédente sont les suivantes: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C47BD542-58EA-42A3-8B9F-16288F50C62B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r-FR" dirty="0" smtClean="0">
                <a:solidFill>
                  <a:srgbClr val="FFFFFF"/>
                </a:solidFill>
              </a:rPr>
              <a:t>Les mises à jour significatives de l’ISO 50001 :2018</a:t>
            </a:r>
            <a:endParaRPr kumimoji="0" lang="fr-FR" sz="2200" b="1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ángulo 8">
            <a:extLst>
              <a:ext uri="{FF2B5EF4-FFF2-40B4-BE49-F238E27FC236}">
                <a16:creationId xmlns:a16="http://schemas.microsoft.com/office/drawing/2014/main" xmlns="" id="{4B78EE34-B073-40CA-9349-2410A876CD47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93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E5FA355-02AA-4815-A753-304F1A4042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5" y="610535"/>
            <a:ext cx="8409319" cy="5273344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Use the menu "insert" to edit your footer line here</a:t>
            </a:r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</a:rPr>
              <a:pPr/>
              <a:t>9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446793E-0B8D-4BF9-8414-8FEA7550792C}"/>
              </a:ext>
            </a:extLst>
          </p:cNvPr>
          <p:cNvSpPr/>
          <p:nvPr/>
        </p:nvSpPr>
        <p:spPr>
          <a:xfrm>
            <a:off x="923925" y="1816046"/>
            <a:ext cx="714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6000" b="1" dirty="0" smtClean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FOCUS: </a:t>
            </a:r>
          </a:p>
          <a:p>
            <a:pPr algn="ctr">
              <a:defRPr/>
            </a:pPr>
            <a:r>
              <a:rPr lang="es-ES" sz="6000" b="1" dirty="0" err="1" smtClean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</a:t>
            </a:r>
            <a:r>
              <a:rPr lang="es-ES" sz="6000" b="1" dirty="0" smtClean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6000" b="1" dirty="0" err="1" smtClean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générale</a:t>
            </a:r>
            <a:r>
              <a:rPr lang="es-ES" sz="6000" b="1" dirty="0" smtClean="0">
                <a:solidFill>
                  <a:srgbClr val="1B8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6600" b="1" dirty="0">
              <a:solidFill>
                <a:srgbClr val="1B8E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078911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2807</Words>
  <Application>Microsoft Office PowerPoint</Application>
  <PresentationFormat>Affichage à l'écran (4:3)</PresentationFormat>
  <Paragraphs>565</Paragraphs>
  <Slides>32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13</vt:i4>
      </vt:variant>
      <vt:variant>
        <vt:lpstr>Titres des diapositives</vt:lpstr>
      </vt:variant>
      <vt:variant>
        <vt:i4>32</vt:i4>
      </vt:variant>
    </vt:vector>
  </HeadingPairs>
  <TitlesOfParts>
    <vt:vector size="45" baseType="lpstr">
      <vt:lpstr>Larissa</vt:lpstr>
      <vt:lpstr>2_Larissa</vt:lpstr>
      <vt:lpstr>3_Larissa</vt:lpstr>
      <vt:lpstr>5_Larissa</vt:lpstr>
      <vt:lpstr>6_Larissa</vt:lpstr>
      <vt:lpstr>7_Larissa</vt:lpstr>
      <vt:lpstr>8_Larissa</vt:lpstr>
      <vt:lpstr>9_Larissa</vt:lpstr>
      <vt:lpstr>10_Larissa</vt:lpstr>
      <vt:lpstr>1_Larissa</vt:lpstr>
      <vt:lpstr>4_Larissa</vt:lpstr>
      <vt:lpstr>11_Larissa</vt:lpstr>
      <vt:lpstr>12_Larissa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Analyse des écarts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Wijdane Naïm</cp:lastModifiedBy>
  <cp:revision>291</cp:revision>
  <dcterms:created xsi:type="dcterms:W3CDTF">2015-07-06T02:50:51Z</dcterms:created>
  <dcterms:modified xsi:type="dcterms:W3CDTF">2020-01-10T14:21:07Z</dcterms:modified>
</cp:coreProperties>
</file>