
<file path=[Content_Types].xml><?xml version="1.0" encoding="utf-8"?>
<Types xmlns="http://schemas.openxmlformats.org/package/2006/content-types">
  <Default Extension="bin" ContentType="application/vnd.openxmlformats-officedocument.oleObject"/>
  <Default Extension="emf" ContentType="image/x-emf"/>
  <Default Extension="gif" ContentType="image/gif"/>
  <Default Extension="jpeg" ContentType="image/jpeg"/>
  <Default Extension="jpg" ContentType="image/png"/>
  <Default Extension="png" ContentType="image/png"/>
  <Default Extension="rels" ContentType="application/vnd.openxmlformats-package.relationships+xml"/>
  <Default Extension="vml" ContentType="application/vnd.openxmlformats-officedocument.vmlDrawing"/>
  <Default Extension="wdp" ContentType="image/vnd.ms-photo"/>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media/image42.jpg" ContentType="image/jpeg"/>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1"/>
  </p:notesMasterIdLst>
  <p:sldIdLst>
    <p:sldId id="264" r:id="rId2"/>
    <p:sldId id="466" r:id="rId3"/>
    <p:sldId id="472" r:id="rId4"/>
    <p:sldId id="485" r:id="rId5"/>
    <p:sldId id="486" r:id="rId6"/>
    <p:sldId id="487" r:id="rId7"/>
    <p:sldId id="488" r:id="rId8"/>
    <p:sldId id="489" r:id="rId9"/>
    <p:sldId id="490" r:id="rId10"/>
    <p:sldId id="491" r:id="rId11"/>
    <p:sldId id="492" r:id="rId12"/>
    <p:sldId id="493" r:id="rId13"/>
    <p:sldId id="507" r:id="rId14"/>
    <p:sldId id="494" r:id="rId15"/>
    <p:sldId id="495" r:id="rId16"/>
    <p:sldId id="496" r:id="rId17"/>
    <p:sldId id="508" r:id="rId18"/>
    <p:sldId id="509" r:id="rId19"/>
    <p:sldId id="510" r:id="rId20"/>
    <p:sldId id="511" r:id="rId21"/>
    <p:sldId id="512" r:id="rId22"/>
    <p:sldId id="513" r:id="rId23"/>
    <p:sldId id="498" r:id="rId24"/>
    <p:sldId id="497" r:id="rId25"/>
    <p:sldId id="499" r:id="rId26"/>
    <p:sldId id="464" r:id="rId27"/>
    <p:sldId id="465" r:id="rId28"/>
    <p:sldId id="516" r:id="rId29"/>
    <p:sldId id="467" r:id="rId30"/>
    <p:sldId id="468" r:id="rId31"/>
    <p:sldId id="469" r:id="rId32"/>
    <p:sldId id="471" r:id="rId33"/>
    <p:sldId id="517" r:id="rId34"/>
    <p:sldId id="473" r:id="rId35"/>
    <p:sldId id="474" r:id="rId36"/>
    <p:sldId id="476" r:id="rId37"/>
    <p:sldId id="477" r:id="rId38"/>
    <p:sldId id="480" r:id="rId39"/>
    <p:sldId id="481" r:id="rId40"/>
    <p:sldId id="482" r:id="rId41"/>
    <p:sldId id="483" r:id="rId42"/>
    <p:sldId id="484" r:id="rId43"/>
    <p:sldId id="518" r:id="rId44"/>
    <p:sldId id="519" r:id="rId45"/>
    <p:sldId id="520" r:id="rId46"/>
    <p:sldId id="521" r:id="rId47"/>
    <p:sldId id="522" r:id="rId48"/>
    <p:sldId id="523" r:id="rId49"/>
    <p:sldId id="342" r:id="rId50"/>
  </p:sldIdLst>
  <p:sldSz cx="9144000" cy="6858000" type="screen4x3"/>
  <p:notesSz cx="6858000" cy="9144000"/>
  <p:defaultTex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orient="horz" pos="777">
          <p15:clr>
            <a:srgbClr val="A4A3A4"/>
          </p15:clr>
        </p15:guide>
        <p15:guide id="3" pos="2880">
          <p15:clr>
            <a:srgbClr val="A4A3A4"/>
          </p15:clr>
        </p15:guide>
        <p15:guide id="4" pos="295">
          <p15:clr>
            <a:srgbClr val="A4A3A4"/>
          </p15:clr>
        </p15:guide>
        <p15:guide id="5" pos="5465">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AA4A4"/>
    <a:srgbClr val="364354"/>
    <a:srgbClr val="3B495B"/>
    <a:srgbClr val="44546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4B084ED7-C9D8-9D7C-273A-684ED2BB2E1D}" v="5" dt="2019-09-09T10:17:12.320"/>
    <p1510:client id="{7FBAC696-C6F6-49B0-8ACE-DA699717776C}" v="58" dt="2019-09-09T09:56:28.232"/>
    <p1510:client id="{C9D63653-1A76-A002-5586-BB93A30FCE36}" v="1" dt="2019-09-09T10:18:48.259"/>
  </p1510:revLst>
</p1510:revInfo>
</file>

<file path=ppt/tableStyles.xml><?xml version="1.0" encoding="utf-8"?>
<a:tblStyleLst xmlns:a="http://schemas.openxmlformats.org/drawingml/2006/main" def="{5C22544A-7EE6-4342-B048-85BDC9FD1C3A}">
  <a:tblStyle styleId="{B301B821-A1FF-4177-AEE7-76D212191A09}" styleName="Estilo medio 1 - Énfasis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9DCAF9ED-07DC-4A11-8D7F-57B35C25682E}" styleName="Estilo medio 1 - Énfasis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 styleId="{3C2FFA5D-87B4-456A-9821-1D502468CF0F}" styleName="Estilo temático 1 - Énfasis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BC89EF96-8CEA-46FF-86C4-4CE0E7609802}" styleName="Estilo claro 3 - Acento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7189" autoAdjust="0"/>
    <p:restoredTop sz="96229" autoAdjust="0"/>
  </p:normalViewPr>
  <p:slideViewPr>
    <p:cSldViewPr snapToObjects="1" showGuides="1">
      <p:cViewPr varScale="1">
        <p:scale>
          <a:sx n="110" d="100"/>
          <a:sy n="110" d="100"/>
        </p:scale>
        <p:origin x="1476" y="108"/>
      </p:cViewPr>
      <p:guideLst>
        <p:guide orient="horz" pos="2160"/>
        <p:guide orient="horz" pos="777"/>
        <p:guide pos="2880"/>
        <p:guide pos="295"/>
        <p:guide pos="5465"/>
      </p:guideLst>
    </p:cSldViewPr>
  </p:slideViewPr>
  <p:outlineViewPr>
    <p:cViewPr>
      <p:scale>
        <a:sx n="33" d="100"/>
        <a:sy n="33" d="100"/>
      </p:scale>
      <p:origin x="0" y="0"/>
    </p:cViewPr>
  </p:outlineViewPr>
  <p:notesTextViewPr>
    <p:cViewPr>
      <p:scale>
        <a:sx n="400" d="100"/>
        <a:sy n="400" d="100"/>
      </p:scale>
      <p:origin x="0" y="0"/>
    </p:cViewPr>
  </p:notesTextViewPr>
  <p:sorterViewPr>
    <p:cViewPr>
      <p:scale>
        <a:sx n="100" d="100"/>
        <a:sy n="100" d="100"/>
      </p:scale>
      <p:origin x="0" y="0"/>
    </p:cViewPr>
  </p:sorterViewPr>
  <p:notesViewPr>
    <p:cSldViewPr snapToObjects="1" showGuides="1">
      <p:cViewPr varScale="1">
        <p:scale>
          <a:sx n="102" d="100"/>
          <a:sy n="102" d="100"/>
        </p:scale>
        <p:origin x="-3558" y="-96"/>
      </p:cViewPr>
      <p:guideLst>
        <p:guide orient="horz" pos="2880"/>
        <p:guide pos="2160"/>
      </p:guideLst>
    </p:cSldViewPr>
  </p:notesViewPr>
  <p:gridSpacing cx="36004" cy="36004"/>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viewProps" Target="viewProps.xml"/><Relationship Id="rId5" Type="http://schemas.openxmlformats.org/officeDocument/2006/relationships/slide" Target="slides/slide4.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microsoft.com/office/2016/11/relationships/changesInfo" Target="changesInfos/changesInfo1.xml"/><Relationship Id="rId8" Type="http://schemas.openxmlformats.org/officeDocument/2006/relationships/slide" Target="slides/slide7.xml"/><Relationship Id="rId51" Type="http://schemas.openxmlformats.org/officeDocument/2006/relationships/notesMaster" Target="notesMasters/notesMaster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microsoft.com/office/2015/10/relationships/revisionInfo" Target="revisionInfo.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presProps" Target="pres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Sara Zarazaga Navarro" userId="3d120633-b5e1-4aa4-9335-407903167109" providerId="ADAL" clId="{7FBAC696-C6F6-49B0-8ACE-DA699717776C}"/>
    <pc:docChg chg="modSld">
      <pc:chgData name="Sara Zarazaga Navarro" userId="3d120633-b5e1-4aa4-9335-407903167109" providerId="ADAL" clId="{7FBAC696-C6F6-49B0-8ACE-DA699717776C}" dt="2019-09-09T09:56:28.227" v="57" actId="207"/>
      <pc:docMkLst>
        <pc:docMk/>
      </pc:docMkLst>
      <pc:sldChg chg="modSp">
        <pc:chgData name="Sara Zarazaga Navarro" userId="3d120633-b5e1-4aa4-9335-407903167109" providerId="ADAL" clId="{7FBAC696-C6F6-49B0-8ACE-DA699717776C}" dt="2019-09-09T09:54:08.358" v="25" actId="207"/>
        <pc:sldMkLst>
          <pc:docMk/>
          <pc:sldMk cId="0" sldId="464"/>
        </pc:sldMkLst>
        <pc:spChg chg="mod">
          <ac:chgData name="Sara Zarazaga Navarro" userId="3d120633-b5e1-4aa4-9335-407903167109" providerId="ADAL" clId="{7FBAC696-C6F6-49B0-8ACE-DA699717776C}" dt="2019-09-09T09:54:08.358" v="25" actId="207"/>
          <ac:spMkLst>
            <pc:docMk/>
            <pc:sldMk cId="0" sldId="464"/>
            <ac:spMk id="32770" creationId="{5D76B36E-905D-48CC-9297-D9003B2E0897}"/>
          </ac:spMkLst>
        </pc:spChg>
      </pc:sldChg>
      <pc:sldChg chg="modSp">
        <pc:chgData name="Sara Zarazaga Navarro" userId="3d120633-b5e1-4aa4-9335-407903167109" providerId="ADAL" clId="{7FBAC696-C6F6-49B0-8ACE-DA699717776C}" dt="2019-09-09T09:54:14.502" v="28" actId="207"/>
        <pc:sldMkLst>
          <pc:docMk/>
          <pc:sldMk cId="0" sldId="465"/>
        </pc:sldMkLst>
        <pc:spChg chg="mod">
          <ac:chgData name="Sara Zarazaga Navarro" userId="3d120633-b5e1-4aa4-9335-407903167109" providerId="ADAL" clId="{7FBAC696-C6F6-49B0-8ACE-DA699717776C}" dt="2019-09-09T09:54:14.502" v="28" actId="207"/>
          <ac:spMkLst>
            <pc:docMk/>
            <pc:sldMk cId="0" sldId="465"/>
            <ac:spMk id="33794" creationId="{189B4E4F-EFDB-47E3-A2E9-97600E0F77AE}"/>
          </ac:spMkLst>
        </pc:spChg>
      </pc:sldChg>
      <pc:sldChg chg="modSp">
        <pc:chgData name="Sara Zarazaga Navarro" userId="3d120633-b5e1-4aa4-9335-407903167109" providerId="ADAL" clId="{7FBAC696-C6F6-49B0-8ACE-DA699717776C}" dt="2019-09-09T09:54:19.791" v="29" actId="207"/>
        <pc:sldMkLst>
          <pc:docMk/>
          <pc:sldMk cId="0" sldId="467"/>
        </pc:sldMkLst>
        <pc:spChg chg="mod">
          <ac:chgData name="Sara Zarazaga Navarro" userId="3d120633-b5e1-4aa4-9335-407903167109" providerId="ADAL" clId="{7FBAC696-C6F6-49B0-8ACE-DA699717776C}" dt="2019-09-09T09:54:19.791" v="29" actId="207"/>
          <ac:spMkLst>
            <pc:docMk/>
            <pc:sldMk cId="0" sldId="467"/>
            <ac:spMk id="3074" creationId="{B7FB5AAC-E3C5-4CC2-AD38-75D8801C2AC3}"/>
          </ac:spMkLst>
        </pc:spChg>
      </pc:sldChg>
      <pc:sldChg chg="modSp">
        <pc:chgData name="Sara Zarazaga Navarro" userId="3d120633-b5e1-4aa4-9335-407903167109" providerId="ADAL" clId="{7FBAC696-C6F6-49B0-8ACE-DA699717776C}" dt="2019-09-09T09:54:23.403" v="30" actId="207"/>
        <pc:sldMkLst>
          <pc:docMk/>
          <pc:sldMk cId="0" sldId="468"/>
        </pc:sldMkLst>
        <pc:spChg chg="mod">
          <ac:chgData name="Sara Zarazaga Navarro" userId="3d120633-b5e1-4aa4-9335-407903167109" providerId="ADAL" clId="{7FBAC696-C6F6-49B0-8ACE-DA699717776C}" dt="2019-09-09T09:54:23.403" v="30" actId="207"/>
          <ac:spMkLst>
            <pc:docMk/>
            <pc:sldMk cId="0" sldId="468"/>
            <ac:spMk id="3074" creationId="{72C4C453-007F-4CED-9742-A4A13BA82CD0}"/>
          </ac:spMkLst>
        </pc:spChg>
      </pc:sldChg>
      <pc:sldChg chg="modSp">
        <pc:chgData name="Sara Zarazaga Navarro" userId="3d120633-b5e1-4aa4-9335-407903167109" providerId="ADAL" clId="{7FBAC696-C6F6-49B0-8ACE-DA699717776C}" dt="2019-09-09T09:54:29.798" v="31" actId="207"/>
        <pc:sldMkLst>
          <pc:docMk/>
          <pc:sldMk cId="0" sldId="469"/>
        </pc:sldMkLst>
        <pc:spChg chg="mod">
          <ac:chgData name="Sara Zarazaga Navarro" userId="3d120633-b5e1-4aa4-9335-407903167109" providerId="ADAL" clId="{7FBAC696-C6F6-49B0-8ACE-DA699717776C}" dt="2019-09-09T09:54:29.798" v="31" actId="207"/>
          <ac:spMkLst>
            <pc:docMk/>
            <pc:sldMk cId="0" sldId="469"/>
            <ac:spMk id="37890" creationId="{368EED38-1C91-4206-9AFD-4E0F456E5053}"/>
          </ac:spMkLst>
        </pc:spChg>
      </pc:sldChg>
      <pc:sldChg chg="modSp">
        <pc:chgData name="Sara Zarazaga Navarro" userId="3d120633-b5e1-4aa4-9335-407903167109" providerId="ADAL" clId="{7FBAC696-C6F6-49B0-8ACE-DA699717776C}" dt="2019-09-09T09:54:45.903" v="35" actId="207"/>
        <pc:sldMkLst>
          <pc:docMk/>
          <pc:sldMk cId="0" sldId="471"/>
        </pc:sldMkLst>
        <pc:spChg chg="mod">
          <ac:chgData name="Sara Zarazaga Navarro" userId="3d120633-b5e1-4aa4-9335-407903167109" providerId="ADAL" clId="{7FBAC696-C6F6-49B0-8ACE-DA699717776C}" dt="2019-09-09T09:54:43.967" v="34" actId="207"/>
          <ac:spMkLst>
            <pc:docMk/>
            <pc:sldMk cId="0" sldId="471"/>
            <ac:spMk id="38914" creationId="{7EC31816-0BBD-42CA-8E7B-9A5C976B1E67}"/>
          </ac:spMkLst>
        </pc:spChg>
        <pc:spChg chg="mod">
          <ac:chgData name="Sara Zarazaga Navarro" userId="3d120633-b5e1-4aa4-9335-407903167109" providerId="ADAL" clId="{7FBAC696-C6F6-49B0-8ACE-DA699717776C}" dt="2019-09-09T09:54:41.551" v="33" actId="207"/>
          <ac:spMkLst>
            <pc:docMk/>
            <pc:sldMk cId="0" sldId="471"/>
            <ac:spMk id="38917" creationId="{8F94F9AD-2AA6-493E-96DC-E1B291DCB20B}"/>
          </ac:spMkLst>
        </pc:spChg>
        <pc:spChg chg="mod">
          <ac:chgData name="Sara Zarazaga Navarro" userId="3d120633-b5e1-4aa4-9335-407903167109" providerId="ADAL" clId="{7FBAC696-C6F6-49B0-8ACE-DA699717776C}" dt="2019-09-09T09:54:41.551" v="33" actId="207"/>
          <ac:spMkLst>
            <pc:docMk/>
            <pc:sldMk cId="0" sldId="471"/>
            <ac:spMk id="38918" creationId="{7E9978B1-168D-4F6F-91D6-F502CA9D0B32}"/>
          </ac:spMkLst>
        </pc:spChg>
        <pc:spChg chg="mod">
          <ac:chgData name="Sara Zarazaga Navarro" userId="3d120633-b5e1-4aa4-9335-407903167109" providerId="ADAL" clId="{7FBAC696-C6F6-49B0-8ACE-DA699717776C}" dt="2019-09-09T09:54:41.551" v="33" actId="207"/>
          <ac:spMkLst>
            <pc:docMk/>
            <pc:sldMk cId="0" sldId="471"/>
            <ac:spMk id="38919" creationId="{9411771B-1AFF-4023-AF75-DD5E9CF66154}"/>
          </ac:spMkLst>
        </pc:spChg>
        <pc:spChg chg="mod">
          <ac:chgData name="Sara Zarazaga Navarro" userId="3d120633-b5e1-4aa4-9335-407903167109" providerId="ADAL" clId="{7FBAC696-C6F6-49B0-8ACE-DA699717776C}" dt="2019-09-09T09:54:45.903" v="35" actId="207"/>
          <ac:spMkLst>
            <pc:docMk/>
            <pc:sldMk cId="0" sldId="471"/>
            <ac:spMk id="38921" creationId="{F918D3AC-4A98-4D84-8BB7-6F8FD752B51E}"/>
          </ac:spMkLst>
        </pc:spChg>
      </pc:sldChg>
      <pc:sldChg chg="modSp">
        <pc:chgData name="Sara Zarazaga Navarro" userId="3d120633-b5e1-4aa4-9335-407903167109" providerId="ADAL" clId="{7FBAC696-C6F6-49B0-8ACE-DA699717776C}" dt="2019-09-09T09:55:07.540" v="39" actId="207"/>
        <pc:sldMkLst>
          <pc:docMk/>
          <pc:sldMk cId="0" sldId="473"/>
        </pc:sldMkLst>
        <pc:spChg chg="mod">
          <ac:chgData name="Sara Zarazaga Navarro" userId="3d120633-b5e1-4aa4-9335-407903167109" providerId="ADAL" clId="{7FBAC696-C6F6-49B0-8ACE-DA699717776C}" dt="2019-09-09T09:55:07.540" v="39" actId="207"/>
          <ac:spMkLst>
            <pc:docMk/>
            <pc:sldMk cId="0" sldId="473"/>
            <ac:spMk id="38914" creationId="{08F3EECC-0922-44BC-82E0-6B56D787F4C2}"/>
          </ac:spMkLst>
        </pc:spChg>
      </pc:sldChg>
      <pc:sldChg chg="modSp">
        <pc:chgData name="Sara Zarazaga Navarro" userId="3d120633-b5e1-4aa4-9335-407903167109" providerId="ADAL" clId="{7FBAC696-C6F6-49B0-8ACE-DA699717776C}" dt="2019-09-09T09:55:17.127" v="40" actId="207"/>
        <pc:sldMkLst>
          <pc:docMk/>
          <pc:sldMk cId="0" sldId="474"/>
        </pc:sldMkLst>
        <pc:spChg chg="mod">
          <ac:chgData name="Sara Zarazaga Navarro" userId="3d120633-b5e1-4aa4-9335-407903167109" providerId="ADAL" clId="{7FBAC696-C6F6-49B0-8ACE-DA699717776C}" dt="2019-09-09T09:55:17.127" v="40" actId="207"/>
          <ac:spMkLst>
            <pc:docMk/>
            <pc:sldMk cId="0" sldId="474"/>
            <ac:spMk id="42008" creationId="{CCDAD229-D06A-4205-AF35-EDFB1E43640E}"/>
          </ac:spMkLst>
        </pc:spChg>
      </pc:sldChg>
      <pc:sldChg chg="modSp">
        <pc:chgData name="Sara Zarazaga Navarro" userId="3d120633-b5e1-4aa4-9335-407903167109" providerId="ADAL" clId="{7FBAC696-C6F6-49B0-8ACE-DA699717776C}" dt="2019-09-09T09:55:22.207" v="41" actId="207"/>
        <pc:sldMkLst>
          <pc:docMk/>
          <pc:sldMk cId="0" sldId="476"/>
        </pc:sldMkLst>
        <pc:spChg chg="mod">
          <ac:chgData name="Sara Zarazaga Navarro" userId="3d120633-b5e1-4aa4-9335-407903167109" providerId="ADAL" clId="{7FBAC696-C6F6-49B0-8ACE-DA699717776C}" dt="2019-09-09T09:55:22.207" v="41" actId="207"/>
          <ac:spMkLst>
            <pc:docMk/>
            <pc:sldMk cId="0" sldId="476"/>
            <ac:spMk id="11266" creationId="{BF4A762D-C374-4FB7-B60C-A54124697637}"/>
          </ac:spMkLst>
        </pc:spChg>
      </pc:sldChg>
      <pc:sldChg chg="modSp">
        <pc:chgData name="Sara Zarazaga Navarro" userId="3d120633-b5e1-4aa4-9335-407903167109" providerId="ADAL" clId="{7FBAC696-C6F6-49B0-8ACE-DA699717776C}" dt="2019-09-09T09:55:26.746" v="42" actId="207"/>
        <pc:sldMkLst>
          <pc:docMk/>
          <pc:sldMk cId="0" sldId="477"/>
        </pc:sldMkLst>
        <pc:spChg chg="mod">
          <ac:chgData name="Sara Zarazaga Navarro" userId="3d120633-b5e1-4aa4-9335-407903167109" providerId="ADAL" clId="{7FBAC696-C6F6-49B0-8ACE-DA699717776C}" dt="2019-09-09T09:55:26.746" v="42" actId="207"/>
          <ac:spMkLst>
            <pc:docMk/>
            <pc:sldMk cId="0" sldId="477"/>
            <ac:spMk id="44034" creationId="{E66C20C5-89C9-49BE-8081-EE333E5B19B1}"/>
          </ac:spMkLst>
        </pc:spChg>
      </pc:sldChg>
      <pc:sldChg chg="modSp">
        <pc:chgData name="Sara Zarazaga Navarro" userId="3d120633-b5e1-4aa4-9335-407903167109" providerId="ADAL" clId="{7FBAC696-C6F6-49B0-8ACE-DA699717776C}" dt="2019-09-09T09:55:32.122" v="43" actId="207"/>
        <pc:sldMkLst>
          <pc:docMk/>
          <pc:sldMk cId="0" sldId="480"/>
        </pc:sldMkLst>
        <pc:spChg chg="mod">
          <ac:chgData name="Sara Zarazaga Navarro" userId="3d120633-b5e1-4aa4-9335-407903167109" providerId="ADAL" clId="{7FBAC696-C6F6-49B0-8ACE-DA699717776C}" dt="2019-09-09T09:55:32.122" v="43" actId="207"/>
          <ac:spMkLst>
            <pc:docMk/>
            <pc:sldMk cId="0" sldId="480"/>
            <ac:spMk id="45058" creationId="{18B8D0C4-44A1-425B-899B-B82A870CC397}"/>
          </ac:spMkLst>
        </pc:spChg>
      </pc:sldChg>
      <pc:sldChg chg="modSp">
        <pc:chgData name="Sara Zarazaga Navarro" userId="3d120633-b5e1-4aa4-9335-407903167109" providerId="ADAL" clId="{7FBAC696-C6F6-49B0-8ACE-DA699717776C}" dt="2019-09-09T09:55:37.935" v="44" actId="207"/>
        <pc:sldMkLst>
          <pc:docMk/>
          <pc:sldMk cId="0" sldId="483"/>
        </pc:sldMkLst>
        <pc:spChg chg="mod">
          <ac:chgData name="Sara Zarazaga Navarro" userId="3d120633-b5e1-4aa4-9335-407903167109" providerId="ADAL" clId="{7FBAC696-C6F6-49B0-8ACE-DA699717776C}" dt="2019-09-09T09:55:37.935" v="44" actId="207"/>
          <ac:spMkLst>
            <pc:docMk/>
            <pc:sldMk cId="0" sldId="483"/>
            <ac:spMk id="11266" creationId="{E2A12890-7F2B-42B2-B596-736EFB47E963}"/>
          </ac:spMkLst>
        </pc:spChg>
      </pc:sldChg>
      <pc:sldChg chg="modSp">
        <pc:chgData name="Sara Zarazaga Navarro" userId="3d120633-b5e1-4aa4-9335-407903167109" providerId="ADAL" clId="{7FBAC696-C6F6-49B0-8ACE-DA699717776C}" dt="2019-09-09T09:55:42.463" v="45" actId="207"/>
        <pc:sldMkLst>
          <pc:docMk/>
          <pc:sldMk cId="0" sldId="484"/>
        </pc:sldMkLst>
        <pc:spChg chg="mod">
          <ac:chgData name="Sara Zarazaga Navarro" userId="3d120633-b5e1-4aa4-9335-407903167109" providerId="ADAL" clId="{7FBAC696-C6F6-49B0-8ACE-DA699717776C}" dt="2019-09-09T09:55:42.463" v="45" actId="207"/>
          <ac:spMkLst>
            <pc:docMk/>
            <pc:sldMk cId="0" sldId="484"/>
            <ac:spMk id="49155" creationId="{1BA6C0CF-9ACF-4521-B26F-C0397DA51E3F}"/>
          </ac:spMkLst>
        </pc:spChg>
      </pc:sldChg>
      <pc:sldChg chg="modSp">
        <pc:chgData name="Sara Zarazaga Navarro" userId="3d120633-b5e1-4aa4-9335-407903167109" providerId="ADAL" clId="{7FBAC696-C6F6-49B0-8ACE-DA699717776C}" dt="2019-09-09T09:52:16.812" v="1" actId="207"/>
        <pc:sldMkLst>
          <pc:docMk/>
          <pc:sldMk cId="3152476101" sldId="486"/>
        </pc:sldMkLst>
        <pc:spChg chg="mod">
          <ac:chgData name="Sara Zarazaga Navarro" userId="3d120633-b5e1-4aa4-9335-407903167109" providerId="ADAL" clId="{7FBAC696-C6F6-49B0-8ACE-DA699717776C}" dt="2019-09-09T09:52:13.075" v="0" actId="207"/>
          <ac:spMkLst>
            <pc:docMk/>
            <pc:sldMk cId="3152476101" sldId="486"/>
            <ac:spMk id="2" creationId="{C521BC01-3FBA-4DCC-ACAA-FB4FC8AAE191}"/>
          </ac:spMkLst>
        </pc:spChg>
        <pc:spChg chg="mod">
          <ac:chgData name="Sara Zarazaga Navarro" userId="3d120633-b5e1-4aa4-9335-407903167109" providerId="ADAL" clId="{7FBAC696-C6F6-49B0-8ACE-DA699717776C}" dt="2019-09-09T09:52:13.075" v="0" actId="207"/>
          <ac:spMkLst>
            <pc:docMk/>
            <pc:sldMk cId="3152476101" sldId="486"/>
            <ac:spMk id="5" creationId="{8B7D68DB-5469-45B4-8757-3AF180DAF718}"/>
          </ac:spMkLst>
        </pc:spChg>
        <pc:spChg chg="mod">
          <ac:chgData name="Sara Zarazaga Navarro" userId="3d120633-b5e1-4aa4-9335-407903167109" providerId="ADAL" clId="{7FBAC696-C6F6-49B0-8ACE-DA699717776C}" dt="2019-09-09T09:52:16.812" v="1" actId="207"/>
          <ac:spMkLst>
            <pc:docMk/>
            <pc:sldMk cId="3152476101" sldId="486"/>
            <ac:spMk id="15" creationId="{67E9CC26-09E1-4825-85F4-87ED216AAE33}"/>
          </ac:spMkLst>
        </pc:spChg>
        <pc:spChg chg="mod">
          <ac:chgData name="Sara Zarazaga Navarro" userId="3d120633-b5e1-4aa4-9335-407903167109" providerId="ADAL" clId="{7FBAC696-C6F6-49B0-8ACE-DA699717776C}" dt="2019-09-09T09:52:16.812" v="1" actId="207"/>
          <ac:spMkLst>
            <pc:docMk/>
            <pc:sldMk cId="3152476101" sldId="486"/>
            <ac:spMk id="17" creationId="{10469527-BD1B-4FDC-8232-17B57926C73F}"/>
          </ac:spMkLst>
        </pc:spChg>
        <pc:spChg chg="mod">
          <ac:chgData name="Sara Zarazaga Navarro" userId="3d120633-b5e1-4aa4-9335-407903167109" providerId="ADAL" clId="{7FBAC696-C6F6-49B0-8ACE-DA699717776C}" dt="2019-09-09T09:52:16.812" v="1" actId="207"/>
          <ac:spMkLst>
            <pc:docMk/>
            <pc:sldMk cId="3152476101" sldId="486"/>
            <ac:spMk id="20" creationId="{1903531E-63EF-4226-B194-80AE97CB3586}"/>
          </ac:spMkLst>
        </pc:spChg>
      </pc:sldChg>
      <pc:sldChg chg="modSp">
        <pc:chgData name="Sara Zarazaga Navarro" userId="3d120633-b5e1-4aa4-9335-407903167109" providerId="ADAL" clId="{7FBAC696-C6F6-49B0-8ACE-DA699717776C}" dt="2019-09-09T09:52:27.155" v="3" actId="207"/>
        <pc:sldMkLst>
          <pc:docMk/>
          <pc:sldMk cId="3600286449" sldId="487"/>
        </pc:sldMkLst>
        <pc:spChg chg="mod">
          <ac:chgData name="Sara Zarazaga Navarro" userId="3d120633-b5e1-4aa4-9335-407903167109" providerId="ADAL" clId="{7FBAC696-C6F6-49B0-8ACE-DA699717776C}" dt="2019-09-09T09:52:21.923" v="2" actId="207"/>
          <ac:spMkLst>
            <pc:docMk/>
            <pc:sldMk cId="3600286449" sldId="487"/>
            <ac:spMk id="11" creationId="{78564AC0-B7D1-4E71-82A5-D7AA32008D03}"/>
          </ac:spMkLst>
        </pc:spChg>
        <pc:spChg chg="mod">
          <ac:chgData name="Sara Zarazaga Navarro" userId="3d120633-b5e1-4aa4-9335-407903167109" providerId="ADAL" clId="{7FBAC696-C6F6-49B0-8ACE-DA699717776C}" dt="2019-09-09T09:52:27.155" v="3" actId="207"/>
          <ac:spMkLst>
            <pc:docMk/>
            <pc:sldMk cId="3600286449" sldId="487"/>
            <ac:spMk id="13" creationId="{052635A5-ED89-4DF6-BC0E-41EFC4439F40}"/>
          </ac:spMkLst>
        </pc:spChg>
        <pc:spChg chg="mod">
          <ac:chgData name="Sara Zarazaga Navarro" userId="3d120633-b5e1-4aa4-9335-407903167109" providerId="ADAL" clId="{7FBAC696-C6F6-49B0-8ACE-DA699717776C}" dt="2019-09-09T09:52:27.155" v="3" actId="207"/>
          <ac:spMkLst>
            <pc:docMk/>
            <pc:sldMk cId="3600286449" sldId="487"/>
            <ac:spMk id="22" creationId="{2116F582-7F48-4127-A87C-04F7CF50C0E4}"/>
          </ac:spMkLst>
        </pc:spChg>
      </pc:sldChg>
      <pc:sldChg chg="modSp">
        <pc:chgData name="Sara Zarazaga Navarro" userId="3d120633-b5e1-4aa4-9335-407903167109" providerId="ADAL" clId="{7FBAC696-C6F6-49B0-8ACE-DA699717776C}" dt="2019-09-09T09:52:33.039" v="4" actId="207"/>
        <pc:sldMkLst>
          <pc:docMk/>
          <pc:sldMk cId="1251361886" sldId="488"/>
        </pc:sldMkLst>
        <pc:spChg chg="mod">
          <ac:chgData name="Sara Zarazaga Navarro" userId="3d120633-b5e1-4aa4-9335-407903167109" providerId="ADAL" clId="{7FBAC696-C6F6-49B0-8ACE-DA699717776C}" dt="2019-09-09T09:52:33.039" v="4" actId="207"/>
          <ac:spMkLst>
            <pc:docMk/>
            <pc:sldMk cId="1251361886" sldId="488"/>
            <ac:spMk id="3" creationId="{0B6A79F8-AA54-466E-B491-6C8502DC992A}"/>
          </ac:spMkLst>
        </pc:spChg>
      </pc:sldChg>
      <pc:sldChg chg="modSp">
        <pc:chgData name="Sara Zarazaga Navarro" userId="3d120633-b5e1-4aa4-9335-407903167109" providerId="ADAL" clId="{7FBAC696-C6F6-49B0-8ACE-DA699717776C}" dt="2019-09-09T09:52:37.145" v="5" actId="207"/>
        <pc:sldMkLst>
          <pc:docMk/>
          <pc:sldMk cId="3216315449" sldId="489"/>
        </pc:sldMkLst>
        <pc:spChg chg="mod">
          <ac:chgData name="Sara Zarazaga Navarro" userId="3d120633-b5e1-4aa4-9335-407903167109" providerId="ADAL" clId="{7FBAC696-C6F6-49B0-8ACE-DA699717776C}" dt="2019-09-09T09:52:37.145" v="5" actId="207"/>
          <ac:spMkLst>
            <pc:docMk/>
            <pc:sldMk cId="3216315449" sldId="489"/>
            <ac:spMk id="7" creationId="{9336412B-A2DA-4C3A-8A40-CA0F2846D916}"/>
          </ac:spMkLst>
        </pc:spChg>
      </pc:sldChg>
      <pc:sldChg chg="modSp">
        <pc:chgData name="Sara Zarazaga Navarro" userId="3d120633-b5e1-4aa4-9335-407903167109" providerId="ADAL" clId="{7FBAC696-C6F6-49B0-8ACE-DA699717776C}" dt="2019-09-09T09:52:44.079" v="7" actId="207"/>
        <pc:sldMkLst>
          <pc:docMk/>
          <pc:sldMk cId="3485435473" sldId="490"/>
        </pc:sldMkLst>
        <pc:spChg chg="mod">
          <ac:chgData name="Sara Zarazaga Navarro" userId="3d120633-b5e1-4aa4-9335-407903167109" providerId="ADAL" clId="{7FBAC696-C6F6-49B0-8ACE-DA699717776C}" dt="2019-09-09T09:52:41.629" v="6" actId="207"/>
          <ac:spMkLst>
            <pc:docMk/>
            <pc:sldMk cId="3485435473" sldId="490"/>
            <ac:spMk id="3" creationId="{F036CBCF-CFE6-489D-B24C-801705C78DBB}"/>
          </ac:spMkLst>
        </pc:spChg>
        <pc:spChg chg="mod">
          <ac:chgData name="Sara Zarazaga Navarro" userId="3d120633-b5e1-4aa4-9335-407903167109" providerId="ADAL" clId="{7FBAC696-C6F6-49B0-8ACE-DA699717776C}" dt="2019-09-09T09:52:44.079" v="7" actId="207"/>
          <ac:spMkLst>
            <pc:docMk/>
            <pc:sldMk cId="3485435473" sldId="490"/>
            <ac:spMk id="6" creationId="{B663F327-C76F-45B1-9A45-3526FC1336B2}"/>
          </ac:spMkLst>
        </pc:spChg>
      </pc:sldChg>
      <pc:sldChg chg="modSp">
        <pc:chgData name="Sara Zarazaga Navarro" userId="3d120633-b5e1-4aa4-9335-407903167109" providerId="ADAL" clId="{7FBAC696-C6F6-49B0-8ACE-DA699717776C}" dt="2019-09-09T09:52:56.150" v="10" actId="207"/>
        <pc:sldMkLst>
          <pc:docMk/>
          <pc:sldMk cId="2444216302" sldId="491"/>
        </pc:sldMkLst>
        <pc:spChg chg="mod">
          <ac:chgData name="Sara Zarazaga Navarro" userId="3d120633-b5e1-4aa4-9335-407903167109" providerId="ADAL" clId="{7FBAC696-C6F6-49B0-8ACE-DA699717776C}" dt="2019-09-09T09:52:49.720" v="8" actId="207"/>
          <ac:spMkLst>
            <pc:docMk/>
            <pc:sldMk cId="2444216302" sldId="491"/>
            <ac:spMk id="11" creationId="{2D7AC877-2C66-40B8-8E36-772A4940C893}"/>
          </ac:spMkLst>
        </pc:spChg>
        <pc:spChg chg="mod">
          <ac:chgData name="Sara Zarazaga Navarro" userId="3d120633-b5e1-4aa4-9335-407903167109" providerId="ADAL" clId="{7FBAC696-C6F6-49B0-8ACE-DA699717776C}" dt="2019-09-09T09:52:53.703" v="9" actId="207"/>
          <ac:spMkLst>
            <pc:docMk/>
            <pc:sldMk cId="2444216302" sldId="491"/>
            <ac:spMk id="14" creationId="{2106A43E-D0AE-4180-B804-DF5E5BACAFDB}"/>
          </ac:spMkLst>
        </pc:spChg>
        <pc:spChg chg="mod">
          <ac:chgData name="Sara Zarazaga Navarro" userId="3d120633-b5e1-4aa4-9335-407903167109" providerId="ADAL" clId="{7FBAC696-C6F6-49B0-8ACE-DA699717776C}" dt="2019-09-09T09:52:56.150" v="10" actId="207"/>
          <ac:spMkLst>
            <pc:docMk/>
            <pc:sldMk cId="2444216302" sldId="491"/>
            <ac:spMk id="15" creationId="{2ABAB994-7B6F-43A3-81F0-C63459605290}"/>
          </ac:spMkLst>
        </pc:spChg>
      </pc:sldChg>
      <pc:sldChg chg="modSp">
        <pc:chgData name="Sara Zarazaga Navarro" userId="3d120633-b5e1-4aa4-9335-407903167109" providerId="ADAL" clId="{7FBAC696-C6F6-49B0-8ACE-DA699717776C}" dt="2019-09-09T09:53:06.140" v="13" actId="207"/>
        <pc:sldMkLst>
          <pc:docMk/>
          <pc:sldMk cId="3430997492" sldId="493"/>
        </pc:sldMkLst>
        <pc:spChg chg="mod">
          <ac:chgData name="Sara Zarazaga Navarro" userId="3d120633-b5e1-4aa4-9335-407903167109" providerId="ADAL" clId="{7FBAC696-C6F6-49B0-8ACE-DA699717776C}" dt="2019-09-09T09:53:06.140" v="13" actId="207"/>
          <ac:spMkLst>
            <pc:docMk/>
            <pc:sldMk cId="3430997492" sldId="493"/>
            <ac:spMk id="3" creationId="{C2CF15E8-8422-4104-B052-3BD20D4FEB6E}"/>
          </ac:spMkLst>
        </pc:spChg>
      </pc:sldChg>
      <pc:sldChg chg="modSp">
        <pc:chgData name="Sara Zarazaga Navarro" userId="3d120633-b5e1-4aa4-9335-407903167109" providerId="ADAL" clId="{7FBAC696-C6F6-49B0-8ACE-DA699717776C}" dt="2019-09-09T09:53:20.987" v="15" actId="207"/>
        <pc:sldMkLst>
          <pc:docMk/>
          <pc:sldMk cId="1687828353" sldId="495"/>
        </pc:sldMkLst>
        <pc:spChg chg="mod">
          <ac:chgData name="Sara Zarazaga Navarro" userId="3d120633-b5e1-4aa4-9335-407903167109" providerId="ADAL" clId="{7FBAC696-C6F6-49B0-8ACE-DA699717776C}" dt="2019-09-09T09:53:20.987" v="15" actId="207"/>
          <ac:spMkLst>
            <pc:docMk/>
            <pc:sldMk cId="1687828353" sldId="495"/>
            <ac:spMk id="15" creationId="{39D85155-1077-4418-80D8-E78CC209E791}"/>
          </ac:spMkLst>
        </pc:spChg>
        <pc:spChg chg="mod">
          <ac:chgData name="Sara Zarazaga Navarro" userId="3d120633-b5e1-4aa4-9335-407903167109" providerId="ADAL" clId="{7FBAC696-C6F6-49B0-8ACE-DA699717776C}" dt="2019-09-09T09:53:20.987" v="15" actId="207"/>
          <ac:spMkLst>
            <pc:docMk/>
            <pc:sldMk cId="1687828353" sldId="495"/>
            <ac:spMk id="16" creationId="{5528110F-A064-460E-9767-7A37B6F1CA12}"/>
          </ac:spMkLst>
        </pc:spChg>
      </pc:sldChg>
      <pc:sldChg chg="modSp">
        <pc:chgData name="Sara Zarazaga Navarro" userId="3d120633-b5e1-4aa4-9335-407903167109" providerId="ADAL" clId="{7FBAC696-C6F6-49B0-8ACE-DA699717776C}" dt="2019-09-09T09:53:24.687" v="16" actId="207"/>
        <pc:sldMkLst>
          <pc:docMk/>
          <pc:sldMk cId="82783015" sldId="496"/>
        </pc:sldMkLst>
        <pc:spChg chg="mod">
          <ac:chgData name="Sara Zarazaga Navarro" userId="3d120633-b5e1-4aa4-9335-407903167109" providerId="ADAL" clId="{7FBAC696-C6F6-49B0-8ACE-DA699717776C}" dt="2019-09-09T09:53:24.687" v="16" actId="207"/>
          <ac:spMkLst>
            <pc:docMk/>
            <pc:sldMk cId="82783015" sldId="496"/>
            <ac:spMk id="50" creationId="{44545743-2EDD-4786-B25E-556B34E93465}"/>
          </ac:spMkLst>
        </pc:spChg>
      </pc:sldChg>
      <pc:sldChg chg="modSp">
        <pc:chgData name="Sara Zarazaga Navarro" userId="3d120633-b5e1-4aa4-9335-407903167109" providerId="ADAL" clId="{7FBAC696-C6F6-49B0-8ACE-DA699717776C}" dt="2019-09-09T09:54:04.715" v="24" actId="207"/>
        <pc:sldMkLst>
          <pc:docMk/>
          <pc:sldMk cId="3029607286" sldId="497"/>
        </pc:sldMkLst>
        <pc:spChg chg="mod">
          <ac:chgData name="Sara Zarazaga Navarro" userId="3d120633-b5e1-4aa4-9335-407903167109" providerId="ADAL" clId="{7FBAC696-C6F6-49B0-8ACE-DA699717776C}" dt="2019-09-09T09:54:04.715" v="24" actId="207"/>
          <ac:spMkLst>
            <pc:docMk/>
            <pc:sldMk cId="3029607286" sldId="497"/>
            <ac:spMk id="3" creationId="{A8C0DCE2-BCBB-45FF-9C1D-61DCD6DF4B4B}"/>
          </ac:spMkLst>
        </pc:spChg>
      </pc:sldChg>
      <pc:sldChg chg="modSp">
        <pc:chgData name="Sara Zarazaga Navarro" userId="3d120633-b5e1-4aa4-9335-407903167109" providerId="ADAL" clId="{7FBAC696-C6F6-49B0-8ACE-DA699717776C}" dt="2019-09-09T09:53:59.283" v="23" actId="207"/>
        <pc:sldMkLst>
          <pc:docMk/>
          <pc:sldMk cId="3522544538" sldId="498"/>
        </pc:sldMkLst>
        <pc:spChg chg="mod">
          <ac:chgData name="Sara Zarazaga Navarro" userId="3d120633-b5e1-4aa4-9335-407903167109" providerId="ADAL" clId="{7FBAC696-C6F6-49B0-8ACE-DA699717776C}" dt="2019-09-09T09:53:59.283" v="23" actId="207"/>
          <ac:spMkLst>
            <pc:docMk/>
            <pc:sldMk cId="3522544538" sldId="498"/>
            <ac:spMk id="3" creationId="{E7E5DED2-7AC7-4795-AEDB-299310A0FE6A}"/>
          </ac:spMkLst>
        </pc:spChg>
      </pc:sldChg>
      <pc:sldChg chg="modSp">
        <pc:chgData name="Sara Zarazaga Navarro" userId="3d120633-b5e1-4aa4-9335-407903167109" providerId="ADAL" clId="{7FBAC696-C6F6-49B0-8ACE-DA699717776C}" dt="2019-09-09T09:53:13.482" v="14" actId="207"/>
        <pc:sldMkLst>
          <pc:docMk/>
          <pc:sldMk cId="3252598802" sldId="507"/>
        </pc:sldMkLst>
        <pc:spChg chg="mod">
          <ac:chgData name="Sara Zarazaga Navarro" userId="3d120633-b5e1-4aa4-9335-407903167109" providerId="ADAL" clId="{7FBAC696-C6F6-49B0-8ACE-DA699717776C}" dt="2019-09-09T09:53:13.482" v="14" actId="207"/>
          <ac:spMkLst>
            <pc:docMk/>
            <pc:sldMk cId="3252598802" sldId="507"/>
            <ac:spMk id="6" creationId="{1CDE4047-6714-494B-B3D3-77CE28110254}"/>
          </ac:spMkLst>
        </pc:spChg>
      </pc:sldChg>
      <pc:sldChg chg="modSp">
        <pc:chgData name="Sara Zarazaga Navarro" userId="3d120633-b5e1-4aa4-9335-407903167109" providerId="ADAL" clId="{7FBAC696-C6F6-49B0-8ACE-DA699717776C}" dt="2019-09-09T09:53:30.813" v="17" actId="207"/>
        <pc:sldMkLst>
          <pc:docMk/>
          <pc:sldMk cId="3702346450" sldId="509"/>
        </pc:sldMkLst>
        <pc:spChg chg="mod">
          <ac:chgData name="Sara Zarazaga Navarro" userId="3d120633-b5e1-4aa4-9335-407903167109" providerId="ADAL" clId="{7FBAC696-C6F6-49B0-8ACE-DA699717776C}" dt="2019-09-09T09:53:30.813" v="17" actId="207"/>
          <ac:spMkLst>
            <pc:docMk/>
            <pc:sldMk cId="3702346450" sldId="509"/>
            <ac:spMk id="3" creationId="{A8C0DCE2-BCBB-45FF-9C1D-61DCD6DF4B4B}"/>
          </ac:spMkLst>
        </pc:spChg>
        <pc:spChg chg="mod">
          <ac:chgData name="Sara Zarazaga Navarro" userId="3d120633-b5e1-4aa4-9335-407903167109" providerId="ADAL" clId="{7FBAC696-C6F6-49B0-8ACE-DA699717776C}" dt="2019-09-09T09:53:30.813" v="17" actId="207"/>
          <ac:spMkLst>
            <pc:docMk/>
            <pc:sldMk cId="3702346450" sldId="509"/>
            <ac:spMk id="7" creationId="{BA59E72F-D46A-4877-883A-4AD816ED8800}"/>
          </ac:spMkLst>
        </pc:spChg>
      </pc:sldChg>
      <pc:sldChg chg="modSp">
        <pc:chgData name="Sara Zarazaga Navarro" userId="3d120633-b5e1-4aa4-9335-407903167109" providerId="ADAL" clId="{7FBAC696-C6F6-49B0-8ACE-DA699717776C}" dt="2019-09-09T09:53:40.885" v="19" actId="207"/>
        <pc:sldMkLst>
          <pc:docMk/>
          <pc:sldMk cId="804232534" sldId="510"/>
        </pc:sldMkLst>
        <pc:spChg chg="mod">
          <ac:chgData name="Sara Zarazaga Navarro" userId="3d120633-b5e1-4aa4-9335-407903167109" providerId="ADAL" clId="{7FBAC696-C6F6-49B0-8ACE-DA699717776C}" dt="2019-09-09T09:53:38.237" v="18" actId="207"/>
          <ac:spMkLst>
            <pc:docMk/>
            <pc:sldMk cId="804232534" sldId="510"/>
            <ac:spMk id="7" creationId="{BA59E72F-D46A-4877-883A-4AD816ED8800}"/>
          </ac:spMkLst>
        </pc:spChg>
        <pc:spChg chg="mod">
          <ac:chgData name="Sara Zarazaga Navarro" userId="3d120633-b5e1-4aa4-9335-407903167109" providerId="ADAL" clId="{7FBAC696-C6F6-49B0-8ACE-DA699717776C}" dt="2019-09-09T09:53:38.237" v="18" actId="207"/>
          <ac:spMkLst>
            <pc:docMk/>
            <pc:sldMk cId="804232534" sldId="510"/>
            <ac:spMk id="8" creationId="{7004F4CA-3238-436E-8663-5713BE523F53}"/>
          </ac:spMkLst>
        </pc:spChg>
        <pc:spChg chg="mod">
          <ac:chgData name="Sara Zarazaga Navarro" userId="3d120633-b5e1-4aa4-9335-407903167109" providerId="ADAL" clId="{7FBAC696-C6F6-49B0-8ACE-DA699717776C}" dt="2019-09-09T09:53:40.885" v="19" actId="207"/>
          <ac:spMkLst>
            <pc:docMk/>
            <pc:sldMk cId="804232534" sldId="510"/>
            <ac:spMk id="9" creationId="{36276EC0-A85D-4038-BB81-7263054E254A}"/>
          </ac:spMkLst>
        </pc:spChg>
      </pc:sldChg>
      <pc:sldChg chg="modSp">
        <pc:chgData name="Sara Zarazaga Navarro" userId="3d120633-b5e1-4aa4-9335-407903167109" providerId="ADAL" clId="{7FBAC696-C6F6-49B0-8ACE-DA699717776C}" dt="2019-09-09T09:53:45.058" v="20" actId="207"/>
        <pc:sldMkLst>
          <pc:docMk/>
          <pc:sldMk cId="299053081" sldId="511"/>
        </pc:sldMkLst>
        <pc:spChg chg="mod">
          <ac:chgData name="Sara Zarazaga Navarro" userId="3d120633-b5e1-4aa4-9335-407903167109" providerId="ADAL" clId="{7FBAC696-C6F6-49B0-8ACE-DA699717776C}" dt="2019-09-09T09:53:45.058" v="20" actId="207"/>
          <ac:spMkLst>
            <pc:docMk/>
            <pc:sldMk cId="299053081" sldId="511"/>
            <ac:spMk id="7" creationId="{BA59E72F-D46A-4877-883A-4AD816ED8800}"/>
          </ac:spMkLst>
        </pc:spChg>
        <pc:spChg chg="mod">
          <ac:chgData name="Sara Zarazaga Navarro" userId="3d120633-b5e1-4aa4-9335-407903167109" providerId="ADAL" clId="{7FBAC696-C6F6-49B0-8ACE-DA699717776C}" dt="2019-09-09T09:53:45.058" v="20" actId="207"/>
          <ac:spMkLst>
            <pc:docMk/>
            <pc:sldMk cId="299053081" sldId="511"/>
            <ac:spMk id="10" creationId="{715EDD64-C8E5-4C06-A4F5-C07C83B599CC}"/>
          </ac:spMkLst>
        </pc:spChg>
      </pc:sldChg>
      <pc:sldChg chg="modSp">
        <pc:chgData name="Sara Zarazaga Navarro" userId="3d120633-b5e1-4aa4-9335-407903167109" providerId="ADAL" clId="{7FBAC696-C6F6-49B0-8ACE-DA699717776C}" dt="2019-09-09T09:53:50.192" v="21" actId="207"/>
        <pc:sldMkLst>
          <pc:docMk/>
          <pc:sldMk cId="856151091" sldId="512"/>
        </pc:sldMkLst>
        <pc:spChg chg="mod">
          <ac:chgData name="Sara Zarazaga Navarro" userId="3d120633-b5e1-4aa4-9335-407903167109" providerId="ADAL" clId="{7FBAC696-C6F6-49B0-8ACE-DA699717776C}" dt="2019-09-09T09:53:50.192" v="21" actId="207"/>
          <ac:spMkLst>
            <pc:docMk/>
            <pc:sldMk cId="856151091" sldId="512"/>
            <ac:spMk id="8" creationId="{40C47EFC-5C31-4C29-8DE2-381E1FAE4827}"/>
          </ac:spMkLst>
        </pc:spChg>
        <pc:spChg chg="mod">
          <ac:chgData name="Sara Zarazaga Navarro" userId="3d120633-b5e1-4aa4-9335-407903167109" providerId="ADAL" clId="{7FBAC696-C6F6-49B0-8ACE-DA699717776C}" dt="2019-09-09T09:53:50.192" v="21" actId="207"/>
          <ac:spMkLst>
            <pc:docMk/>
            <pc:sldMk cId="856151091" sldId="512"/>
            <ac:spMk id="9" creationId="{A028DC17-622C-4172-AA95-E7D2843550AD}"/>
          </ac:spMkLst>
        </pc:spChg>
        <pc:spChg chg="mod">
          <ac:chgData name="Sara Zarazaga Navarro" userId="3d120633-b5e1-4aa4-9335-407903167109" providerId="ADAL" clId="{7FBAC696-C6F6-49B0-8ACE-DA699717776C}" dt="2019-09-09T09:53:50.192" v="21" actId="207"/>
          <ac:spMkLst>
            <pc:docMk/>
            <pc:sldMk cId="856151091" sldId="512"/>
            <ac:spMk id="12" creationId="{397F4A53-4BB4-48ED-B7BD-96879CC62214}"/>
          </ac:spMkLst>
        </pc:spChg>
        <pc:spChg chg="mod">
          <ac:chgData name="Sara Zarazaga Navarro" userId="3d120633-b5e1-4aa4-9335-407903167109" providerId="ADAL" clId="{7FBAC696-C6F6-49B0-8ACE-DA699717776C}" dt="2019-09-09T09:53:50.192" v="21" actId="207"/>
          <ac:spMkLst>
            <pc:docMk/>
            <pc:sldMk cId="856151091" sldId="512"/>
            <ac:spMk id="13" creationId="{CE4E2BDD-2AE7-4FC6-A268-0DD1431CFEE5}"/>
          </ac:spMkLst>
        </pc:spChg>
      </pc:sldChg>
      <pc:sldChg chg="modSp">
        <pc:chgData name="Sara Zarazaga Navarro" userId="3d120633-b5e1-4aa4-9335-407903167109" providerId="ADAL" clId="{7FBAC696-C6F6-49B0-8ACE-DA699717776C}" dt="2019-09-09T09:53:54.958" v="22" actId="207"/>
        <pc:sldMkLst>
          <pc:docMk/>
          <pc:sldMk cId="3314300763" sldId="513"/>
        </pc:sldMkLst>
        <pc:spChg chg="mod">
          <ac:chgData name="Sara Zarazaga Navarro" userId="3d120633-b5e1-4aa4-9335-407903167109" providerId="ADAL" clId="{7FBAC696-C6F6-49B0-8ACE-DA699717776C}" dt="2019-09-09T09:53:54.958" v="22" actId="207"/>
          <ac:spMkLst>
            <pc:docMk/>
            <pc:sldMk cId="3314300763" sldId="513"/>
            <ac:spMk id="7" creationId="{8E1CFB4E-43DE-4528-AD91-E2D63CB58C18}"/>
          </ac:spMkLst>
        </pc:spChg>
        <pc:spChg chg="mod">
          <ac:chgData name="Sara Zarazaga Navarro" userId="3d120633-b5e1-4aa4-9335-407903167109" providerId="ADAL" clId="{7FBAC696-C6F6-49B0-8ACE-DA699717776C}" dt="2019-09-09T09:53:54.958" v="22" actId="207"/>
          <ac:spMkLst>
            <pc:docMk/>
            <pc:sldMk cId="3314300763" sldId="513"/>
            <ac:spMk id="9" creationId="{EEEFB7AD-A4C4-4E10-9C18-D06D3C423068}"/>
          </ac:spMkLst>
        </pc:spChg>
      </pc:sldChg>
      <pc:sldChg chg="modSp">
        <pc:chgData name="Sara Zarazaga Navarro" userId="3d120633-b5e1-4aa4-9335-407903167109" providerId="ADAL" clId="{7FBAC696-C6F6-49B0-8ACE-DA699717776C}" dt="2019-09-09T09:54:57.942" v="38" actId="207"/>
        <pc:sldMkLst>
          <pc:docMk/>
          <pc:sldMk cId="0" sldId="517"/>
        </pc:sldMkLst>
        <pc:spChg chg="mod">
          <ac:chgData name="Sara Zarazaga Navarro" userId="3d120633-b5e1-4aa4-9335-407903167109" providerId="ADAL" clId="{7FBAC696-C6F6-49B0-8ACE-DA699717776C}" dt="2019-09-09T09:54:52.492" v="37" actId="207"/>
          <ac:spMkLst>
            <pc:docMk/>
            <pc:sldMk cId="0" sldId="517"/>
            <ac:spMk id="39938" creationId="{69471302-4A17-4FCA-A1DD-4C978C37A9E0}"/>
          </ac:spMkLst>
        </pc:spChg>
        <pc:spChg chg="mod">
          <ac:chgData name="Sara Zarazaga Navarro" userId="3d120633-b5e1-4aa4-9335-407903167109" providerId="ADAL" clId="{7FBAC696-C6F6-49B0-8ACE-DA699717776C}" dt="2019-09-09T09:54:57.942" v="38" actId="207"/>
          <ac:spMkLst>
            <pc:docMk/>
            <pc:sldMk cId="0" sldId="517"/>
            <ac:spMk id="39940" creationId="{D7CB5760-DDF0-4C5A-8732-57FEC8634A5F}"/>
          </ac:spMkLst>
        </pc:spChg>
        <pc:spChg chg="mod">
          <ac:chgData name="Sara Zarazaga Navarro" userId="3d120633-b5e1-4aa4-9335-407903167109" providerId="ADAL" clId="{7FBAC696-C6F6-49B0-8ACE-DA699717776C}" dt="2019-09-09T09:54:57.942" v="38" actId="207"/>
          <ac:spMkLst>
            <pc:docMk/>
            <pc:sldMk cId="0" sldId="517"/>
            <ac:spMk id="39942" creationId="{01CEBB85-FDB6-4E0D-8172-9D1DECF93C9D}"/>
          </ac:spMkLst>
        </pc:spChg>
        <pc:spChg chg="mod">
          <ac:chgData name="Sara Zarazaga Navarro" userId="3d120633-b5e1-4aa4-9335-407903167109" providerId="ADAL" clId="{7FBAC696-C6F6-49B0-8ACE-DA699717776C}" dt="2019-09-09T09:54:57.942" v="38" actId="207"/>
          <ac:spMkLst>
            <pc:docMk/>
            <pc:sldMk cId="0" sldId="517"/>
            <ac:spMk id="39943" creationId="{A5FB1C81-7B4E-4E01-B2D6-E234B8F381A0}"/>
          </ac:spMkLst>
        </pc:spChg>
        <pc:spChg chg="mod">
          <ac:chgData name="Sara Zarazaga Navarro" userId="3d120633-b5e1-4aa4-9335-407903167109" providerId="ADAL" clId="{7FBAC696-C6F6-49B0-8ACE-DA699717776C}" dt="2019-09-09T09:54:57.942" v="38" actId="207"/>
          <ac:spMkLst>
            <pc:docMk/>
            <pc:sldMk cId="0" sldId="517"/>
            <ac:spMk id="39944" creationId="{69423CF9-BD74-495C-BC90-5BFD15BBA450}"/>
          </ac:spMkLst>
        </pc:spChg>
        <pc:spChg chg="mod">
          <ac:chgData name="Sara Zarazaga Navarro" userId="3d120633-b5e1-4aa4-9335-407903167109" providerId="ADAL" clId="{7FBAC696-C6F6-49B0-8ACE-DA699717776C}" dt="2019-09-09T09:54:57.942" v="38" actId="207"/>
          <ac:spMkLst>
            <pc:docMk/>
            <pc:sldMk cId="0" sldId="517"/>
            <ac:spMk id="39945" creationId="{B9724CC4-851D-4DB7-98B4-F8244F7B7461}"/>
          </ac:spMkLst>
        </pc:spChg>
      </pc:sldChg>
      <pc:sldChg chg="modSp">
        <pc:chgData name="Sara Zarazaga Navarro" userId="3d120633-b5e1-4aa4-9335-407903167109" providerId="ADAL" clId="{7FBAC696-C6F6-49B0-8ACE-DA699717776C}" dt="2019-09-09T09:55:56.878" v="48" actId="207"/>
        <pc:sldMkLst>
          <pc:docMk/>
          <pc:sldMk cId="0" sldId="518"/>
        </pc:sldMkLst>
        <pc:spChg chg="mod">
          <ac:chgData name="Sara Zarazaga Navarro" userId="3d120633-b5e1-4aa4-9335-407903167109" providerId="ADAL" clId="{7FBAC696-C6F6-49B0-8ACE-DA699717776C}" dt="2019-09-09T09:55:48.462" v="46" actId="207"/>
          <ac:spMkLst>
            <pc:docMk/>
            <pc:sldMk cId="0" sldId="518"/>
            <ac:spMk id="6" creationId="{88D3C40A-8D8E-40F3-B9A7-FF1726E84BD6}"/>
          </ac:spMkLst>
        </pc:spChg>
        <pc:spChg chg="mod">
          <ac:chgData name="Sara Zarazaga Navarro" userId="3d120633-b5e1-4aa4-9335-407903167109" providerId="ADAL" clId="{7FBAC696-C6F6-49B0-8ACE-DA699717776C}" dt="2019-09-09T09:55:56.878" v="48" actId="207"/>
          <ac:spMkLst>
            <pc:docMk/>
            <pc:sldMk cId="0" sldId="518"/>
            <ac:spMk id="43010" creationId="{1ECBF093-014E-481C-9A8D-C4EAF1CF43DB}"/>
          </ac:spMkLst>
        </pc:spChg>
        <pc:spChg chg="mod">
          <ac:chgData name="Sara Zarazaga Navarro" userId="3d120633-b5e1-4aa4-9335-407903167109" providerId="ADAL" clId="{7FBAC696-C6F6-49B0-8ACE-DA699717776C}" dt="2019-09-09T09:55:54.722" v="47" actId="207"/>
          <ac:spMkLst>
            <pc:docMk/>
            <pc:sldMk cId="0" sldId="518"/>
            <ac:spMk id="50181" creationId="{EDCCE2F7-CDCE-4F6F-8AE0-918614B0A26E}"/>
          </ac:spMkLst>
        </pc:spChg>
      </pc:sldChg>
      <pc:sldChg chg="modSp">
        <pc:chgData name="Sara Zarazaga Navarro" userId="3d120633-b5e1-4aa4-9335-407903167109" providerId="ADAL" clId="{7FBAC696-C6F6-49B0-8ACE-DA699717776C}" dt="2019-09-09T09:56:03.526" v="50" actId="207"/>
        <pc:sldMkLst>
          <pc:docMk/>
          <pc:sldMk cId="0" sldId="519"/>
        </pc:sldMkLst>
        <pc:spChg chg="mod">
          <ac:chgData name="Sara Zarazaga Navarro" userId="3d120633-b5e1-4aa4-9335-407903167109" providerId="ADAL" clId="{7FBAC696-C6F6-49B0-8ACE-DA699717776C}" dt="2019-09-09T09:56:03.526" v="50" actId="207"/>
          <ac:spMkLst>
            <pc:docMk/>
            <pc:sldMk cId="0" sldId="519"/>
            <ac:spMk id="51205" creationId="{6AF4FB29-5358-4727-AFEB-F2D77786FF92}"/>
          </ac:spMkLst>
        </pc:spChg>
        <pc:spChg chg="mod">
          <ac:chgData name="Sara Zarazaga Navarro" userId="3d120633-b5e1-4aa4-9335-407903167109" providerId="ADAL" clId="{7FBAC696-C6F6-49B0-8ACE-DA699717776C}" dt="2019-09-09T09:56:00.774" v="49" actId="207"/>
          <ac:spMkLst>
            <pc:docMk/>
            <pc:sldMk cId="0" sldId="519"/>
            <ac:spMk id="51207" creationId="{A4004E03-1123-415A-82F0-8D335312BF80}"/>
          </ac:spMkLst>
        </pc:spChg>
      </pc:sldChg>
      <pc:sldChg chg="modSp">
        <pc:chgData name="Sara Zarazaga Navarro" userId="3d120633-b5e1-4aa4-9335-407903167109" providerId="ADAL" clId="{7FBAC696-C6F6-49B0-8ACE-DA699717776C}" dt="2019-09-09T09:56:10.590" v="52" actId="207"/>
        <pc:sldMkLst>
          <pc:docMk/>
          <pc:sldMk cId="0" sldId="520"/>
        </pc:sldMkLst>
        <pc:spChg chg="mod">
          <ac:chgData name="Sara Zarazaga Navarro" userId="3d120633-b5e1-4aa4-9335-407903167109" providerId="ADAL" clId="{7FBAC696-C6F6-49B0-8ACE-DA699717776C}" dt="2019-09-09T09:56:10.590" v="52" actId="207"/>
          <ac:spMkLst>
            <pc:docMk/>
            <pc:sldMk cId="0" sldId="520"/>
            <ac:spMk id="52227" creationId="{068784BB-9B82-45A8-AD2C-4E5DD98FA48D}"/>
          </ac:spMkLst>
        </pc:spChg>
        <pc:spChg chg="mod">
          <ac:chgData name="Sara Zarazaga Navarro" userId="3d120633-b5e1-4aa4-9335-407903167109" providerId="ADAL" clId="{7FBAC696-C6F6-49B0-8ACE-DA699717776C}" dt="2019-09-09T09:56:08.034" v="51" actId="207"/>
          <ac:spMkLst>
            <pc:docMk/>
            <pc:sldMk cId="0" sldId="520"/>
            <ac:spMk id="52230" creationId="{CA7ABCBA-C2E1-4989-AC24-759E541B85CE}"/>
          </ac:spMkLst>
        </pc:spChg>
      </pc:sldChg>
      <pc:sldChg chg="modSp">
        <pc:chgData name="Sara Zarazaga Navarro" userId="3d120633-b5e1-4aa4-9335-407903167109" providerId="ADAL" clId="{7FBAC696-C6F6-49B0-8ACE-DA699717776C}" dt="2019-09-09T09:56:17.572" v="54" actId="207"/>
        <pc:sldMkLst>
          <pc:docMk/>
          <pc:sldMk cId="0" sldId="521"/>
        </pc:sldMkLst>
        <pc:spChg chg="mod">
          <ac:chgData name="Sara Zarazaga Navarro" userId="3d120633-b5e1-4aa4-9335-407903167109" providerId="ADAL" clId="{7FBAC696-C6F6-49B0-8ACE-DA699717776C}" dt="2019-09-09T09:56:15.730" v="53" actId="207"/>
          <ac:spMkLst>
            <pc:docMk/>
            <pc:sldMk cId="0" sldId="521"/>
            <ac:spMk id="53250" creationId="{7652E5F9-AE43-4DED-B818-A1968307BF82}"/>
          </ac:spMkLst>
        </pc:spChg>
        <pc:spChg chg="mod">
          <ac:chgData name="Sara Zarazaga Navarro" userId="3d120633-b5e1-4aa4-9335-407903167109" providerId="ADAL" clId="{7FBAC696-C6F6-49B0-8ACE-DA699717776C}" dt="2019-09-09T09:56:17.572" v="54" actId="207"/>
          <ac:spMkLst>
            <pc:docMk/>
            <pc:sldMk cId="0" sldId="521"/>
            <ac:spMk id="53252" creationId="{19AD3826-4F6E-47A7-90AF-7770E4CE9CA6}"/>
          </ac:spMkLst>
        </pc:spChg>
      </pc:sldChg>
      <pc:sldChg chg="modSp">
        <pc:chgData name="Sara Zarazaga Navarro" userId="3d120633-b5e1-4aa4-9335-407903167109" providerId="ADAL" clId="{7FBAC696-C6F6-49B0-8ACE-DA699717776C}" dt="2019-09-09T09:56:21.117" v="55" actId="207"/>
        <pc:sldMkLst>
          <pc:docMk/>
          <pc:sldMk cId="0" sldId="522"/>
        </pc:sldMkLst>
        <pc:spChg chg="mod">
          <ac:chgData name="Sara Zarazaga Navarro" userId="3d120633-b5e1-4aa4-9335-407903167109" providerId="ADAL" clId="{7FBAC696-C6F6-49B0-8ACE-DA699717776C}" dt="2019-09-09T09:56:21.117" v="55" actId="207"/>
          <ac:spMkLst>
            <pc:docMk/>
            <pc:sldMk cId="0" sldId="522"/>
            <ac:spMk id="54275" creationId="{3F4F9DA6-3DAF-476E-B5EE-216F6F488CE0}"/>
          </ac:spMkLst>
        </pc:spChg>
      </pc:sldChg>
      <pc:sldChg chg="modSp">
        <pc:chgData name="Sara Zarazaga Navarro" userId="3d120633-b5e1-4aa4-9335-407903167109" providerId="ADAL" clId="{7FBAC696-C6F6-49B0-8ACE-DA699717776C}" dt="2019-09-09T09:56:28.227" v="57" actId="207"/>
        <pc:sldMkLst>
          <pc:docMk/>
          <pc:sldMk cId="0" sldId="523"/>
        </pc:sldMkLst>
        <pc:spChg chg="mod">
          <ac:chgData name="Sara Zarazaga Navarro" userId="3d120633-b5e1-4aa4-9335-407903167109" providerId="ADAL" clId="{7FBAC696-C6F6-49B0-8ACE-DA699717776C}" dt="2019-09-09T09:56:28.227" v="57" actId="207"/>
          <ac:spMkLst>
            <pc:docMk/>
            <pc:sldMk cId="0" sldId="523"/>
            <ac:spMk id="55298" creationId="{EF99B7F0-A7E1-40D4-8CE5-7ADEDD2AFE2A}"/>
          </ac:spMkLst>
        </pc:spChg>
      </pc:sldChg>
    </pc:docChg>
  </pc:docChgLst>
  <pc:docChgLst>
    <pc:chgData name="Sara Zarazaga Navarro" userId="S::szarazaga@fcirce.es::3d120633-b5e1-4aa4-9335-407903167109" providerId="AD" clId="Web-{4B084ED7-C9D8-9D7C-273A-684ED2BB2E1D}"/>
    <pc:docChg chg="modSld">
      <pc:chgData name="Sara Zarazaga Navarro" userId="S::szarazaga@fcirce.es::3d120633-b5e1-4aa4-9335-407903167109" providerId="AD" clId="Web-{4B084ED7-C9D8-9D7C-273A-684ED2BB2E1D}" dt="2019-09-09T10:17:12.320" v="4"/>
      <pc:docMkLst>
        <pc:docMk/>
      </pc:docMkLst>
      <pc:sldChg chg="modSp">
        <pc:chgData name="Sara Zarazaga Navarro" userId="S::szarazaga@fcirce.es::3d120633-b5e1-4aa4-9335-407903167109" providerId="AD" clId="Web-{4B084ED7-C9D8-9D7C-273A-684ED2BB2E1D}" dt="2019-09-09T10:16:59.602" v="0"/>
        <pc:sldMkLst>
          <pc:docMk/>
          <pc:sldMk cId="3702346450" sldId="509"/>
        </pc:sldMkLst>
        <pc:spChg chg="mod">
          <ac:chgData name="Sara Zarazaga Navarro" userId="S::szarazaga@fcirce.es::3d120633-b5e1-4aa4-9335-407903167109" providerId="AD" clId="Web-{4B084ED7-C9D8-9D7C-273A-684ED2BB2E1D}" dt="2019-09-09T10:16:59.602" v="0"/>
          <ac:spMkLst>
            <pc:docMk/>
            <pc:sldMk cId="3702346450" sldId="509"/>
            <ac:spMk id="7" creationId="{BA59E72F-D46A-4877-883A-4AD816ED8800}"/>
          </ac:spMkLst>
        </pc:spChg>
      </pc:sldChg>
      <pc:sldChg chg="modSp">
        <pc:chgData name="Sara Zarazaga Navarro" userId="S::szarazaga@fcirce.es::3d120633-b5e1-4aa4-9335-407903167109" providerId="AD" clId="Web-{4B084ED7-C9D8-9D7C-273A-684ED2BB2E1D}" dt="2019-09-09T10:17:02.961" v="1"/>
        <pc:sldMkLst>
          <pc:docMk/>
          <pc:sldMk cId="804232534" sldId="510"/>
        </pc:sldMkLst>
        <pc:spChg chg="mod">
          <ac:chgData name="Sara Zarazaga Navarro" userId="S::szarazaga@fcirce.es::3d120633-b5e1-4aa4-9335-407903167109" providerId="AD" clId="Web-{4B084ED7-C9D8-9D7C-273A-684ED2BB2E1D}" dt="2019-09-09T10:17:02.961" v="1"/>
          <ac:spMkLst>
            <pc:docMk/>
            <pc:sldMk cId="804232534" sldId="510"/>
            <ac:spMk id="7" creationId="{BA59E72F-D46A-4877-883A-4AD816ED8800}"/>
          </ac:spMkLst>
        </pc:spChg>
      </pc:sldChg>
      <pc:sldChg chg="modSp">
        <pc:chgData name="Sara Zarazaga Navarro" userId="S::szarazaga@fcirce.es::3d120633-b5e1-4aa4-9335-407903167109" providerId="AD" clId="Web-{4B084ED7-C9D8-9D7C-273A-684ED2BB2E1D}" dt="2019-09-09T10:17:07.445" v="2"/>
        <pc:sldMkLst>
          <pc:docMk/>
          <pc:sldMk cId="299053081" sldId="511"/>
        </pc:sldMkLst>
        <pc:spChg chg="mod">
          <ac:chgData name="Sara Zarazaga Navarro" userId="S::szarazaga@fcirce.es::3d120633-b5e1-4aa4-9335-407903167109" providerId="AD" clId="Web-{4B084ED7-C9D8-9D7C-273A-684ED2BB2E1D}" dt="2019-09-09T10:17:07.445" v="2"/>
          <ac:spMkLst>
            <pc:docMk/>
            <pc:sldMk cId="299053081" sldId="511"/>
            <ac:spMk id="7" creationId="{BA59E72F-D46A-4877-883A-4AD816ED8800}"/>
          </ac:spMkLst>
        </pc:spChg>
      </pc:sldChg>
      <pc:sldChg chg="modSp">
        <pc:chgData name="Sara Zarazaga Navarro" userId="S::szarazaga@fcirce.es::3d120633-b5e1-4aa4-9335-407903167109" providerId="AD" clId="Web-{4B084ED7-C9D8-9D7C-273A-684ED2BB2E1D}" dt="2019-09-09T10:17:12.320" v="4"/>
        <pc:sldMkLst>
          <pc:docMk/>
          <pc:sldMk cId="856151091" sldId="512"/>
        </pc:sldMkLst>
        <pc:spChg chg="mod">
          <ac:chgData name="Sara Zarazaga Navarro" userId="S::szarazaga@fcirce.es::3d120633-b5e1-4aa4-9335-407903167109" providerId="AD" clId="Web-{4B084ED7-C9D8-9D7C-273A-684ED2BB2E1D}" dt="2019-09-09T10:17:12.289" v="3"/>
          <ac:spMkLst>
            <pc:docMk/>
            <pc:sldMk cId="856151091" sldId="512"/>
            <ac:spMk id="8" creationId="{40C47EFC-5C31-4C29-8DE2-381E1FAE4827}"/>
          </ac:spMkLst>
        </pc:spChg>
        <pc:spChg chg="mod">
          <ac:chgData name="Sara Zarazaga Navarro" userId="S::szarazaga@fcirce.es::3d120633-b5e1-4aa4-9335-407903167109" providerId="AD" clId="Web-{4B084ED7-C9D8-9D7C-273A-684ED2BB2E1D}" dt="2019-09-09T10:17:12.320" v="4"/>
          <ac:spMkLst>
            <pc:docMk/>
            <pc:sldMk cId="856151091" sldId="512"/>
            <ac:spMk id="12" creationId="{397F4A53-4BB4-48ED-B7BD-96879CC62214}"/>
          </ac:spMkLst>
        </pc:spChg>
      </pc:sldChg>
    </pc:docChg>
  </pc:docChgLst>
  <pc:docChgLst>
    <pc:chgData name="Sara Zarazaga Navarro" userId="S::szarazaga@fcirce.es::3d120633-b5e1-4aa4-9335-407903167109" providerId="AD" clId="Web-{C9D63653-1A76-A002-5586-BB93A30FCE36}"/>
    <pc:docChg chg="delSld">
      <pc:chgData name="Sara Zarazaga Navarro" userId="S::szarazaga@fcirce.es::3d120633-b5e1-4aa4-9335-407903167109" providerId="AD" clId="Web-{C9D63653-1A76-A002-5586-BB93A30FCE36}" dt="2019-09-09T10:18:48.259" v="0"/>
      <pc:docMkLst>
        <pc:docMk/>
      </pc:docMkLst>
      <pc:sldChg chg="del">
        <pc:chgData name="Sara Zarazaga Navarro" userId="S::szarazaga@fcirce.es::3d120633-b5e1-4aa4-9335-407903167109" providerId="AD" clId="Web-{C9D63653-1A76-A002-5586-BB93A30FCE36}" dt="2019-09-09T10:18:48.259" v="0"/>
        <pc:sldMkLst>
          <pc:docMk/>
          <pc:sldMk cId="1017086673" sldId="285"/>
        </pc:sldMkLst>
      </pc:sldChg>
    </pc:docChg>
  </pc:docChgLst>
</pc:chgInfo>
</file>

<file path=ppt/drawings/_rels/vmlDrawing1.vml.rels><?xml version="1.0" encoding="UTF-8" standalone="yes"?>
<Relationships xmlns="http://schemas.openxmlformats.org/package/2006/relationships"><Relationship Id="rId1" Type="http://schemas.openxmlformats.org/officeDocument/2006/relationships/image" Target="../media/image56.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de-DE"/>
          </a:p>
        </p:txBody>
      </p:sp>
      <p:sp>
        <p:nvSpPr>
          <p:cNvPr id="3" name="Datumsplatzhalt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6CFC5FB-F97A-4E37-8AF7-0D822AFB9E15}" type="datetimeFigureOut">
              <a:rPr lang="de-DE" smtClean="0"/>
              <a:t>10.09.2019</a:t>
            </a:fld>
            <a:endParaRPr lang="de-DE"/>
          </a:p>
        </p:txBody>
      </p:sp>
      <p:sp>
        <p:nvSpPr>
          <p:cNvPr id="4" name="Folienbildplatzhalt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de-DE"/>
          </a:p>
        </p:txBody>
      </p:sp>
      <p:sp>
        <p:nvSpPr>
          <p:cNvPr id="5" name="Notizenplatzhalt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6" name="Fußzeilenplatzhalt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de-DE"/>
          </a:p>
        </p:txBody>
      </p:sp>
      <p:sp>
        <p:nvSpPr>
          <p:cNvPr id="7" name="Foliennummernplatzhalt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51238008-0C65-4154-8D74-9AE6A9C91C4D}" type="slidenum">
              <a:rPr lang="de-DE" smtClean="0"/>
              <a:t>‹Nº›</a:t>
            </a:fld>
            <a:endParaRPr lang="de-DE"/>
          </a:p>
        </p:txBody>
      </p:sp>
    </p:spTree>
    <p:extLst>
      <p:ext uri="{BB962C8B-B14F-4D97-AF65-F5344CB8AC3E}">
        <p14:creationId xmlns:p14="http://schemas.microsoft.com/office/powerpoint/2010/main" val="17732975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Rectangle 7">
            <a:extLst>
              <a:ext uri="{FF2B5EF4-FFF2-40B4-BE49-F238E27FC236}">
                <a16:creationId xmlns:a16="http://schemas.microsoft.com/office/drawing/2014/main" id="{25A7356D-3761-4607-8FBA-952DED959C43}"/>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2338">
              <a:spcBef>
                <a:spcPct val="30000"/>
              </a:spcBef>
              <a:defRPr sz="1200">
                <a:solidFill>
                  <a:schemeClr val="tx1"/>
                </a:solidFill>
                <a:latin typeface="Arial" panose="020B0604020202020204" pitchFamily="34" charset="0"/>
                <a:cs typeface="Arial" panose="020B0604020202020204" pitchFamily="34" charset="0"/>
              </a:defRPr>
            </a:lvl1pPr>
            <a:lvl2pPr marL="742950" indent="-285750" defTabSz="922338">
              <a:spcBef>
                <a:spcPct val="30000"/>
              </a:spcBef>
              <a:defRPr sz="1200">
                <a:solidFill>
                  <a:schemeClr val="tx1"/>
                </a:solidFill>
                <a:latin typeface="Arial" panose="020B0604020202020204" pitchFamily="34" charset="0"/>
                <a:cs typeface="Arial" panose="020B0604020202020204" pitchFamily="34" charset="0"/>
              </a:defRPr>
            </a:lvl2pPr>
            <a:lvl3pPr marL="1143000" indent="-228600" defTabSz="922338">
              <a:spcBef>
                <a:spcPct val="30000"/>
              </a:spcBef>
              <a:defRPr sz="1200">
                <a:solidFill>
                  <a:schemeClr val="tx1"/>
                </a:solidFill>
                <a:latin typeface="Arial" panose="020B0604020202020204" pitchFamily="34" charset="0"/>
                <a:cs typeface="Arial" panose="020B0604020202020204" pitchFamily="34" charset="0"/>
              </a:defRPr>
            </a:lvl3pPr>
            <a:lvl4pPr marL="1600200" indent="-228600" defTabSz="922338">
              <a:spcBef>
                <a:spcPct val="30000"/>
              </a:spcBef>
              <a:defRPr sz="1200">
                <a:solidFill>
                  <a:schemeClr val="tx1"/>
                </a:solidFill>
                <a:latin typeface="Arial" panose="020B0604020202020204" pitchFamily="34" charset="0"/>
                <a:cs typeface="Arial" panose="020B0604020202020204" pitchFamily="34" charset="0"/>
              </a:defRPr>
            </a:lvl4pPr>
            <a:lvl5pPr marL="2057400" indent="-228600" defTabSz="922338">
              <a:spcBef>
                <a:spcPct val="30000"/>
              </a:spcBef>
              <a:defRPr sz="1200">
                <a:solidFill>
                  <a:schemeClr val="tx1"/>
                </a:solidFill>
                <a:latin typeface="Arial" panose="020B0604020202020204" pitchFamily="34" charset="0"/>
                <a:cs typeface="Arial" panose="020B0604020202020204" pitchFamily="34" charset="0"/>
              </a:defRPr>
            </a:lvl5pPr>
            <a:lvl6pPr marL="2514600" indent="-228600" defTabSz="922338"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defTabSz="922338"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defTabSz="922338"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defTabSz="922338"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a:spcBef>
                <a:spcPct val="0"/>
              </a:spcBef>
            </a:pPr>
            <a:fld id="{7147F436-8A88-42A6-9F06-56617735B417}" type="slidenum">
              <a:rPr lang="es-ES" altLang="en-US"/>
              <a:pPr>
                <a:spcBef>
                  <a:spcPct val="0"/>
                </a:spcBef>
              </a:pPr>
              <a:t>3</a:t>
            </a:fld>
            <a:endParaRPr lang="es-ES" altLang="en-US"/>
          </a:p>
        </p:txBody>
      </p:sp>
      <p:sp>
        <p:nvSpPr>
          <p:cNvPr id="90115" name="Rectangle 2">
            <a:extLst>
              <a:ext uri="{FF2B5EF4-FFF2-40B4-BE49-F238E27FC236}">
                <a16:creationId xmlns:a16="http://schemas.microsoft.com/office/drawing/2014/main" id="{C325BD89-13C7-47A4-84F2-5E1EC98082FD}"/>
              </a:ext>
            </a:extLst>
          </p:cNvPr>
          <p:cNvSpPr>
            <a:spLocks noGrp="1" noRot="1" noChangeAspect="1" noChangeArrowheads="1" noTextEdit="1"/>
          </p:cNvSpPr>
          <p:nvPr>
            <p:ph type="sldImg"/>
          </p:nvPr>
        </p:nvSpPr>
        <p:spPr>
          <a:ln/>
        </p:spPr>
      </p:sp>
      <p:sp>
        <p:nvSpPr>
          <p:cNvPr id="90116" name="Rectangle 3">
            <a:extLst>
              <a:ext uri="{FF2B5EF4-FFF2-40B4-BE49-F238E27FC236}">
                <a16:creationId xmlns:a16="http://schemas.microsoft.com/office/drawing/2014/main" id="{7C966EDE-2B90-4A41-AD9C-BA7906F10145}"/>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s-ES" altLang="en-US">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26137050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Rectangle 7">
            <a:extLst>
              <a:ext uri="{FF2B5EF4-FFF2-40B4-BE49-F238E27FC236}">
                <a16:creationId xmlns:a16="http://schemas.microsoft.com/office/drawing/2014/main" id="{25A7356D-3761-4607-8FBA-952DED959C43}"/>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2338">
              <a:spcBef>
                <a:spcPct val="30000"/>
              </a:spcBef>
              <a:defRPr sz="1200">
                <a:solidFill>
                  <a:schemeClr val="tx1"/>
                </a:solidFill>
                <a:latin typeface="Arial" panose="020B0604020202020204" pitchFamily="34" charset="0"/>
                <a:cs typeface="Arial" panose="020B0604020202020204" pitchFamily="34" charset="0"/>
              </a:defRPr>
            </a:lvl1pPr>
            <a:lvl2pPr marL="742950" indent="-285750" defTabSz="922338">
              <a:spcBef>
                <a:spcPct val="30000"/>
              </a:spcBef>
              <a:defRPr sz="1200">
                <a:solidFill>
                  <a:schemeClr val="tx1"/>
                </a:solidFill>
                <a:latin typeface="Arial" panose="020B0604020202020204" pitchFamily="34" charset="0"/>
                <a:cs typeface="Arial" panose="020B0604020202020204" pitchFamily="34" charset="0"/>
              </a:defRPr>
            </a:lvl2pPr>
            <a:lvl3pPr marL="1143000" indent="-228600" defTabSz="922338">
              <a:spcBef>
                <a:spcPct val="30000"/>
              </a:spcBef>
              <a:defRPr sz="1200">
                <a:solidFill>
                  <a:schemeClr val="tx1"/>
                </a:solidFill>
                <a:latin typeface="Arial" panose="020B0604020202020204" pitchFamily="34" charset="0"/>
                <a:cs typeface="Arial" panose="020B0604020202020204" pitchFamily="34" charset="0"/>
              </a:defRPr>
            </a:lvl3pPr>
            <a:lvl4pPr marL="1600200" indent="-228600" defTabSz="922338">
              <a:spcBef>
                <a:spcPct val="30000"/>
              </a:spcBef>
              <a:defRPr sz="1200">
                <a:solidFill>
                  <a:schemeClr val="tx1"/>
                </a:solidFill>
                <a:latin typeface="Arial" panose="020B0604020202020204" pitchFamily="34" charset="0"/>
                <a:cs typeface="Arial" panose="020B0604020202020204" pitchFamily="34" charset="0"/>
              </a:defRPr>
            </a:lvl4pPr>
            <a:lvl5pPr marL="2057400" indent="-228600" defTabSz="922338">
              <a:spcBef>
                <a:spcPct val="30000"/>
              </a:spcBef>
              <a:defRPr sz="1200">
                <a:solidFill>
                  <a:schemeClr val="tx1"/>
                </a:solidFill>
                <a:latin typeface="Arial" panose="020B0604020202020204" pitchFamily="34" charset="0"/>
                <a:cs typeface="Arial" panose="020B0604020202020204" pitchFamily="34" charset="0"/>
              </a:defRPr>
            </a:lvl5pPr>
            <a:lvl6pPr marL="2514600" indent="-228600" defTabSz="922338"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defTabSz="922338"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defTabSz="922338"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defTabSz="922338"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a:spcBef>
                <a:spcPct val="0"/>
              </a:spcBef>
            </a:pPr>
            <a:fld id="{7147F436-8A88-42A6-9F06-56617735B417}" type="slidenum">
              <a:rPr lang="es-ES" altLang="en-US"/>
              <a:pPr>
                <a:spcBef>
                  <a:spcPct val="0"/>
                </a:spcBef>
              </a:pPr>
              <a:t>12</a:t>
            </a:fld>
            <a:endParaRPr lang="es-ES" altLang="en-US"/>
          </a:p>
        </p:txBody>
      </p:sp>
      <p:sp>
        <p:nvSpPr>
          <p:cNvPr id="90115" name="Rectangle 2">
            <a:extLst>
              <a:ext uri="{FF2B5EF4-FFF2-40B4-BE49-F238E27FC236}">
                <a16:creationId xmlns:a16="http://schemas.microsoft.com/office/drawing/2014/main" id="{C325BD89-13C7-47A4-84F2-5E1EC98082FD}"/>
              </a:ext>
            </a:extLst>
          </p:cNvPr>
          <p:cNvSpPr>
            <a:spLocks noGrp="1" noRot="1" noChangeAspect="1" noChangeArrowheads="1" noTextEdit="1"/>
          </p:cNvSpPr>
          <p:nvPr>
            <p:ph type="sldImg"/>
          </p:nvPr>
        </p:nvSpPr>
        <p:spPr>
          <a:ln/>
        </p:spPr>
      </p:sp>
      <p:sp>
        <p:nvSpPr>
          <p:cNvPr id="90116" name="Rectangle 3">
            <a:extLst>
              <a:ext uri="{FF2B5EF4-FFF2-40B4-BE49-F238E27FC236}">
                <a16:creationId xmlns:a16="http://schemas.microsoft.com/office/drawing/2014/main" id="{7C966EDE-2B90-4A41-AD9C-BA7906F10145}"/>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s-ES" altLang="en-US">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49237405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Rectangle 7">
            <a:extLst>
              <a:ext uri="{FF2B5EF4-FFF2-40B4-BE49-F238E27FC236}">
                <a16:creationId xmlns:a16="http://schemas.microsoft.com/office/drawing/2014/main" id="{25A7356D-3761-4607-8FBA-952DED959C43}"/>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2338">
              <a:spcBef>
                <a:spcPct val="30000"/>
              </a:spcBef>
              <a:defRPr sz="1200">
                <a:solidFill>
                  <a:schemeClr val="tx1"/>
                </a:solidFill>
                <a:latin typeface="Arial" panose="020B0604020202020204" pitchFamily="34" charset="0"/>
                <a:cs typeface="Arial" panose="020B0604020202020204" pitchFamily="34" charset="0"/>
              </a:defRPr>
            </a:lvl1pPr>
            <a:lvl2pPr marL="742950" indent="-285750" defTabSz="922338">
              <a:spcBef>
                <a:spcPct val="30000"/>
              </a:spcBef>
              <a:defRPr sz="1200">
                <a:solidFill>
                  <a:schemeClr val="tx1"/>
                </a:solidFill>
                <a:latin typeface="Arial" panose="020B0604020202020204" pitchFamily="34" charset="0"/>
                <a:cs typeface="Arial" panose="020B0604020202020204" pitchFamily="34" charset="0"/>
              </a:defRPr>
            </a:lvl2pPr>
            <a:lvl3pPr marL="1143000" indent="-228600" defTabSz="922338">
              <a:spcBef>
                <a:spcPct val="30000"/>
              </a:spcBef>
              <a:defRPr sz="1200">
                <a:solidFill>
                  <a:schemeClr val="tx1"/>
                </a:solidFill>
                <a:latin typeface="Arial" panose="020B0604020202020204" pitchFamily="34" charset="0"/>
                <a:cs typeface="Arial" panose="020B0604020202020204" pitchFamily="34" charset="0"/>
              </a:defRPr>
            </a:lvl3pPr>
            <a:lvl4pPr marL="1600200" indent="-228600" defTabSz="922338">
              <a:spcBef>
                <a:spcPct val="30000"/>
              </a:spcBef>
              <a:defRPr sz="1200">
                <a:solidFill>
                  <a:schemeClr val="tx1"/>
                </a:solidFill>
                <a:latin typeface="Arial" panose="020B0604020202020204" pitchFamily="34" charset="0"/>
                <a:cs typeface="Arial" panose="020B0604020202020204" pitchFamily="34" charset="0"/>
              </a:defRPr>
            </a:lvl4pPr>
            <a:lvl5pPr marL="2057400" indent="-228600" defTabSz="922338">
              <a:spcBef>
                <a:spcPct val="30000"/>
              </a:spcBef>
              <a:defRPr sz="1200">
                <a:solidFill>
                  <a:schemeClr val="tx1"/>
                </a:solidFill>
                <a:latin typeface="Arial" panose="020B0604020202020204" pitchFamily="34" charset="0"/>
                <a:cs typeface="Arial" panose="020B0604020202020204" pitchFamily="34" charset="0"/>
              </a:defRPr>
            </a:lvl5pPr>
            <a:lvl6pPr marL="2514600" indent="-228600" defTabSz="922338"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defTabSz="922338"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defTabSz="922338"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defTabSz="922338"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a:spcBef>
                <a:spcPct val="0"/>
              </a:spcBef>
            </a:pPr>
            <a:fld id="{7147F436-8A88-42A6-9F06-56617735B417}" type="slidenum">
              <a:rPr lang="es-ES" altLang="en-US"/>
              <a:pPr>
                <a:spcBef>
                  <a:spcPct val="0"/>
                </a:spcBef>
              </a:pPr>
              <a:t>13</a:t>
            </a:fld>
            <a:endParaRPr lang="es-ES" altLang="en-US"/>
          </a:p>
        </p:txBody>
      </p:sp>
      <p:sp>
        <p:nvSpPr>
          <p:cNvPr id="90115" name="Rectangle 2">
            <a:extLst>
              <a:ext uri="{FF2B5EF4-FFF2-40B4-BE49-F238E27FC236}">
                <a16:creationId xmlns:a16="http://schemas.microsoft.com/office/drawing/2014/main" id="{C325BD89-13C7-47A4-84F2-5E1EC98082FD}"/>
              </a:ext>
            </a:extLst>
          </p:cNvPr>
          <p:cNvSpPr>
            <a:spLocks noGrp="1" noRot="1" noChangeAspect="1" noChangeArrowheads="1" noTextEdit="1"/>
          </p:cNvSpPr>
          <p:nvPr>
            <p:ph type="sldImg"/>
          </p:nvPr>
        </p:nvSpPr>
        <p:spPr>
          <a:ln/>
        </p:spPr>
      </p:sp>
      <p:sp>
        <p:nvSpPr>
          <p:cNvPr id="90116" name="Rectangle 3">
            <a:extLst>
              <a:ext uri="{FF2B5EF4-FFF2-40B4-BE49-F238E27FC236}">
                <a16:creationId xmlns:a16="http://schemas.microsoft.com/office/drawing/2014/main" id="{7C966EDE-2B90-4A41-AD9C-BA7906F10145}"/>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s-ES" altLang="en-US">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04573685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Rectangle 7">
            <a:extLst>
              <a:ext uri="{FF2B5EF4-FFF2-40B4-BE49-F238E27FC236}">
                <a16:creationId xmlns:a16="http://schemas.microsoft.com/office/drawing/2014/main" id="{25A7356D-3761-4607-8FBA-952DED959C43}"/>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2338">
              <a:spcBef>
                <a:spcPct val="30000"/>
              </a:spcBef>
              <a:defRPr sz="1200">
                <a:solidFill>
                  <a:schemeClr val="tx1"/>
                </a:solidFill>
                <a:latin typeface="Arial" panose="020B0604020202020204" pitchFamily="34" charset="0"/>
                <a:cs typeface="Arial" panose="020B0604020202020204" pitchFamily="34" charset="0"/>
              </a:defRPr>
            </a:lvl1pPr>
            <a:lvl2pPr marL="742950" indent="-285750" defTabSz="922338">
              <a:spcBef>
                <a:spcPct val="30000"/>
              </a:spcBef>
              <a:defRPr sz="1200">
                <a:solidFill>
                  <a:schemeClr val="tx1"/>
                </a:solidFill>
                <a:latin typeface="Arial" panose="020B0604020202020204" pitchFamily="34" charset="0"/>
                <a:cs typeface="Arial" panose="020B0604020202020204" pitchFamily="34" charset="0"/>
              </a:defRPr>
            </a:lvl2pPr>
            <a:lvl3pPr marL="1143000" indent="-228600" defTabSz="922338">
              <a:spcBef>
                <a:spcPct val="30000"/>
              </a:spcBef>
              <a:defRPr sz="1200">
                <a:solidFill>
                  <a:schemeClr val="tx1"/>
                </a:solidFill>
                <a:latin typeface="Arial" panose="020B0604020202020204" pitchFamily="34" charset="0"/>
                <a:cs typeface="Arial" panose="020B0604020202020204" pitchFamily="34" charset="0"/>
              </a:defRPr>
            </a:lvl3pPr>
            <a:lvl4pPr marL="1600200" indent="-228600" defTabSz="922338">
              <a:spcBef>
                <a:spcPct val="30000"/>
              </a:spcBef>
              <a:defRPr sz="1200">
                <a:solidFill>
                  <a:schemeClr val="tx1"/>
                </a:solidFill>
                <a:latin typeface="Arial" panose="020B0604020202020204" pitchFamily="34" charset="0"/>
                <a:cs typeface="Arial" panose="020B0604020202020204" pitchFamily="34" charset="0"/>
              </a:defRPr>
            </a:lvl4pPr>
            <a:lvl5pPr marL="2057400" indent="-228600" defTabSz="922338">
              <a:spcBef>
                <a:spcPct val="30000"/>
              </a:spcBef>
              <a:defRPr sz="1200">
                <a:solidFill>
                  <a:schemeClr val="tx1"/>
                </a:solidFill>
                <a:latin typeface="Arial" panose="020B0604020202020204" pitchFamily="34" charset="0"/>
                <a:cs typeface="Arial" panose="020B0604020202020204" pitchFamily="34" charset="0"/>
              </a:defRPr>
            </a:lvl5pPr>
            <a:lvl6pPr marL="2514600" indent="-228600" defTabSz="922338"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defTabSz="922338"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defTabSz="922338"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defTabSz="922338"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a:spcBef>
                <a:spcPct val="0"/>
              </a:spcBef>
            </a:pPr>
            <a:fld id="{7147F436-8A88-42A6-9F06-56617735B417}" type="slidenum">
              <a:rPr lang="es-ES" altLang="en-US"/>
              <a:pPr>
                <a:spcBef>
                  <a:spcPct val="0"/>
                </a:spcBef>
              </a:pPr>
              <a:t>14</a:t>
            </a:fld>
            <a:endParaRPr lang="es-ES" altLang="en-US"/>
          </a:p>
        </p:txBody>
      </p:sp>
      <p:sp>
        <p:nvSpPr>
          <p:cNvPr id="90115" name="Rectangle 2">
            <a:extLst>
              <a:ext uri="{FF2B5EF4-FFF2-40B4-BE49-F238E27FC236}">
                <a16:creationId xmlns:a16="http://schemas.microsoft.com/office/drawing/2014/main" id="{C325BD89-13C7-47A4-84F2-5E1EC98082FD}"/>
              </a:ext>
            </a:extLst>
          </p:cNvPr>
          <p:cNvSpPr>
            <a:spLocks noGrp="1" noRot="1" noChangeAspect="1" noChangeArrowheads="1" noTextEdit="1"/>
          </p:cNvSpPr>
          <p:nvPr>
            <p:ph type="sldImg"/>
          </p:nvPr>
        </p:nvSpPr>
        <p:spPr>
          <a:ln/>
        </p:spPr>
      </p:sp>
      <p:sp>
        <p:nvSpPr>
          <p:cNvPr id="90116" name="Rectangle 3">
            <a:extLst>
              <a:ext uri="{FF2B5EF4-FFF2-40B4-BE49-F238E27FC236}">
                <a16:creationId xmlns:a16="http://schemas.microsoft.com/office/drawing/2014/main" id="{7C966EDE-2B90-4A41-AD9C-BA7906F10145}"/>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s-ES" altLang="en-US">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33725492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Rectangle 7">
            <a:extLst>
              <a:ext uri="{FF2B5EF4-FFF2-40B4-BE49-F238E27FC236}">
                <a16:creationId xmlns:a16="http://schemas.microsoft.com/office/drawing/2014/main" id="{25A7356D-3761-4607-8FBA-952DED959C43}"/>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2338">
              <a:spcBef>
                <a:spcPct val="30000"/>
              </a:spcBef>
              <a:defRPr sz="1200">
                <a:solidFill>
                  <a:schemeClr val="tx1"/>
                </a:solidFill>
                <a:latin typeface="Arial" panose="020B0604020202020204" pitchFamily="34" charset="0"/>
                <a:cs typeface="Arial" panose="020B0604020202020204" pitchFamily="34" charset="0"/>
              </a:defRPr>
            </a:lvl1pPr>
            <a:lvl2pPr marL="742950" indent="-285750" defTabSz="922338">
              <a:spcBef>
                <a:spcPct val="30000"/>
              </a:spcBef>
              <a:defRPr sz="1200">
                <a:solidFill>
                  <a:schemeClr val="tx1"/>
                </a:solidFill>
                <a:latin typeface="Arial" panose="020B0604020202020204" pitchFamily="34" charset="0"/>
                <a:cs typeface="Arial" panose="020B0604020202020204" pitchFamily="34" charset="0"/>
              </a:defRPr>
            </a:lvl2pPr>
            <a:lvl3pPr marL="1143000" indent="-228600" defTabSz="922338">
              <a:spcBef>
                <a:spcPct val="30000"/>
              </a:spcBef>
              <a:defRPr sz="1200">
                <a:solidFill>
                  <a:schemeClr val="tx1"/>
                </a:solidFill>
                <a:latin typeface="Arial" panose="020B0604020202020204" pitchFamily="34" charset="0"/>
                <a:cs typeface="Arial" panose="020B0604020202020204" pitchFamily="34" charset="0"/>
              </a:defRPr>
            </a:lvl3pPr>
            <a:lvl4pPr marL="1600200" indent="-228600" defTabSz="922338">
              <a:spcBef>
                <a:spcPct val="30000"/>
              </a:spcBef>
              <a:defRPr sz="1200">
                <a:solidFill>
                  <a:schemeClr val="tx1"/>
                </a:solidFill>
                <a:latin typeface="Arial" panose="020B0604020202020204" pitchFamily="34" charset="0"/>
                <a:cs typeface="Arial" panose="020B0604020202020204" pitchFamily="34" charset="0"/>
              </a:defRPr>
            </a:lvl4pPr>
            <a:lvl5pPr marL="2057400" indent="-228600" defTabSz="922338">
              <a:spcBef>
                <a:spcPct val="30000"/>
              </a:spcBef>
              <a:defRPr sz="1200">
                <a:solidFill>
                  <a:schemeClr val="tx1"/>
                </a:solidFill>
                <a:latin typeface="Arial" panose="020B0604020202020204" pitchFamily="34" charset="0"/>
                <a:cs typeface="Arial" panose="020B0604020202020204" pitchFamily="34" charset="0"/>
              </a:defRPr>
            </a:lvl5pPr>
            <a:lvl6pPr marL="2514600" indent="-228600" defTabSz="922338"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defTabSz="922338"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defTabSz="922338"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defTabSz="922338"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a:spcBef>
                <a:spcPct val="0"/>
              </a:spcBef>
            </a:pPr>
            <a:fld id="{7147F436-8A88-42A6-9F06-56617735B417}" type="slidenum">
              <a:rPr lang="es-ES" altLang="en-US"/>
              <a:pPr>
                <a:spcBef>
                  <a:spcPct val="0"/>
                </a:spcBef>
              </a:pPr>
              <a:t>15</a:t>
            </a:fld>
            <a:endParaRPr lang="es-ES" altLang="en-US"/>
          </a:p>
        </p:txBody>
      </p:sp>
      <p:sp>
        <p:nvSpPr>
          <p:cNvPr id="90115" name="Rectangle 2">
            <a:extLst>
              <a:ext uri="{FF2B5EF4-FFF2-40B4-BE49-F238E27FC236}">
                <a16:creationId xmlns:a16="http://schemas.microsoft.com/office/drawing/2014/main" id="{C325BD89-13C7-47A4-84F2-5E1EC98082FD}"/>
              </a:ext>
            </a:extLst>
          </p:cNvPr>
          <p:cNvSpPr>
            <a:spLocks noGrp="1" noRot="1" noChangeAspect="1" noChangeArrowheads="1" noTextEdit="1"/>
          </p:cNvSpPr>
          <p:nvPr>
            <p:ph type="sldImg"/>
          </p:nvPr>
        </p:nvSpPr>
        <p:spPr>
          <a:ln/>
        </p:spPr>
      </p:sp>
      <p:sp>
        <p:nvSpPr>
          <p:cNvPr id="90116" name="Rectangle 3">
            <a:extLst>
              <a:ext uri="{FF2B5EF4-FFF2-40B4-BE49-F238E27FC236}">
                <a16:creationId xmlns:a16="http://schemas.microsoft.com/office/drawing/2014/main" id="{7C966EDE-2B90-4A41-AD9C-BA7906F10145}"/>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s-ES" altLang="en-US">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39842497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Rectangle 7">
            <a:extLst>
              <a:ext uri="{FF2B5EF4-FFF2-40B4-BE49-F238E27FC236}">
                <a16:creationId xmlns:a16="http://schemas.microsoft.com/office/drawing/2014/main" id="{25A7356D-3761-4607-8FBA-952DED959C43}"/>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2338">
              <a:spcBef>
                <a:spcPct val="30000"/>
              </a:spcBef>
              <a:defRPr sz="1200">
                <a:solidFill>
                  <a:schemeClr val="tx1"/>
                </a:solidFill>
                <a:latin typeface="Arial" panose="020B0604020202020204" pitchFamily="34" charset="0"/>
                <a:cs typeface="Arial" panose="020B0604020202020204" pitchFamily="34" charset="0"/>
              </a:defRPr>
            </a:lvl1pPr>
            <a:lvl2pPr marL="742950" indent="-285750" defTabSz="922338">
              <a:spcBef>
                <a:spcPct val="30000"/>
              </a:spcBef>
              <a:defRPr sz="1200">
                <a:solidFill>
                  <a:schemeClr val="tx1"/>
                </a:solidFill>
                <a:latin typeface="Arial" panose="020B0604020202020204" pitchFamily="34" charset="0"/>
                <a:cs typeface="Arial" panose="020B0604020202020204" pitchFamily="34" charset="0"/>
              </a:defRPr>
            </a:lvl2pPr>
            <a:lvl3pPr marL="1143000" indent="-228600" defTabSz="922338">
              <a:spcBef>
                <a:spcPct val="30000"/>
              </a:spcBef>
              <a:defRPr sz="1200">
                <a:solidFill>
                  <a:schemeClr val="tx1"/>
                </a:solidFill>
                <a:latin typeface="Arial" panose="020B0604020202020204" pitchFamily="34" charset="0"/>
                <a:cs typeface="Arial" panose="020B0604020202020204" pitchFamily="34" charset="0"/>
              </a:defRPr>
            </a:lvl3pPr>
            <a:lvl4pPr marL="1600200" indent="-228600" defTabSz="922338">
              <a:spcBef>
                <a:spcPct val="30000"/>
              </a:spcBef>
              <a:defRPr sz="1200">
                <a:solidFill>
                  <a:schemeClr val="tx1"/>
                </a:solidFill>
                <a:latin typeface="Arial" panose="020B0604020202020204" pitchFamily="34" charset="0"/>
                <a:cs typeface="Arial" panose="020B0604020202020204" pitchFamily="34" charset="0"/>
              </a:defRPr>
            </a:lvl4pPr>
            <a:lvl5pPr marL="2057400" indent="-228600" defTabSz="922338">
              <a:spcBef>
                <a:spcPct val="30000"/>
              </a:spcBef>
              <a:defRPr sz="1200">
                <a:solidFill>
                  <a:schemeClr val="tx1"/>
                </a:solidFill>
                <a:latin typeface="Arial" panose="020B0604020202020204" pitchFamily="34" charset="0"/>
                <a:cs typeface="Arial" panose="020B0604020202020204" pitchFamily="34" charset="0"/>
              </a:defRPr>
            </a:lvl5pPr>
            <a:lvl6pPr marL="2514600" indent="-228600" defTabSz="922338"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defTabSz="922338"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defTabSz="922338"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defTabSz="922338"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a:spcBef>
                <a:spcPct val="0"/>
              </a:spcBef>
            </a:pPr>
            <a:fld id="{7147F436-8A88-42A6-9F06-56617735B417}" type="slidenum">
              <a:rPr lang="es-ES" altLang="en-US"/>
              <a:pPr>
                <a:spcBef>
                  <a:spcPct val="0"/>
                </a:spcBef>
              </a:pPr>
              <a:t>16</a:t>
            </a:fld>
            <a:endParaRPr lang="es-ES" altLang="en-US"/>
          </a:p>
        </p:txBody>
      </p:sp>
      <p:sp>
        <p:nvSpPr>
          <p:cNvPr id="90115" name="Rectangle 2">
            <a:extLst>
              <a:ext uri="{FF2B5EF4-FFF2-40B4-BE49-F238E27FC236}">
                <a16:creationId xmlns:a16="http://schemas.microsoft.com/office/drawing/2014/main" id="{C325BD89-13C7-47A4-84F2-5E1EC98082FD}"/>
              </a:ext>
            </a:extLst>
          </p:cNvPr>
          <p:cNvSpPr>
            <a:spLocks noGrp="1" noRot="1" noChangeAspect="1" noChangeArrowheads="1" noTextEdit="1"/>
          </p:cNvSpPr>
          <p:nvPr>
            <p:ph type="sldImg"/>
          </p:nvPr>
        </p:nvSpPr>
        <p:spPr>
          <a:ln/>
        </p:spPr>
      </p:sp>
      <p:sp>
        <p:nvSpPr>
          <p:cNvPr id="90116" name="Rectangle 3">
            <a:extLst>
              <a:ext uri="{FF2B5EF4-FFF2-40B4-BE49-F238E27FC236}">
                <a16:creationId xmlns:a16="http://schemas.microsoft.com/office/drawing/2014/main" id="{7C966EDE-2B90-4A41-AD9C-BA7906F10145}"/>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s-ES" altLang="en-US">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67621348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Rectangle 7">
            <a:extLst>
              <a:ext uri="{FF2B5EF4-FFF2-40B4-BE49-F238E27FC236}">
                <a16:creationId xmlns:a16="http://schemas.microsoft.com/office/drawing/2014/main" id="{25A7356D-3761-4607-8FBA-952DED959C43}"/>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2338">
              <a:spcBef>
                <a:spcPct val="30000"/>
              </a:spcBef>
              <a:defRPr sz="1200">
                <a:solidFill>
                  <a:schemeClr val="tx1"/>
                </a:solidFill>
                <a:latin typeface="Arial" panose="020B0604020202020204" pitchFamily="34" charset="0"/>
                <a:cs typeface="Arial" panose="020B0604020202020204" pitchFamily="34" charset="0"/>
              </a:defRPr>
            </a:lvl1pPr>
            <a:lvl2pPr marL="742950" indent="-285750" defTabSz="922338">
              <a:spcBef>
                <a:spcPct val="30000"/>
              </a:spcBef>
              <a:defRPr sz="1200">
                <a:solidFill>
                  <a:schemeClr val="tx1"/>
                </a:solidFill>
                <a:latin typeface="Arial" panose="020B0604020202020204" pitchFamily="34" charset="0"/>
                <a:cs typeface="Arial" panose="020B0604020202020204" pitchFamily="34" charset="0"/>
              </a:defRPr>
            </a:lvl2pPr>
            <a:lvl3pPr marL="1143000" indent="-228600" defTabSz="922338">
              <a:spcBef>
                <a:spcPct val="30000"/>
              </a:spcBef>
              <a:defRPr sz="1200">
                <a:solidFill>
                  <a:schemeClr val="tx1"/>
                </a:solidFill>
                <a:latin typeface="Arial" panose="020B0604020202020204" pitchFamily="34" charset="0"/>
                <a:cs typeface="Arial" panose="020B0604020202020204" pitchFamily="34" charset="0"/>
              </a:defRPr>
            </a:lvl3pPr>
            <a:lvl4pPr marL="1600200" indent="-228600" defTabSz="922338">
              <a:spcBef>
                <a:spcPct val="30000"/>
              </a:spcBef>
              <a:defRPr sz="1200">
                <a:solidFill>
                  <a:schemeClr val="tx1"/>
                </a:solidFill>
                <a:latin typeface="Arial" panose="020B0604020202020204" pitchFamily="34" charset="0"/>
                <a:cs typeface="Arial" panose="020B0604020202020204" pitchFamily="34" charset="0"/>
              </a:defRPr>
            </a:lvl4pPr>
            <a:lvl5pPr marL="2057400" indent="-228600" defTabSz="922338">
              <a:spcBef>
                <a:spcPct val="30000"/>
              </a:spcBef>
              <a:defRPr sz="1200">
                <a:solidFill>
                  <a:schemeClr val="tx1"/>
                </a:solidFill>
                <a:latin typeface="Arial" panose="020B0604020202020204" pitchFamily="34" charset="0"/>
                <a:cs typeface="Arial" panose="020B0604020202020204" pitchFamily="34" charset="0"/>
              </a:defRPr>
            </a:lvl5pPr>
            <a:lvl6pPr marL="2514600" indent="-228600" defTabSz="922338"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defTabSz="922338"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defTabSz="922338"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defTabSz="922338"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a:spcBef>
                <a:spcPct val="0"/>
              </a:spcBef>
            </a:pPr>
            <a:fld id="{7147F436-8A88-42A6-9F06-56617735B417}" type="slidenum">
              <a:rPr lang="es-ES" altLang="en-US"/>
              <a:pPr>
                <a:spcBef>
                  <a:spcPct val="0"/>
                </a:spcBef>
              </a:pPr>
              <a:t>17</a:t>
            </a:fld>
            <a:endParaRPr lang="es-ES" altLang="en-US"/>
          </a:p>
        </p:txBody>
      </p:sp>
      <p:sp>
        <p:nvSpPr>
          <p:cNvPr id="90115" name="Rectangle 2">
            <a:extLst>
              <a:ext uri="{FF2B5EF4-FFF2-40B4-BE49-F238E27FC236}">
                <a16:creationId xmlns:a16="http://schemas.microsoft.com/office/drawing/2014/main" id="{C325BD89-13C7-47A4-84F2-5E1EC98082FD}"/>
              </a:ext>
            </a:extLst>
          </p:cNvPr>
          <p:cNvSpPr>
            <a:spLocks noGrp="1" noRot="1" noChangeAspect="1" noChangeArrowheads="1" noTextEdit="1"/>
          </p:cNvSpPr>
          <p:nvPr>
            <p:ph type="sldImg"/>
          </p:nvPr>
        </p:nvSpPr>
        <p:spPr>
          <a:ln/>
        </p:spPr>
      </p:sp>
      <p:sp>
        <p:nvSpPr>
          <p:cNvPr id="90116" name="Rectangle 3">
            <a:extLst>
              <a:ext uri="{FF2B5EF4-FFF2-40B4-BE49-F238E27FC236}">
                <a16:creationId xmlns:a16="http://schemas.microsoft.com/office/drawing/2014/main" id="{7C966EDE-2B90-4A41-AD9C-BA7906F10145}"/>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s-ES" altLang="en-US">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40772342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Rectangle 7">
            <a:extLst>
              <a:ext uri="{FF2B5EF4-FFF2-40B4-BE49-F238E27FC236}">
                <a16:creationId xmlns:a16="http://schemas.microsoft.com/office/drawing/2014/main" id="{25A7356D-3761-4607-8FBA-952DED959C43}"/>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2338">
              <a:spcBef>
                <a:spcPct val="30000"/>
              </a:spcBef>
              <a:defRPr sz="1200">
                <a:solidFill>
                  <a:schemeClr val="tx1"/>
                </a:solidFill>
                <a:latin typeface="Arial" panose="020B0604020202020204" pitchFamily="34" charset="0"/>
                <a:cs typeface="Arial" panose="020B0604020202020204" pitchFamily="34" charset="0"/>
              </a:defRPr>
            </a:lvl1pPr>
            <a:lvl2pPr marL="742950" indent="-285750" defTabSz="922338">
              <a:spcBef>
                <a:spcPct val="30000"/>
              </a:spcBef>
              <a:defRPr sz="1200">
                <a:solidFill>
                  <a:schemeClr val="tx1"/>
                </a:solidFill>
                <a:latin typeface="Arial" panose="020B0604020202020204" pitchFamily="34" charset="0"/>
                <a:cs typeface="Arial" panose="020B0604020202020204" pitchFamily="34" charset="0"/>
              </a:defRPr>
            </a:lvl2pPr>
            <a:lvl3pPr marL="1143000" indent="-228600" defTabSz="922338">
              <a:spcBef>
                <a:spcPct val="30000"/>
              </a:spcBef>
              <a:defRPr sz="1200">
                <a:solidFill>
                  <a:schemeClr val="tx1"/>
                </a:solidFill>
                <a:latin typeface="Arial" panose="020B0604020202020204" pitchFamily="34" charset="0"/>
                <a:cs typeface="Arial" panose="020B0604020202020204" pitchFamily="34" charset="0"/>
              </a:defRPr>
            </a:lvl3pPr>
            <a:lvl4pPr marL="1600200" indent="-228600" defTabSz="922338">
              <a:spcBef>
                <a:spcPct val="30000"/>
              </a:spcBef>
              <a:defRPr sz="1200">
                <a:solidFill>
                  <a:schemeClr val="tx1"/>
                </a:solidFill>
                <a:latin typeface="Arial" panose="020B0604020202020204" pitchFamily="34" charset="0"/>
                <a:cs typeface="Arial" panose="020B0604020202020204" pitchFamily="34" charset="0"/>
              </a:defRPr>
            </a:lvl4pPr>
            <a:lvl5pPr marL="2057400" indent="-228600" defTabSz="922338">
              <a:spcBef>
                <a:spcPct val="30000"/>
              </a:spcBef>
              <a:defRPr sz="1200">
                <a:solidFill>
                  <a:schemeClr val="tx1"/>
                </a:solidFill>
                <a:latin typeface="Arial" panose="020B0604020202020204" pitchFamily="34" charset="0"/>
                <a:cs typeface="Arial" panose="020B0604020202020204" pitchFamily="34" charset="0"/>
              </a:defRPr>
            </a:lvl5pPr>
            <a:lvl6pPr marL="2514600" indent="-228600" defTabSz="922338"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defTabSz="922338"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defTabSz="922338"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defTabSz="922338"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a:spcBef>
                <a:spcPct val="0"/>
              </a:spcBef>
            </a:pPr>
            <a:fld id="{7147F436-8A88-42A6-9F06-56617735B417}" type="slidenum">
              <a:rPr lang="es-ES" altLang="en-US"/>
              <a:pPr>
                <a:spcBef>
                  <a:spcPct val="0"/>
                </a:spcBef>
              </a:pPr>
              <a:t>18</a:t>
            </a:fld>
            <a:endParaRPr lang="es-ES" altLang="en-US"/>
          </a:p>
        </p:txBody>
      </p:sp>
      <p:sp>
        <p:nvSpPr>
          <p:cNvPr id="90115" name="Rectangle 2">
            <a:extLst>
              <a:ext uri="{FF2B5EF4-FFF2-40B4-BE49-F238E27FC236}">
                <a16:creationId xmlns:a16="http://schemas.microsoft.com/office/drawing/2014/main" id="{C325BD89-13C7-47A4-84F2-5E1EC98082FD}"/>
              </a:ext>
            </a:extLst>
          </p:cNvPr>
          <p:cNvSpPr>
            <a:spLocks noGrp="1" noRot="1" noChangeAspect="1" noChangeArrowheads="1" noTextEdit="1"/>
          </p:cNvSpPr>
          <p:nvPr>
            <p:ph type="sldImg"/>
          </p:nvPr>
        </p:nvSpPr>
        <p:spPr>
          <a:ln/>
        </p:spPr>
      </p:sp>
      <p:sp>
        <p:nvSpPr>
          <p:cNvPr id="90116" name="Rectangle 3">
            <a:extLst>
              <a:ext uri="{FF2B5EF4-FFF2-40B4-BE49-F238E27FC236}">
                <a16:creationId xmlns:a16="http://schemas.microsoft.com/office/drawing/2014/main" id="{7C966EDE-2B90-4A41-AD9C-BA7906F10145}"/>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s-ES" altLang="en-US">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51914925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Rectangle 7">
            <a:extLst>
              <a:ext uri="{FF2B5EF4-FFF2-40B4-BE49-F238E27FC236}">
                <a16:creationId xmlns:a16="http://schemas.microsoft.com/office/drawing/2014/main" id="{25A7356D-3761-4607-8FBA-952DED959C43}"/>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2338">
              <a:spcBef>
                <a:spcPct val="30000"/>
              </a:spcBef>
              <a:defRPr sz="1200">
                <a:solidFill>
                  <a:schemeClr val="tx1"/>
                </a:solidFill>
                <a:latin typeface="Arial" panose="020B0604020202020204" pitchFamily="34" charset="0"/>
                <a:cs typeface="Arial" panose="020B0604020202020204" pitchFamily="34" charset="0"/>
              </a:defRPr>
            </a:lvl1pPr>
            <a:lvl2pPr marL="742950" indent="-285750" defTabSz="922338">
              <a:spcBef>
                <a:spcPct val="30000"/>
              </a:spcBef>
              <a:defRPr sz="1200">
                <a:solidFill>
                  <a:schemeClr val="tx1"/>
                </a:solidFill>
                <a:latin typeface="Arial" panose="020B0604020202020204" pitchFamily="34" charset="0"/>
                <a:cs typeface="Arial" panose="020B0604020202020204" pitchFamily="34" charset="0"/>
              </a:defRPr>
            </a:lvl2pPr>
            <a:lvl3pPr marL="1143000" indent="-228600" defTabSz="922338">
              <a:spcBef>
                <a:spcPct val="30000"/>
              </a:spcBef>
              <a:defRPr sz="1200">
                <a:solidFill>
                  <a:schemeClr val="tx1"/>
                </a:solidFill>
                <a:latin typeface="Arial" panose="020B0604020202020204" pitchFamily="34" charset="0"/>
                <a:cs typeface="Arial" panose="020B0604020202020204" pitchFamily="34" charset="0"/>
              </a:defRPr>
            </a:lvl3pPr>
            <a:lvl4pPr marL="1600200" indent="-228600" defTabSz="922338">
              <a:spcBef>
                <a:spcPct val="30000"/>
              </a:spcBef>
              <a:defRPr sz="1200">
                <a:solidFill>
                  <a:schemeClr val="tx1"/>
                </a:solidFill>
                <a:latin typeface="Arial" panose="020B0604020202020204" pitchFamily="34" charset="0"/>
                <a:cs typeface="Arial" panose="020B0604020202020204" pitchFamily="34" charset="0"/>
              </a:defRPr>
            </a:lvl4pPr>
            <a:lvl5pPr marL="2057400" indent="-228600" defTabSz="922338">
              <a:spcBef>
                <a:spcPct val="30000"/>
              </a:spcBef>
              <a:defRPr sz="1200">
                <a:solidFill>
                  <a:schemeClr val="tx1"/>
                </a:solidFill>
                <a:latin typeface="Arial" panose="020B0604020202020204" pitchFamily="34" charset="0"/>
                <a:cs typeface="Arial" panose="020B0604020202020204" pitchFamily="34" charset="0"/>
              </a:defRPr>
            </a:lvl5pPr>
            <a:lvl6pPr marL="2514600" indent="-228600" defTabSz="922338"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defTabSz="922338"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defTabSz="922338"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defTabSz="922338"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a:spcBef>
                <a:spcPct val="0"/>
              </a:spcBef>
            </a:pPr>
            <a:fld id="{7147F436-8A88-42A6-9F06-56617735B417}" type="slidenum">
              <a:rPr lang="es-ES" altLang="en-US"/>
              <a:pPr>
                <a:spcBef>
                  <a:spcPct val="0"/>
                </a:spcBef>
              </a:pPr>
              <a:t>19</a:t>
            </a:fld>
            <a:endParaRPr lang="es-ES" altLang="en-US"/>
          </a:p>
        </p:txBody>
      </p:sp>
      <p:sp>
        <p:nvSpPr>
          <p:cNvPr id="90115" name="Rectangle 2">
            <a:extLst>
              <a:ext uri="{FF2B5EF4-FFF2-40B4-BE49-F238E27FC236}">
                <a16:creationId xmlns:a16="http://schemas.microsoft.com/office/drawing/2014/main" id="{C325BD89-13C7-47A4-84F2-5E1EC98082FD}"/>
              </a:ext>
            </a:extLst>
          </p:cNvPr>
          <p:cNvSpPr>
            <a:spLocks noGrp="1" noRot="1" noChangeAspect="1" noChangeArrowheads="1" noTextEdit="1"/>
          </p:cNvSpPr>
          <p:nvPr>
            <p:ph type="sldImg"/>
          </p:nvPr>
        </p:nvSpPr>
        <p:spPr>
          <a:ln/>
        </p:spPr>
      </p:sp>
      <p:sp>
        <p:nvSpPr>
          <p:cNvPr id="90116" name="Rectangle 3">
            <a:extLst>
              <a:ext uri="{FF2B5EF4-FFF2-40B4-BE49-F238E27FC236}">
                <a16:creationId xmlns:a16="http://schemas.microsoft.com/office/drawing/2014/main" id="{7C966EDE-2B90-4A41-AD9C-BA7906F10145}"/>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s-ES" altLang="en-US">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26296812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Rectangle 7">
            <a:extLst>
              <a:ext uri="{FF2B5EF4-FFF2-40B4-BE49-F238E27FC236}">
                <a16:creationId xmlns:a16="http://schemas.microsoft.com/office/drawing/2014/main" id="{25A7356D-3761-4607-8FBA-952DED959C43}"/>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2338">
              <a:spcBef>
                <a:spcPct val="30000"/>
              </a:spcBef>
              <a:defRPr sz="1200">
                <a:solidFill>
                  <a:schemeClr val="tx1"/>
                </a:solidFill>
                <a:latin typeface="Arial" panose="020B0604020202020204" pitchFamily="34" charset="0"/>
                <a:cs typeface="Arial" panose="020B0604020202020204" pitchFamily="34" charset="0"/>
              </a:defRPr>
            </a:lvl1pPr>
            <a:lvl2pPr marL="742950" indent="-285750" defTabSz="922338">
              <a:spcBef>
                <a:spcPct val="30000"/>
              </a:spcBef>
              <a:defRPr sz="1200">
                <a:solidFill>
                  <a:schemeClr val="tx1"/>
                </a:solidFill>
                <a:latin typeface="Arial" panose="020B0604020202020204" pitchFamily="34" charset="0"/>
                <a:cs typeface="Arial" panose="020B0604020202020204" pitchFamily="34" charset="0"/>
              </a:defRPr>
            </a:lvl2pPr>
            <a:lvl3pPr marL="1143000" indent="-228600" defTabSz="922338">
              <a:spcBef>
                <a:spcPct val="30000"/>
              </a:spcBef>
              <a:defRPr sz="1200">
                <a:solidFill>
                  <a:schemeClr val="tx1"/>
                </a:solidFill>
                <a:latin typeface="Arial" panose="020B0604020202020204" pitchFamily="34" charset="0"/>
                <a:cs typeface="Arial" panose="020B0604020202020204" pitchFamily="34" charset="0"/>
              </a:defRPr>
            </a:lvl3pPr>
            <a:lvl4pPr marL="1600200" indent="-228600" defTabSz="922338">
              <a:spcBef>
                <a:spcPct val="30000"/>
              </a:spcBef>
              <a:defRPr sz="1200">
                <a:solidFill>
                  <a:schemeClr val="tx1"/>
                </a:solidFill>
                <a:latin typeface="Arial" panose="020B0604020202020204" pitchFamily="34" charset="0"/>
                <a:cs typeface="Arial" panose="020B0604020202020204" pitchFamily="34" charset="0"/>
              </a:defRPr>
            </a:lvl4pPr>
            <a:lvl5pPr marL="2057400" indent="-228600" defTabSz="922338">
              <a:spcBef>
                <a:spcPct val="30000"/>
              </a:spcBef>
              <a:defRPr sz="1200">
                <a:solidFill>
                  <a:schemeClr val="tx1"/>
                </a:solidFill>
                <a:latin typeface="Arial" panose="020B0604020202020204" pitchFamily="34" charset="0"/>
                <a:cs typeface="Arial" panose="020B0604020202020204" pitchFamily="34" charset="0"/>
              </a:defRPr>
            </a:lvl5pPr>
            <a:lvl6pPr marL="2514600" indent="-228600" defTabSz="922338"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defTabSz="922338"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defTabSz="922338"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defTabSz="922338"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a:spcBef>
                <a:spcPct val="0"/>
              </a:spcBef>
            </a:pPr>
            <a:fld id="{7147F436-8A88-42A6-9F06-56617735B417}" type="slidenum">
              <a:rPr lang="es-ES" altLang="en-US"/>
              <a:pPr>
                <a:spcBef>
                  <a:spcPct val="0"/>
                </a:spcBef>
              </a:pPr>
              <a:t>20</a:t>
            </a:fld>
            <a:endParaRPr lang="es-ES" altLang="en-US"/>
          </a:p>
        </p:txBody>
      </p:sp>
      <p:sp>
        <p:nvSpPr>
          <p:cNvPr id="90115" name="Rectangle 2">
            <a:extLst>
              <a:ext uri="{FF2B5EF4-FFF2-40B4-BE49-F238E27FC236}">
                <a16:creationId xmlns:a16="http://schemas.microsoft.com/office/drawing/2014/main" id="{C325BD89-13C7-47A4-84F2-5E1EC98082FD}"/>
              </a:ext>
            </a:extLst>
          </p:cNvPr>
          <p:cNvSpPr>
            <a:spLocks noGrp="1" noRot="1" noChangeAspect="1" noChangeArrowheads="1" noTextEdit="1"/>
          </p:cNvSpPr>
          <p:nvPr>
            <p:ph type="sldImg"/>
          </p:nvPr>
        </p:nvSpPr>
        <p:spPr>
          <a:ln/>
        </p:spPr>
      </p:sp>
      <p:sp>
        <p:nvSpPr>
          <p:cNvPr id="90116" name="Rectangle 3">
            <a:extLst>
              <a:ext uri="{FF2B5EF4-FFF2-40B4-BE49-F238E27FC236}">
                <a16:creationId xmlns:a16="http://schemas.microsoft.com/office/drawing/2014/main" id="{7C966EDE-2B90-4A41-AD9C-BA7906F10145}"/>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s-ES" altLang="en-US">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64849894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Rectangle 7">
            <a:extLst>
              <a:ext uri="{FF2B5EF4-FFF2-40B4-BE49-F238E27FC236}">
                <a16:creationId xmlns:a16="http://schemas.microsoft.com/office/drawing/2014/main" id="{25A7356D-3761-4607-8FBA-952DED959C43}"/>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2338">
              <a:spcBef>
                <a:spcPct val="30000"/>
              </a:spcBef>
              <a:defRPr sz="1200">
                <a:solidFill>
                  <a:schemeClr val="tx1"/>
                </a:solidFill>
                <a:latin typeface="Arial" panose="020B0604020202020204" pitchFamily="34" charset="0"/>
                <a:cs typeface="Arial" panose="020B0604020202020204" pitchFamily="34" charset="0"/>
              </a:defRPr>
            </a:lvl1pPr>
            <a:lvl2pPr marL="742950" indent="-285750" defTabSz="922338">
              <a:spcBef>
                <a:spcPct val="30000"/>
              </a:spcBef>
              <a:defRPr sz="1200">
                <a:solidFill>
                  <a:schemeClr val="tx1"/>
                </a:solidFill>
                <a:latin typeface="Arial" panose="020B0604020202020204" pitchFamily="34" charset="0"/>
                <a:cs typeface="Arial" panose="020B0604020202020204" pitchFamily="34" charset="0"/>
              </a:defRPr>
            </a:lvl2pPr>
            <a:lvl3pPr marL="1143000" indent="-228600" defTabSz="922338">
              <a:spcBef>
                <a:spcPct val="30000"/>
              </a:spcBef>
              <a:defRPr sz="1200">
                <a:solidFill>
                  <a:schemeClr val="tx1"/>
                </a:solidFill>
                <a:latin typeface="Arial" panose="020B0604020202020204" pitchFamily="34" charset="0"/>
                <a:cs typeface="Arial" panose="020B0604020202020204" pitchFamily="34" charset="0"/>
              </a:defRPr>
            </a:lvl3pPr>
            <a:lvl4pPr marL="1600200" indent="-228600" defTabSz="922338">
              <a:spcBef>
                <a:spcPct val="30000"/>
              </a:spcBef>
              <a:defRPr sz="1200">
                <a:solidFill>
                  <a:schemeClr val="tx1"/>
                </a:solidFill>
                <a:latin typeface="Arial" panose="020B0604020202020204" pitchFamily="34" charset="0"/>
                <a:cs typeface="Arial" panose="020B0604020202020204" pitchFamily="34" charset="0"/>
              </a:defRPr>
            </a:lvl4pPr>
            <a:lvl5pPr marL="2057400" indent="-228600" defTabSz="922338">
              <a:spcBef>
                <a:spcPct val="30000"/>
              </a:spcBef>
              <a:defRPr sz="1200">
                <a:solidFill>
                  <a:schemeClr val="tx1"/>
                </a:solidFill>
                <a:latin typeface="Arial" panose="020B0604020202020204" pitchFamily="34" charset="0"/>
                <a:cs typeface="Arial" panose="020B0604020202020204" pitchFamily="34" charset="0"/>
              </a:defRPr>
            </a:lvl5pPr>
            <a:lvl6pPr marL="2514600" indent="-228600" defTabSz="922338"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defTabSz="922338"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defTabSz="922338"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defTabSz="922338"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a:spcBef>
                <a:spcPct val="0"/>
              </a:spcBef>
            </a:pPr>
            <a:fld id="{7147F436-8A88-42A6-9F06-56617735B417}" type="slidenum">
              <a:rPr lang="es-ES" altLang="en-US"/>
              <a:pPr>
                <a:spcBef>
                  <a:spcPct val="0"/>
                </a:spcBef>
              </a:pPr>
              <a:t>21</a:t>
            </a:fld>
            <a:endParaRPr lang="es-ES" altLang="en-US"/>
          </a:p>
        </p:txBody>
      </p:sp>
      <p:sp>
        <p:nvSpPr>
          <p:cNvPr id="90115" name="Rectangle 2">
            <a:extLst>
              <a:ext uri="{FF2B5EF4-FFF2-40B4-BE49-F238E27FC236}">
                <a16:creationId xmlns:a16="http://schemas.microsoft.com/office/drawing/2014/main" id="{C325BD89-13C7-47A4-84F2-5E1EC98082FD}"/>
              </a:ext>
            </a:extLst>
          </p:cNvPr>
          <p:cNvSpPr>
            <a:spLocks noGrp="1" noRot="1" noChangeAspect="1" noChangeArrowheads="1" noTextEdit="1"/>
          </p:cNvSpPr>
          <p:nvPr>
            <p:ph type="sldImg"/>
          </p:nvPr>
        </p:nvSpPr>
        <p:spPr>
          <a:ln/>
        </p:spPr>
      </p:sp>
      <p:sp>
        <p:nvSpPr>
          <p:cNvPr id="90116" name="Rectangle 3">
            <a:extLst>
              <a:ext uri="{FF2B5EF4-FFF2-40B4-BE49-F238E27FC236}">
                <a16:creationId xmlns:a16="http://schemas.microsoft.com/office/drawing/2014/main" id="{7C966EDE-2B90-4A41-AD9C-BA7906F10145}"/>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s-ES" altLang="en-US">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56624501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Rectangle 7">
            <a:extLst>
              <a:ext uri="{FF2B5EF4-FFF2-40B4-BE49-F238E27FC236}">
                <a16:creationId xmlns:a16="http://schemas.microsoft.com/office/drawing/2014/main" id="{25A7356D-3761-4607-8FBA-952DED959C43}"/>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2338">
              <a:spcBef>
                <a:spcPct val="30000"/>
              </a:spcBef>
              <a:defRPr sz="1200">
                <a:solidFill>
                  <a:schemeClr val="tx1"/>
                </a:solidFill>
                <a:latin typeface="Arial" panose="020B0604020202020204" pitchFamily="34" charset="0"/>
                <a:cs typeface="Arial" panose="020B0604020202020204" pitchFamily="34" charset="0"/>
              </a:defRPr>
            </a:lvl1pPr>
            <a:lvl2pPr marL="742950" indent="-285750" defTabSz="922338">
              <a:spcBef>
                <a:spcPct val="30000"/>
              </a:spcBef>
              <a:defRPr sz="1200">
                <a:solidFill>
                  <a:schemeClr val="tx1"/>
                </a:solidFill>
                <a:latin typeface="Arial" panose="020B0604020202020204" pitchFamily="34" charset="0"/>
                <a:cs typeface="Arial" panose="020B0604020202020204" pitchFamily="34" charset="0"/>
              </a:defRPr>
            </a:lvl2pPr>
            <a:lvl3pPr marL="1143000" indent="-228600" defTabSz="922338">
              <a:spcBef>
                <a:spcPct val="30000"/>
              </a:spcBef>
              <a:defRPr sz="1200">
                <a:solidFill>
                  <a:schemeClr val="tx1"/>
                </a:solidFill>
                <a:latin typeface="Arial" panose="020B0604020202020204" pitchFamily="34" charset="0"/>
                <a:cs typeface="Arial" panose="020B0604020202020204" pitchFamily="34" charset="0"/>
              </a:defRPr>
            </a:lvl3pPr>
            <a:lvl4pPr marL="1600200" indent="-228600" defTabSz="922338">
              <a:spcBef>
                <a:spcPct val="30000"/>
              </a:spcBef>
              <a:defRPr sz="1200">
                <a:solidFill>
                  <a:schemeClr val="tx1"/>
                </a:solidFill>
                <a:latin typeface="Arial" panose="020B0604020202020204" pitchFamily="34" charset="0"/>
                <a:cs typeface="Arial" panose="020B0604020202020204" pitchFamily="34" charset="0"/>
              </a:defRPr>
            </a:lvl4pPr>
            <a:lvl5pPr marL="2057400" indent="-228600" defTabSz="922338">
              <a:spcBef>
                <a:spcPct val="30000"/>
              </a:spcBef>
              <a:defRPr sz="1200">
                <a:solidFill>
                  <a:schemeClr val="tx1"/>
                </a:solidFill>
                <a:latin typeface="Arial" panose="020B0604020202020204" pitchFamily="34" charset="0"/>
                <a:cs typeface="Arial" panose="020B0604020202020204" pitchFamily="34" charset="0"/>
              </a:defRPr>
            </a:lvl5pPr>
            <a:lvl6pPr marL="2514600" indent="-228600" defTabSz="922338"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defTabSz="922338"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defTabSz="922338"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defTabSz="922338"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a:spcBef>
                <a:spcPct val="0"/>
              </a:spcBef>
            </a:pPr>
            <a:fld id="{7147F436-8A88-42A6-9F06-56617735B417}" type="slidenum">
              <a:rPr lang="es-ES" altLang="en-US"/>
              <a:pPr>
                <a:spcBef>
                  <a:spcPct val="0"/>
                </a:spcBef>
              </a:pPr>
              <a:t>4</a:t>
            </a:fld>
            <a:endParaRPr lang="es-ES" altLang="en-US"/>
          </a:p>
        </p:txBody>
      </p:sp>
      <p:sp>
        <p:nvSpPr>
          <p:cNvPr id="90115" name="Rectangle 2">
            <a:extLst>
              <a:ext uri="{FF2B5EF4-FFF2-40B4-BE49-F238E27FC236}">
                <a16:creationId xmlns:a16="http://schemas.microsoft.com/office/drawing/2014/main" id="{C325BD89-13C7-47A4-84F2-5E1EC98082FD}"/>
              </a:ext>
            </a:extLst>
          </p:cNvPr>
          <p:cNvSpPr>
            <a:spLocks noGrp="1" noRot="1" noChangeAspect="1" noChangeArrowheads="1" noTextEdit="1"/>
          </p:cNvSpPr>
          <p:nvPr>
            <p:ph type="sldImg"/>
          </p:nvPr>
        </p:nvSpPr>
        <p:spPr>
          <a:ln/>
        </p:spPr>
      </p:sp>
      <p:sp>
        <p:nvSpPr>
          <p:cNvPr id="90116" name="Rectangle 3">
            <a:extLst>
              <a:ext uri="{FF2B5EF4-FFF2-40B4-BE49-F238E27FC236}">
                <a16:creationId xmlns:a16="http://schemas.microsoft.com/office/drawing/2014/main" id="{7C966EDE-2B90-4A41-AD9C-BA7906F10145}"/>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s-ES" altLang="en-US">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14425793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Rectangle 7">
            <a:extLst>
              <a:ext uri="{FF2B5EF4-FFF2-40B4-BE49-F238E27FC236}">
                <a16:creationId xmlns:a16="http://schemas.microsoft.com/office/drawing/2014/main" id="{25A7356D-3761-4607-8FBA-952DED959C43}"/>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2338">
              <a:spcBef>
                <a:spcPct val="30000"/>
              </a:spcBef>
              <a:defRPr sz="1200">
                <a:solidFill>
                  <a:schemeClr val="tx1"/>
                </a:solidFill>
                <a:latin typeface="Arial" panose="020B0604020202020204" pitchFamily="34" charset="0"/>
                <a:cs typeface="Arial" panose="020B0604020202020204" pitchFamily="34" charset="0"/>
              </a:defRPr>
            </a:lvl1pPr>
            <a:lvl2pPr marL="742950" indent="-285750" defTabSz="922338">
              <a:spcBef>
                <a:spcPct val="30000"/>
              </a:spcBef>
              <a:defRPr sz="1200">
                <a:solidFill>
                  <a:schemeClr val="tx1"/>
                </a:solidFill>
                <a:latin typeface="Arial" panose="020B0604020202020204" pitchFamily="34" charset="0"/>
                <a:cs typeface="Arial" panose="020B0604020202020204" pitchFamily="34" charset="0"/>
              </a:defRPr>
            </a:lvl2pPr>
            <a:lvl3pPr marL="1143000" indent="-228600" defTabSz="922338">
              <a:spcBef>
                <a:spcPct val="30000"/>
              </a:spcBef>
              <a:defRPr sz="1200">
                <a:solidFill>
                  <a:schemeClr val="tx1"/>
                </a:solidFill>
                <a:latin typeface="Arial" panose="020B0604020202020204" pitchFamily="34" charset="0"/>
                <a:cs typeface="Arial" panose="020B0604020202020204" pitchFamily="34" charset="0"/>
              </a:defRPr>
            </a:lvl3pPr>
            <a:lvl4pPr marL="1600200" indent="-228600" defTabSz="922338">
              <a:spcBef>
                <a:spcPct val="30000"/>
              </a:spcBef>
              <a:defRPr sz="1200">
                <a:solidFill>
                  <a:schemeClr val="tx1"/>
                </a:solidFill>
                <a:latin typeface="Arial" panose="020B0604020202020204" pitchFamily="34" charset="0"/>
                <a:cs typeface="Arial" panose="020B0604020202020204" pitchFamily="34" charset="0"/>
              </a:defRPr>
            </a:lvl4pPr>
            <a:lvl5pPr marL="2057400" indent="-228600" defTabSz="922338">
              <a:spcBef>
                <a:spcPct val="30000"/>
              </a:spcBef>
              <a:defRPr sz="1200">
                <a:solidFill>
                  <a:schemeClr val="tx1"/>
                </a:solidFill>
                <a:latin typeface="Arial" panose="020B0604020202020204" pitchFamily="34" charset="0"/>
                <a:cs typeface="Arial" panose="020B0604020202020204" pitchFamily="34" charset="0"/>
              </a:defRPr>
            </a:lvl5pPr>
            <a:lvl6pPr marL="2514600" indent="-228600" defTabSz="922338"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defTabSz="922338"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defTabSz="922338"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defTabSz="922338"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a:spcBef>
                <a:spcPct val="0"/>
              </a:spcBef>
            </a:pPr>
            <a:fld id="{7147F436-8A88-42A6-9F06-56617735B417}" type="slidenum">
              <a:rPr lang="es-ES" altLang="en-US"/>
              <a:pPr>
                <a:spcBef>
                  <a:spcPct val="0"/>
                </a:spcBef>
              </a:pPr>
              <a:t>22</a:t>
            </a:fld>
            <a:endParaRPr lang="es-ES" altLang="en-US"/>
          </a:p>
        </p:txBody>
      </p:sp>
      <p:sp>
        <p:nvSpPr>
          <p:cNvPr id="90115" name="Rectangle 2">
            <a:extLst>
              <a:ext uri="{FF2B5EF4-FFF2-40B4-BE49-F238E27FC236}">
                <a16:creationId xmlns:a16="http://schemas.microsoft.com/office/drawing/2014/main" id="{C325BD89-13C7-47A4-84F2-5E1EC98082FD}"/>
              </a:ext>
            </a:extLst>
          </p:cNvPr>
          <p:cNvSpPr>
            <a:spLocks noGrp="1" noRot="1" noChangeAspect="1" noChangeArrowheads="1" noTextEdit="1"/>
          </p:cNvSpPr>
          <p:nvPr>
            <p:ph type="sldImg"/>
          </p:nvPr>
        </p:nvSpPr>
        <p:spPr>
          <a:ln/>
        </p:spPr>
      </p:sp>
      <p:sp>
        <p:nvSpPr>
          <p:cNvPr id="90116" name="Rectangle 3">
            <a:extLst>
              <a:ext uri="{FF2B5EF4-FFF2-40B4-BE49-F238E27FC236}">
                <a16:creationId xmlns:a16="http://schemas.microsoft.com/office/drawing/2014/main" id="{7C966EDE-2B90-4A41-AD9C-BA7906F10145}"/>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s-ES" altLang="en-US">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77243308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Rectangle 7">
            <a:extLst>
              <a:ext uri="{FF2B5EF4-FFF2-40B4-BE49-F238E27FC236}">
                <a16:creationId xmlns:a16="http://schemas.microsoft.com/office/drawing/2014/main" id="{25A7356D-3761-4607-8FBA-952DED959C43}"/>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2338">
              <a:spcBef>
                <a:spcPct val="30000"/>
              </a:spcBef>
              <a:defRPr sz="1200">
                <a:solidFill>
                  <a:schemeClr val="tx1"/>
                </a:solidFill>
                <a:latin typeface="Arial" panose="020B0604020202020204" pitchFamily="34" charset="0"/>
                <a:cs typeface="Arial" panose="020B0604020202020204" pitchFamily="34" charset="0"/>
              </a:defRPr>
            </a:lvl1pPr>
            <a:lvl2pPr marL="742950" indent="-285750" defTabSz="922338">
              <a:spcBef>
                <a:spcPct val="30000"/>
              </a:spcBef>
              <a:defRPr sz="1200">
                <a:solidFill>
                  <a:schemeClr val="tx1"/>
                </a:solidFill>
                <a:latin typeface="Arial" panose="020B0604020202020204" pitchFamily="34" charset="0"/>
                <a:cs typeface="Arial" panose="020B0604020202020204" pitchFamily="34" charset="0"/>
              </a:defRPr>
            </a:lvl2pPr>
            <a:lvl3pPr marL="1143000" indent="-228600" defTabSz="922338">
              <a:spcBef>
                <a:spcPct val="30000"/>
              </a:spcBef>
              <a:defRPr sz="1200">
                <a:solidFill>
                  <a:schemeClr val="tx1"/>
                </a:solidFill>
                <a:latin typeface="Arial" panose="020B0604020202020204" pitchFamily="34" charset="0"/>
                <a:cs typeface="Arial" panose="020B0604020202020204" pitchFamily="34" charset="0"/>
              </a:defRPr>
            </a:lvl3pPr>
            <a:lvl4pPr marL="1600200" indent="-228600" defTabSz="922338">
              <a:spcBef>
                <a:spcPct val="30000"/>
              </a:spcBef>
              <a:defRPr sz="1200">
                <a:solidFill>
                  <a:schemeClr val="tx1"/>
                </a:solidFill>
                <a:latin typeface="Arial" panose="020B0604020202020204" pitchFamily="34" charset="0"/>
                <a:cs typeface="Arial" panose="020B0604020202020204" pitchFamily="34" charset="0"/>
              </a:defRPr>
            </a:lvl4pPr>
            <a:lvl5pPr marL="2057400" indent="-228600" defTabSz="922338">
              <a:spcBef>
                <a:spcPct val="30000"/>
              </a:spcBef>
              <a:defRPr sz="1200">
                <a:solidFill>
                  <a:schemeClr val="tx1"/>
                </a:solidFill>
                <a:latin typeface="Arial" panose="020B0604020202020204" pitchFamily="34" charset="0"/>
                <a:cs typeface="Arial" panose="020B0604020202020204" pitchFamily="34" charset="0"/>
              </a:defRPr>
            </a:lvl5pPr>
            <a:lvl6pPr marL="2514600" indent="-228600" defTabSz="922338"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defTabSz="922338"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defTabSz="922338"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defTabSz="922338"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a:spcBef>
                <a:spcPct val="0"/>
              </a:spcBef>
            </a:pPr>
            <a:fld id="{7147F436-8A88-42A6-9F06-56617735B417}" type="slidenum">
              <a:rPr lang="es-ES" altLang="en-US"/>
              <a:pPr>
                <a:spcBef>
                  <a:spcPct val="0"/>
                </a:spcBef>
              </a:pPr>
              <a:t>23</a:t>
            </a:fld>
            <a:endParaRPr lang="es-ES" altLang="en-US"/>
          </a:p>
        </p:txBody>
      </p:sp>
      <p:sp>
        <p:nvSpPr>
          <p:cNvPr id="90115" name="Rectangle 2">
            <a:extLst>
              <a:ext uri="{FF2B5EF4-FFF2-40B4-BE49-F238E27FC236}">
                <a16:creationId xmlns:a16="http://schemas.microsoft.com/office/drawing/2014/main" id="{C325BD89-13C7-47A4-84F2-5E1EC98082FD}"/>
              </a:ext>
            </a:extLst>
          </p:cNvPr>
          <p:cNvSpPr>
            <a:spLocks noGrp="1" noRot="1" noChangeAspect="1" noChangeArrowheads="1" noTextEdit="1"/>
          </p:cNvSpPr>
          <p:nvPr>
            <p:ph type="sldImg"/>
          </p:nvPr>
        </p:nvSpPr>
        <p:spPr>
          <a:ln/>
        </p:spPr>
      </p:sp>
      <p:sp>
        <p:nvSpPr>
          <p:cNvPr id="90116" name="Rectangle 3">
            <a:extLst>
              <a:ext uri="{FF2B5EF4-FFF2-40B4-BE49-F238E27FC236}">
                <a16:creationId xmlns:a16="http://schemas.microsoft.com/office/drawing/2014/main" id="{7C966EDE-2B90-4A41-AD9C-BA7906F10145}"/>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s-ES" altLang="en-US">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68639347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Rectangle 7">
            <a:extLst>
              <a:ext uri="{FF2B5EF4-FFF2-40B4-BE49-F238E27FC236}">
                <a16:creationId xmlns:a16="http://schemas.microsoft.com/office/drawing/2014/main" id="{25A7356D-3761-4607-8FBA-952DED959C43}"/>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2338">
              <a:spcBef>
                <a:spcPct val="30000"/>
              </a:spcBef>
              <a:defRPr sz="1200">
                <a:solidFill>
                  <a:schemeClr val="tx1"/>
                </a:solidFill>
                <a:latin typeface="Arial" panose="020B0604020202020204" pitchFamily="34" charset="0"/>
                <a:cs typeface="Arial" panose="020B0604020202020204" pitchFamily="34" charset="0"/>
              </a:defRPr>
            </a:lvl1pPr>
            <a:lvl2pPr marL="742950" indent="-285750" defTabSz="922338">
              <a:spcBef>
                <a:spcPct val="30000"/>
              </a:spcBef>
              <a:defRPr sz="1200">
                <a:solidFill>
                  <a:schemeClr val="tx1"/>
                </a:solidFill>
                <a:latin typeface="Arial" panose="020B0604020202020204" pitchFamily="34" charset="0"/>
                <a:cs typeface="Arial" panose="020B0604020202020204" pitchFamily="34" charset="0"/>
              </a:defRPr>
            </a:lvl2pPr>
            <a:lvl3pPr marL="1143000" indent="-228600" defTabSz="922338">
              <a:spcBef>
                <a:spcPct val="30000"/>
              </a:spcBef>
              <a:defRPr sz="1200">
                <a:solidFill>
                  <a:schemeClr val="tx1"/>
                </a:solidFill>
                <a:latin typeface="Arial" panose="020B0604020202020204" pitchFamily="34" charset="0"/>
                <a:cs typeface="Arial" panose="020B0604020202020204" pitchFamily="34" charset="0"/>
              </a:defRPr>
            </a:lvl3pPr>
            <a:lvl4pPr marL="1600200" indent="-228600" defTabSz="922338">
              <a:spcBef>
                <a:spcPct val="30000"/>
              </a:spcBef>
              <a:defRPr sz="1200">
                <a:solidFill>
                  <a:schemeClr val="tx1"/>
                </a:solidFill>
                <a:latin typeface="Arial" panose="020B0604020202020204" pitchFamily="34" charset="0"/>
                <a:cs typeface="Arial" panose="020B0604020202020204" pitchFamily="34" charset="0"/>
              </a:defRPr>
            </a:lvl4pPr>
            <a:lvl5pPr marL="2057400" indent="-228600" defTabSz="922338">
              <a:spcBef>
                <a:spcPct val="30000"/>
              </a:spcBef>
              <a:defRPr sz="1200">
                <a:solidFill>
                  <a:schemeClr val="tx1"/>
                </a:solidFill>
                <a:latin typeface="Arial" panose="020B0604020202020204" pitchFamily="34" charset="0"/>
                <a:cs typeface="Arial" panose="020B0604020202020204" pitchFamily="34" charset="0"/>
              </a:defRPr>
            </a:lvl5pPr>
            <a:lvl6pPr marL="2514600" indent="-228600" defTabSz="922338"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defTabSz="922338"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defTabSz="922338"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defTabSz="922338"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a:spcBef>
                <a:spcPct val="0"/>
              </a:spcBef>
            </a:pPr>
            <a:fld id="{7147F436-8A88-42A6-9F06-56617735B417}" type="slidenum">
              <a:rPr lang="es-ES" altLang="en-US"/>
              <a:pPr>
                <a:spcBef>
                  <a:spcPct val="0"/>
                </a:spcBef>
              </a:pPr>
              <a:t>24</a:t>
            </a:fld>
            <a:endParaRPr lang="es-ES" altLang="en-US"/>
          </a:p>
        </p:txBody>
      </p:sp>
      <p:sp>
        <p:nvSpPr>
          <p:cNvPr id="90115" name="Rectangle 2">
            <a:extLst>
              <a:ext uri="{FF2B5EF4-FFF2-40B4-BE49-F238E27FC236}">
                <a16:creationId xmlns:a16="http://schemas.microsoft.com/office/drawing/2014/main" id="{C325BD89-13C7-47A4-84F2-5E1EC98082FD}"/>
              </a:ext>
            </a:extLst>
          </p:cNvPr>
          <p:cNvSpPr>
            <a:spLocks noGrp="1" noRot="1" noChangeAspect="1" noChangeArrowheads="1" noTextEdit="1"/>
          </p:cNvSpPr>
          <p:nvPr>
            <p:ph type="sldImg"/>
          </p:nvPr>
        </p:nvSpPr>
        <p:spPr>
          <a:ln/>
        </p:spPr>
      </p:sp>
      <p:sp>
        <p:nvSpPr>
          <p:cNvPr id="90116" name="Rectangle 3">
            <a:extLst>
              <a:ext uri="{FF2B5EF4-FFF2-40B4-BE49-F238E27FC236}">
                <a16:creationId xmlns:a16="http://schemas.microsoft.com/office/drawing/2014/main" id="{7C966EDE-2B90-4A41-AD9C-BA7906F10145}"/>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s-ES" altLang="en-US">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8287901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Rectangle 7">
            <a:extLst>
              <a:ext uri="{FF2B5EF4-FFF2-40B4-BE49-F238E27FC236}">
                <a16:creationId xmlns:a16="http://schemas.microsoft.com/office/drawing/2014/main" id="{25A7356D-3761-4607-8FBA-952DED959C43}"/>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2338">
              <a:spcBef>
                <a:spcPct val="30000"/>
              </a:spcBef>
              <a:defRPr sz="1200">
                <a:solidFill>
                  <a:schemeClr val="tx1"/>
                </a:solidFill>
                <a:latin typeface="Arial" panose="020B0604020202020204" pitchFamily="34" charset="0"/>
                <a:cs typeface="Arial" panose="020B0604020202020204" pitchFamily="34" charset="0"/>
              </a:defRPr>
            </a:lvl1pPr>
            <a:lvl2pPr marL="742950" indent="-285750" defTabSz="922338">
              <a:spcBef>
                <a:spcPct val="30000"/>
              </a:spcBef>
              <a:defRPr sz="1200">
                <a:solidFill>
                  <a:schemeClr val="tx1"/>
                </a:solidFill>
                <a:latin typeface="Arial" panose="020B0604020202020204" pitchFamily="34" charset="0"/>
                <a:cs typeface="Arial" panose="020B0604020202020204" pitchFamily="34" charset="0"/>
              </a:defRPr>
            </a:lvl2pPr>
            <a:lvl3pPr marL="1143000" indent="-228600" defTabSz="922338">
              <a:spcBef>
                <a:spcPct val="30000"/>
              </a:spcBef>
              <a:defRPr sz="1200">
                <a:solidFill>
                  <a:schemeClr val="tx1"/>
                </a:solidFill>
                <a:latin typeface="Arial" panose="020B0604020202020204" pitchFamily="34" charset="0"/>
                <a:cs typeface="Arial" panose="020B0604020202020204" pitchFamily="34" charset="0"/>
              </a:defRPr>
            </a:lvl3pPr>
            <a:lvl4pPr marL="1600200" indent="-228600" defTabSz="922338">
              <a:spcBef>
                <a:spcPct val="30000"/>
              </a:spcBef>
              <a:defRPr sz="1200">
                <a:solidFill>
                  <a:schemeClr val="tx1"/>
                </a:solidFill>
                <a:latin typeface="Arial" panose="020B0604020202020204" pitchFamily="34" charset="0"/>
                <a:cs typeface="Arial" panose="020B0604020202020204" pitchFamily="34" charset="0"/>
              </a:defRPr>
            </a:lvl4pPr>
            <a:lvl5pPr marL="2057400" indent="-228600" defTabSz="922338">
              <a:spcBef>
                <a:spcPct val="30000"/>
              </a:spcBef>
              <a:defRPr sz="1200">
                <a:solidFill>
                  <a:schemeClr val="tx1"/>
                </a:solidFill>
                <a:latin typeface="Arial" panose="020B0604020202020204" pitchFamily="34" charset="0"/>
                <a:cs typeface="Arial" panose="020B0604020202020204" pitchFamily="34" charset="0"/>
              </a:defRPr>
            </a:lvl5pPr>
            <a:lvl6pPr marL="2514600" indent="-228600" defTabSz="922338"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defTabSz="922338"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defTabSz="922338"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defTabSz="922338"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a:spcBef>
                <a:spcPct val="0"/>
              </a:spcBef>
            </a:pPr>
            <a:fld id="{7147F436-8A88-42A6-9F06-56617735B417}" type="slidenum">
              <a:rPr lang="es-ES" altLang="en-US"/>
              <a:pPr>
                <a:spcBef>
                  <a:spcPct val="0"/>
                </a:spcBef>
              </a:pPr>
              <a:t>25</a:t>
            </a:fld>
            <a:endParaRPr lang="es-ES" altLang="en-US"/>
          </a:p>
        </p:txBody>
      </p:sp>
      <p:sp>
        <p:nvSpPr>
          <p:cNvPr id="90115" name="Rectangle 2">
            <a:extLst>
              <a:ext uri="{FF2B5EF4-FFF2-40B4-BE49-F238E27FC236}">
                <a16:creationId xmlns:a16="http://schemas.microsoft.com/office/drawing/2014/main" id="{C325BD89-13C7-47A4-84F2-5E1EC98082FD}"/>
              </a:ext>
            </a:extLst>
          </p:cNvPr>
          <p:cNvSpPr>
            <a:spLocks noGrp="1" noRot="1" noChangeAspect="1" noChangeArrowheads="1" noTextEdit="1"/>
          </p:cNvSpPr>
          <p:nvPr>
            <p:ph type="sldImg"/>
          </p:nvPr>
        </p:nvSpPr>
        <p:spPr>
          <a:ln/>
        </p:spPr>
      </p:sp>
      <p:sp>
        <p:nvSpPr>
          <p:cNvPr id="90116" name="Rectangle 3">
            <a:extLst>
              <a:ext uri="{FF2B5EF4-FFF2-40B4-BE49-F238E27FC236}">
                <a16:creationId xmlns:a16="http://schemas.microsoft.com/office/drawing/2014/main" id="{7C966EDE-2B90-4A41-AD9C-BA7906F10145}"/>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s-ES" altLang="en-US">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36154756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Rectangle 7">
            <a:extLst>
              <a:ext uri="{FF2B5EF4-FFF2-40B4-BE49-F238E27FC236}">
                <a16:creationId xmlns:a16="http://schemas.microsoft.com/office/drawing/2014/main" id="{26304C7B-D544-437C-8010-FF292DD27AF6}"/>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2338">
              <a:spcBef>
                <a:spcPct val="30000"/>
              </a:spcBef>
              <a:defRPr sz="1200">
                <a:solidFill>
                  <a:schemeClr val="tx1"/>
                </a:solidFill>
                <a:latin typeface="Arial" panose="020B0604020202020204" pitchFamily="34" charset="0"/>
                <a:cs typeface="Arial" panose="020B0604020202020204" pitchFamily="34" charset="0"/>
              </a:defRPr>
            </a:lvl1pPr>
            <a:lvl2pPr marL="742950" indent="-285750" defTabSz="922338">
              <a:spcBef>
                <a:spcPct val="30000"/>
              </a:spcBef>
              <a:defRPr sz="1200">
                <a:solidFill>
                  <a:schemeClr val="tx1"/>
                </a:solidFill>
                <a:latin typeface="Arial" panose="020B0604020202020204" pitchFamily="34" charset="0"/>
                <a:cs typeface="Arial" panose="020B0604020202020204" pitchFamily="34" charset="0"/>
              </a:defRPr>
            </a:lvl2pPr>
            <a:lvl3pPr marL="1143000" indent="-228600" defTabSz="922338">
              <a:spcBef>
                <a:spcPct val="30000"/>
              </a:spcBef>
              <a:defRPr sz="1200">
                <a:solidFill>
                  <a:schemeClr val="tx1"/>
                </a:solidFill>
                <a:latin typeface="Arial" panose="020B0604020202020204" pitchFamily="34" charset="0"/>
                <a:cs typeface="Arial" panose="020B0604020202020204" pitchFamily="34" charset="0"/>
              </a:defRPr>
            </a:lvl3pPr>
            <a:lvl4pPr marL="1600200" indent="-228600" defTabSz="922338">
              <a:spcBef>
                <a:spcPct val="30000"/>
              </a:spcBef>
              <a:defRPr sz="1200">
                <a:solidFill>
                  <a:schemeClr val="tx1"/>
                </a:solidFill>
                <a:latin typeface="Arial" panose="020B0604020202020204" pitchFamily="34" charset="0"/>
                <a:cs typeface="Arial" panose="020B0604020202020204" pitchFamily="34" charset="0"/>
              </a:defRPr>
            </a:lvl4pPr>
            <a:lvl5pPr marL="2057400" indent="-228600" defTabSz="922338">
              <a:spcBef>
                <a:spcPct val="30000"/>
              </a:spcBef>
              <a:defRPr sz="1200">
                <a:solidFill>
                  <a:schemeClr val="tx1"/>
                </a:solidFill>
                <a:latin typeface="Arial" panose="020B0604020202020204" pitchFamily="34" charset="0"/>
                <a:cs typeface="Arial" panose="020B0604020202020204" pitchFamily="34" charset="0"/>
              </a:defRPr>
            </a:lvl5pPr>
            <a:lvl6pPr marL="2514600" indent="-228600" defTabSz="922338"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defTabSz="922338"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defTabSz="922338"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defTabSz="922338"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a:spcBef>
                <a:spcPct val="0"/>
              </a:spcBef>
            </a:pPr>
            <a:fld id="{E19DDFB6-D7E2-4715-9FD2-BC933D28A493}" type="slidenum">
              <a:rPr lang="es-ES" altLang="en-US"/>
              <a:pPr>
                <a:spcBef>
                  <a:spcPct val="0"/>
                </a:spcBef>
              </a:pPr>
              <a:t>26</a:t>
            </a:fld>
            <a:endParaRPr lang="es-ES" altLang="en-US"/>
          </a:p>
        </p:txBody>
      </p:sp>
      <p:sp>
        <p:nvSpPr>
          <p:cNvPr id="89091" name="Rectangle 2">
            <a:extLst>
              <a:ext uri="{FF2B5EF4-FFF2-40B4-BE49-F238E27FC236}">
                <a16:creationId xmlns:a16="http://schemas.microsoft.com/office/drawing/2014/main" id="{7EE45D9B-D91E-4D10-8005-89542DE59BD0}"/>
              </a:ext>
            </a:extLst>
          </p:cNvPr>
          <p:cNvSpPr>
            <a:spLocks noGrp="1" noRot="1" noChangeAspect="1" noChangeArrowheads="1" noTextEdit="1"/>
          </p:cNvSpPr>
          <p:nvPr>
            <p:ph type="sldImg"/>
          </p:nvPr>
        </p:nvSpPr>
        <p:spPr>
          <a:ln/>
        </p:spPr>
      </p:sp>
      <p:sp>
        <p:nvSpPr>
          <p:cNvPr id="89092" name="Rectangle 3">
            <a:extLst>
              <a:ext uri="{FF2B5EF4-FFF2-40B4-BE49-F238E27FC236}">
                <a16:creationId xmlns:a16="http://schemas.microsoft.com/office/drawing/2014/main" id="{1161D19F-2EA8-4866-A039-AEC6781498B0}"/>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s-ES" altLang="en-US">
              <a:latin typeface="Arial" panose="020B0604020202020204" pitchFamily="34" charset="0"/>
              <a:cs typeface="Arial" panose="020B0604020202020204" pitchFamily="34" charset="0"/>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Rectangle 7">
            <a:extLst>
              <a:ext uri="{FF2B5EF4-FFF2-40B4-BE49-F238E27FC236}">
                <a16:creationId xmlns:a16="http://schemas.microsoft.com/office/drawing/2014/main" id="{4C775231-2955-488F-8C5C-392D08739AA6}"/>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2338">
              <a:spcBef>
                <a:spcPct val="30000"/>
              </a:spcBef>
              <a:defRPr sz="1200">
                <a:solidFill>
                  <a:schemeClr val="tx1"/>
                </a:solidFill>
                <a:latin typeface="Arial" panose="020B0604020202020204" pitchFamily="34" charset="0"/>
                <a:cs typeface="Arial" panose="020B0604020202020204" pitchFamily="34" charset="0"/>
              </a:defRPr>
            </a:lvl1pPr>
            <a:lvl2pPr marL="742950" indent="-285750" defTabSz="922338">
              <a:spcBef>
                <a:spcPct val="30000"/>
              </a:spcBef>
              <a:defRPr sz="1200">
                <a:solidFill>
                  <a:schemeClr val="tx1"/>
                </a:solidFill>
                <a:latin typeface="Arial" panose="020B0604020202020204" pitchFamily="34" charset="0"/>
                <a:cs typeface="Arial" panose="020B0604020202020204" pitchFamily="34" charset="0"/>
              </a:defRPr>
            </a:lvl2pPr>
            <a:lvl3pPr marL="1143000" indent="-228600" defTabSz="922338">
              <a:spcBef>
                <a:spcPct val="30000"/>
              </a:spcBef>
              <a:defRPr sz="1200">
                <a:solidFill>
                  <a:schemeClr val="tx1"/>
                </a:solidFill>
                <a:latin typeface="Arial" panose="020B0604020202020204" pitchFamily="34" charset="0"/>
                <a:cs typeface="Arial" panose="020B0604020202020204" pitchFamily="34" charset="0"/>
              </a:defRPr>
            </a:lvl3pPr>
            <a:lvl4pPr marL="1600200" indent="-228600" defTabSz="922338">
              <a:spcBef>
                <a:spcPct val="30000"/>
              </a:spcBef>
              <a:defRPr sz="1200">
                <a:solidFill>
                  <a:schemeClr val="tx1"/>
                </a:solidFill>
                <a:latin typeface="Arial" panose="020B0604020202020204" pitchFamily="34" charset="0"/>
                <a:cs typeface="Arial" panose="020B0604020202020204" pitchFamily="34" charset="0"/>
              </a:defRPr>
            </a:lvl4pPr>
            <a:lvl5pPr marL="2057400" indent="-228600" defTabSz="922338">
              <a:spcBef>
                <a:spcPct val="30000"/>
              </a:spcBef>
              <a:defRPr sz="1200">
                <a:solidFill>
                  <a:schemeClr val="tx1"/>
                </a:solidFill>
                <a:latin typeface="Arial" panose="020B0604020202020204" pitchFamily="34" charset="0"/>
                <a:cs typeface="Arial" panose="020B0604020202020204" pitchFamily="34" charset="0"/>
              </a:defRPr>
            </a:lvl5pPr>
            <a:lvl6pPr marL="2514600" indent="-228600" defTabSz="922338"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defTabSz="922338"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defTabSz="922338"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defTabSz="922338"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a:spcBef>
                <a:spcPct val="0"/>
              </a:spcBef>
            </a:pPr>
            <a:fld id="{5CF4E193-7554-4D84-B00F-A94AE317C2F4}" type="slidenum">
              <a:rPr lang="es-ES" altLang="en-US"/>
              <a:pPr>
                <a:spcBef>
                  <a:spcPct val="0"/>
                </a:spcBef>
              </a:pPr>
              <a:t>27</a:t>
            </a:fld>
            <a:endParaRPr lang="es-ES" altLang="en-US"/>
          </a:p>
        </p:txBody>
      </p:sp>
      <p:sp>
        <p:nvSpPr>
          <p:cNvPr id="90115" name="Rectangle 2">
            <a:extLst>
              <a:ext uri="{FF2B5EF4-FFF2-40B4-BE49-F238E27FC236}">
                <a16:creationId xmlns:a16="http://schemas.microsoft.com/office/drawing/2014/main" id="{512F9825-44A2-404A-B3DD-D961E17FC8B2}"/>
              </a:ext>
            </a:extLst>
          </p:cNvPr>
          <p:cNvSpPr>
            <a:spLocks noGrp="1" noRot="1" noChangeAspect="1" noChangeArrowheads="1" noTextEdit="1"/>
          </p:cNvSpPr>
          <p:nvPr>
            <p:ph type="sldImg"/>
          </p:nvPr>
        </p:nvSpPr>
        <p:spPr>
          <a:ln/>
        </p:spPr>
      </p:sp>
      <p:sp>
        <p:nvSpPr>
          <p:cNvPr id="90116" name="Rectangle 3">
            <a:extLst>
              <a:ext uri="{FF2B5EF4-FFF2-40B4-BE49-F238E27FC236}">
                <a16:creationId xmlns:a16="http://schemas.microsoft.com/office/drawing/2014/main" id="{74200BBD-1AEC-4348-A03B-AB8AA2729C32}"/>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s-ES" altLang="en-US">
              <a:latin typeface="Arial" panose="020B0604020202020204" pitchFamily="34" charset="0"/>
              <a:cs typeface="Arial" panose="020B0604020202020204" pitchFamily="34" charset="0"/>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Rectangle 7">
            <a:extLst>
              <a:ext uri="{FF2B5EF4-FFF2-40B4-BE49-F238E27FC236}">
                <a16:creationId xmlns:a16="http://schemas.microsoft.com/office/drawing/2014/main" id="{2BABA3A9-0EE7-4144-904E-05F4468CA5C9}"/>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2338">
              <a:spcBef>
                <a:spcPct val="30000"/>
              </a:spcBef>
              <a:defRPr sz="1200">
                <a:solidFill>
                  <a:schemeClr val="tx1"/>
                </a:solidFill>
                <a:latin typeface="Arial" panose="020B0604020202020204" pitchFamily="34" charset="0"/>
                <a:cs typeface="Arial" panose="020B0604020202020204" pitchFamily="34" charset="0"/>
              </a:defRPr>
            </a:lvl1pPr>
            <a:lvl2pPr marL="742950" indent="-285750" defTabSz="922338">
              <a:spcBef>
                <a:spcPct val="30000"/>
              </a:spcBef>
              <a:defRPr sz="1200">
                <a:solidFill>
                  <a:schemeClr val="tx1"/>
                </a:solidFill>
                <a:latin typeface="Arial" panose="020B0604020202020204" pitchFamily="34" charset="0"/>
                <a:cs typeface="Arial" panose="020B0604020202020204" pitchFamily="34" charset="0"/>
              </a:defRPr>
            </a:lvl2pPr>
            <a:lvl3pPr marL="1143000" indent="-228600" defTabSz="922338">
              <a:spcBef>
                <a:spcPct val="30000"/>
              </a:spcBef>
              <a:defRPr sz="1200">
                <a:solidFill>
                  <a:schemeClr val="tx1"/>
                </a:solidFill>
                <a:latin typeface="Arial" panose="020B0604020202020204" pitchFamily="34" charset="0"/>
                <a:cs typeface="Arial" panose="020B0604020202020204" pitchFamily="34" charset="0"/>
              </a:defRPr>
            </a:lvl3pPr>
            <a:lvl4pPr marL="1600200" indent="-228600" defTabSz="922338">
              <a:spcBef>
                <a:spcPct val="30000"/>
              </a:spcBef>
              <a:defRPr sz="1200">
                <a:solidFill>
                  <a:schemeClr val="tx1"/>
                </a:solidFill>
                <a:latin typeface="Arial" panose="020B0604020202020204" pitchFamily="34" charset="0"/>
                <a:cs typeface="Arial" panose="020B0604020202020204" pitchFamily="34" charset="0"/>
              </a:defRPr>
            </a:lvl4pPr>
            <a:lvl5pPr marL="2057400" indent="-228600" defTabSz="922338">
              <a:spcBef>
                <a:spcPct val="30000"/>
              </a:spcBef>
              <a:defRPr sz="1200">
                <a:solidFill>
                  <a:schemeClr val="tx1"/>
                </a:solidFill>
                <a:latin typeface="Arial" panose="020B0604020202020204" pitchFamily="34" charset="0"/>
                <a:cs typeface="Arial" panose="020B0604020202020204" pitchFamily="34" charset="0"/>
              </a:defRPr>
            </a:lvl5pPr>
            <a:lvl6pPr marL="2514600" indent="-228600" defTabSz="922338"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defTabSz="922338"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defTabSz="922338"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defTabSz="922338"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a:spcBef>
                <a:spcPct val="0"/>
              </a:spcBef>
            </a:pPr>
            <a:fld id="{F36965D7-DC76-4AE7-88D9-890CC520AA2B}" type="slidenum">
              <a:rPr lang="es-ES" altLang="en-US"/>
              <a:pPr>
                <a:spcBef>
                  <a:spcPct val="0"/>
                </a:spcBef>
              </a:pPr>
              <a:t>28</a:t>
            </a:fld>
            <a:endParaRPr lang="es-ES" altLang="en-US"/>
          </a:p>
        </p:txBody>
      </p:sp>
      <p:sp>
        <p:nvSpPr>
          <p:cNvPr id="91139" name="Rectangle 2">
            <a:extLst>
              <a:ext uri="{FF2B5EF4-FFF2-40B4-BE49-F238E27FC236}">
                <a16:creationId xmlns:a16="http://schemas.microsoft.com/office/drawing/2014/main" id="{6374C841-760C-4DFA-9F14-F8CB03219622}"/>
              </a:ext>
            </a:extLst>
          </p:cNvPr>
          <p:cNvSpPr>
            <a:spLocks noGrp="1" noRot="1" noChangeAspect="1" noChangeArrowheads="1" noTextEdit="1"/>
          </p:cNvSpPr>
          <p:nvPr>
            <p:ph type="sldImg"/>
          </p:nvPr>
        </p:nvSpPr>
        <p:spPr>
          <a:ln/>
        </p:spPr>
      </p:sp>
      <p:sp>
        <p:nvSpPr>
          <p:cNvPr id="91140" name="Rectangle 3">
            <a:extLst>
              <a:ext uri="{FF2B5EF4-FFF2-40B4-BE49-F238E27FC236}">
                <a16:creationId xmlns:a16="http://schemas.microsoft.com/office/drawing/2014/main" id="{D4E32E89-C663-4A05-8476-CCAE06DF18B8}"/>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s-ES" altLang="en-US">
              <a:latin typeface="Arial" panose="020B0604020202020204" pitchFamily="34" charset="0"/>
              <a:cs typeface="Arial" panose="020B0604020202020204" pitchFamily="34" charset="0"/>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Rectangle 7">
            <a:extLst>
              <a:ext uri="{FF2B5EF4-FFF2-40B4-BE49-F238E27FC236}">
                <a16:creationId xmlns:a16="http://schemas.microsoft.com/office/drawing/2014/main" id="{D018CEB9-2B48-4199-AE35-CFC578700459}"/>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2338">
              <a:spcBef>
                <a:spcPct val="30000"/>
              </a:spcBef>
              <a:defRPr sz="1200">
                <a:solidFill>
                  <a:schemeClr val="tx1"/>
                </a:solidFill>
                <a:latin typeface="Arial" panose="020B0604020202020204" pitchFamily="34" charset="0"/>
                <a:cs typeface="Arial" panose="020B0604020202020204" pitchFamily="34" charset="0"/>
              </a:defRPr>
            </a:lvl1pPr>
            <a:lvl2pPr marL="742950" indent="-285750" defTabSz="922338">
              <a:spcBef>
                <a:spcPct val="30000"/>
              </a:spcBef>
              <a:defRPr sz="1200">
                <a:solidFill>
                  <a:schemeClr val="tx1"/>
                </a:solidFill>
                <a:latin typeface="Arial" panose="020B0604020202020204" pitchFamily="34" charset="0"/>
                <a:cs typeface="Arial" panose="020B0604020202020204" pitchFamily="34" charset="0"/>
              </a:defRPr>
            </a:lvl2pPr>
            <a:lvl3pPr marL="1143000" indent="-228600" defTabSz="922338">
              <a:spcBef>
                <a:spcPct val="30000"/>
              </a:spcBef>
              <a:defRPr sz="1200">
                <a:solidFill>
                  <a:schemeClr val="tx1"/>
                </a:solidFill>
                <a:latin typeface="Arial" panose="020B0604020202020204" pitchFamily="34" charset="0"/>
                <a:cs typeface="Arial" panose="020B0604020202020204" pitchFamily="34" charset="0"/>
              </a:defRPr>
            </a:lvl3pPr>
            <a:lvl4pPr marL="1600200" indent="-228600" defTabSz="922338">
              <a:spcBef>
                <a:spcPct val="30000"/>
              </a:spcBef>
              <a:defRPr sz="1200">
                <a:solidFill>
                  <a:schemeClr val="tx1"/>
                </a:solidFill>
                <a:latin typeface="Arial" panose="020B0604020202020204" pitchFamily="34" charset="0"/>
                <a:cs typeface="Arial" panose="020B0604020202020204" pitchFamily="34" charset="0"/>
              </a:defRPr>
            </a:lvl4pPr>
            <a:lvl5pPr marL="2057400" indent="-228600" defTabSz="922338">
              <a:spcBef>
                <a:spcPct val="30000"/>
              </a:spcBef>
              <a:defRPr sz="1200">
                <a:solidFill>
                  <a:schemeClr val="tx1"/>
                </a:solidFill>
                <a:latin typeface="Arial" panose="020B0604020202020204" pitchFamily="34" charset="0"/>
                <a:cs typeface="Arial" panose="020B0604020202020204" pitchFamily="34" charset="0"/>
              </a:defRPr>
            </a:lvl5pPr>
            <a:lvl6pPr marL="2514600" indent="-228600" defTabSz="922338"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defTabSz="922338"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defTabSz="922338"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defTabSz="922338"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a:spcBef>
                <a:spcPct val="0"/>
              </a:spcBef>
            </a:pPr>
            <a:fld id="{7EA33183-8C3B-495F-B53A-E638660BE9AA}" type="slidenum">
              <a:rPr lang="es-ES" altLang="en-US"/>
              <a:pPr>
                <a:spcBef>
                  <a:spcPct val="0"/>
                </a:spcBef>
              </a:pPr>
              <a:t>29</a:t>
            </a:fld>
            <a:endParaRPr lang="es-ES" altLang="en-US"/>
          </a:p>
        </p:txBody>
      </p:sp>
      <p:sp>
        <p:nvSpPr>
          <p:cNvPr id="92163" name="Rectangle 2">
            <a:extLst>
              <a:ext uri="{FF2B5EF4-FFF2-40B4-BE49-F238E27FC236}">
                <a16:creationId xmlns:a16="http://schemas.microsoft.com/office/drawing/2014/main" id="{237231F0-B5AE-4B39-B4D1-1CA01FA2603D}"/>
              </a:ext>
            </a:extLst>
          </p:cNvPr>
          <p:cNvSpPr>
            <a:spLocks noGrp="1" noRot="1" noChangeAspect="1" noChangeArrowheads="1" noTextEdit="1"/>
          </p:cNvSpPr>
          <p:nvPr>
            <p:ph type="sldImg"/>
          </p:nvPr>
        </p:nvSpPr>
        <p:spPr>
          <a:ln/>
        </p:spPr>
      </p:sp>
      <p:sp>
        <p:nvSpPr>
          <p:cNvPr id="92164" name="Rectangle 3">
            <a:extLst>
              <a:ext uri="{FF2B5EF4-FFF2-40B4-BE49-F238E27FC236}">
                <a16:creationId xmlns:a16="http://schemas.microsoft.com/office/drawing/2014/main" id="{CF44CABC-C11A-4546-80FD-232C25C48504}"/>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s-ES" altLang="en-US">
              <a:latin typeface="Arial" panose="020B0604020202020204" pitchFamily="34" charset="0"/>
              <a:cs typeface="Arial" panose="020B0604020202020204" pitchFamily="34" charset="0"/>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Rectangle 7">
            <a:extLst>
              <a:ext uri="{FF2B5EF4-FFF2-40B4-BE49-F238E27FC236}">
                <a16:creationId xmlns:a16="http://schemas.microsoft.com/office/drawing/2014/main" id="{D6C69C44-2A7B-46F1-ABD7-D5770B5707EE}"/>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2338">
              <a:spcBef>
                <a:spcPct val="30000"/>
              </a:spcBef>
              <a:defRPr sz="1200">
                <a:solidFill>
                  <a:schemeClr val="tx1"/>
                </a:solidFill>
                <a:latin typeface="Arial" panose="020B0604020202020204" pitchFamily="34" charset="0"/>
                <a:cs typeface="Arial" panose="020B0604020202020204" pitchFamily="34" charset="0"/>
              </a:defRPr>
            </a:lvl1pPr>
            <a:lvl2pPr marL="742950" indent="-285750" defTabSz="922338">
              <a:spcBef>
                <a:spcPct val="30000"/>
              </a:spcBef>
              <a:defRPr sz="1200">
                <a:solidFill>
                  <a:schemeClr val="tx1"/>
                </a:solidFill>
                <a:latin typeface="Arial" panose="020B0604020202020204" pitchFamily="34" charset="0"/>
                <a:cs typeface="Arial" panose="020B0604020202020204" pitchFamily="34" charset="0"/>
              </a:defRPr>
            </a:lvl2pPr>
            <a:lvl3pPr marL="1143000" indent="-228600" defTabSz="922338">
              <a:spcBef>
                <a:spcPct val="30000"/>
              </a:spcBef>
              <a:defRPr sz="1200">
                <a:solidFill>
                  <a:schemeClr val="tx1"/>
                </a:solidFill>
                <a:latin typeface="Arial" panose="020B0604020202020204" pitchFamily="34" charset="0"/>
                <a:cs typeface="Arial" panose="020B0604020202020204" pitchFamily="34" charset="0"/>
              </a:defRPr>
            </a:lvl3pPr>
            <a:lvl4pPr marL="1600200" indent="-228600" defTabSz="922338">
              <a:spcBef>
                <a:spcPct val="30000"/>
              </a:spcBef>
              <a:defRPr sz="1200">
                <a:solidFill>
                  <a:schemeClr val="tx1"/>
                </a:solidFill>
                <a:latin typeface="Arial" panose="020B0604020202020204" pitchFamily="34" charset="0"/>
                <a:cs typeface="Arial" panose="020B0604020202020204" pitchFamily="34" charset="0"/>
              </a:defRPr>
            </a:lvl4pPr>
            <a:lvl5pPr marL="2057400" indent="-228600" defTabSz="922338">
              <a:spcBef>
                <a:spcPct val="30000"/>
              </a:spcBef>
              <a:defRPr sz="1200">
                <a:solidFill>
                  <a:schemeClr val="tx1"/>
                </a:solidFill>
                <a:latin typeface="Arial" panose="020B0604020202020204" pitchFamily="34" charset="0"/>
                <a:cs typeface="Arial" panose="020B0604020202020204" pitchFamily="34" charset="0"/>
              </a:defRPr>
            </a:lvl5pPr>
            <a:lvl6pPr marL="2514600" indent="-228600" defTabSz="922338"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defTabSz="922338"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defTabSz="922338"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defTabSz="922338"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a:spcBef>
                <a:spcPct val="0"/>
              </a:spcBef>
            </a:pPr>
            <a:fld id="{5EF1EDC4-7846-4320-AA8D-604142978314}" type="slidenum">
              <a:rPr lang="es-ES" altLang="en-US"/>
              <a:pPr>
                <a:spcBef>
                  <a:spcPct val="0"/>
                </a:spcBef>
              </a:pPr>
              <a:t>30</a:t>
            </a:fld>
            <a:endParaRPr lang="es-ES" altLang="en-US"/>
          </a:p>
        </p:txBody>
      </p:sp>
      <p:sp>
        <p:nvSpPr>
          <p:cNvPr id="93187" name="Rectangle 2">
            <a:extLst>
              <a:ext uri="{FF2B5EF4-FFF2-40B4-BE49-F238E27FC236}">
                <a16:creationId xmlns:a16="http://schemas.microsoft.com/office/drawing/2014/main" id="{64D3C5BC-8D90-4D71-84E0-D6C51833127F}"/>
              </a:ext>
            </a:extLst>
          </p:cNvPr>
          <p:cNvSpPr>
            <a:spLocks noGrp="1" noRot="1" noChangeAspect="1" noChangeArrowheads="1" noTextEdit="1"/>
          </p:cNvSpPr>
          <p:nvPr>
            <p:ph type="sldImg"/>
          </p:nvPr>
        </p:nvSpPr>
        <p:spPr>
          <a:ln/>
        </p:spPr>
      </p:sp>
      <p:sp>
        <p:nvSpPr>
          <p:cNvPr id="93188" name="Rectangle 3">
            <a:extLst>
              <a:ext uri="{FF2B5EF4-FFF2-40B4-BE49-F238E27FC236}">
                <a16:creationId xmlns:a16="http://schemas.microsoft.com/office/drawing/2014/main" id="{EF8CB99B-5713-4FED-A930-6420078013AE}"/>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s-ES" altLang="en-US">
              <a:latin typeface="Arial" panose="020B0604020202020204" pitchFamily="34" charset="0"/>
              <a:cs typeface="Arial" panose="020B0604020202020204" pitchFamily="34" charset="0"/>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Rectangle 7">
            <a:extLst>
              <a:ext uri="{FF2B5EF4-FFF2-40B4-BE49-F238E27FC236}">
                <a16:creationId xmlns:a16="http://schemas.microsoft.com/office/drawing/2014/main" id="{4792A01E-F134-4662-9EF9-818E23841CE6}"/>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2338">
              <a:spcBef>
                <a:spcPct val="30000"/>
              </a:spcBef>
              <a:defRPr sz="1200">
                <a:solidFill>
                  <a:schemeClr val="tx1"/>
                </a:solidFill>
                <a:latin typeface="Arial" panose="020B0604020202020204" pitchFamily="34" charset="0"/>
                <a:cs typeface="Arial" panose="020B0604020202020204" pitchFamily="34" charset="0"/>
              </a:defRPr>
            </a:lvl1pPr>
            <a:lvl2pPr marL="742950" indent="-285750" defTabSz="922338">
              <a:spcBef>
                <a:spcPct val="30000"/>
              </a:spcBef>
              <a:defRPr sz="1200">
                <a:solidFill>
                  <a:schemeClr val="tx1"/>
                </a:solidFill>
                <a:latin typeface="Arial" panose="020B0604020202020204" pitchFamily="34" charset="0"/>
                <a:cs typeface="Arial" panose="020B0604020202020204" pitchFamily="34" charset="0"/>
              </a:defRPr>
            </a:lvl2pPr>
            <a:lvl3pPr marL="1143000" indent="-228600" defTabSz="922338">
              <a:spcBef>
                <a:spcPct val="30000"/>
              </a:spcBef>
              <a:defRPr sz="1200">
                <a:solidFill>
                  <a:schemeClr val="tx1"/>
                </a:solidFill>
                <a:latin typeface="Arial" panose="020B0604020202020204" pitchFamily="34" charset="0"/>
                <a:cs typeface="Arial" panose="020B0604020202020204" pitchFamily="34" charset="0"/>
              </a:defRPr>
            </a:lvl3pPr>
            <a:lvl4pPr marL="1600200" indent="-228600" defTabSz="922338">
              <a:spcBef>
                <a:spcPct val="30000"/>
              </a:spcBef>
              <a:defRPr sz="1200">
                <a:solidFill>
                  <a:schemeClr val="tx1"/>
                </a:solidFill>
                <a:latin typeface="Arial" panose="020B0604020202020204" pitchFamily="34" charset="0"/>
                <a:cs typeface="Arial" panose="020B0604020202020204" pitchFamily="34" charset="0"/>
              </a:defRPr>
            </a:lvl4pPr>
            <a:lvl5pPr marL="2057400" indent="-228600" defTabSz="922338">
              <a:spcBef>
                <a:spcPct val="30000"/>
              </a:spcBef>
              <a:defRPr sz="1200">
                <a:solidFill>
                  <a:schemeClr val="tx1"/>
                </a:solidFill>
                <a:latin typeface="Arial" panose="020B0604020202020204" pitchFamily="34" charset="0"/>
                <a:cs typeface="Arial" panose="020B0604020202020204" pitchFamily="34" charset="0"/>
              </a:defRPr>
            </a:lvl5pPr>
            <a:lvl6pPr marL="2514600" indent="-228600" defTabSz="922338"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defTabSz="922338"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defTabSz="922338"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defTabSz="922338"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a:spcBef>
                <a:spcPct val="0"/>
              </a:spcBef>
            </a:pPr>
            <a:fld id="{CACEC894-7518-4C22-AD46-B63C8DE5B7FC}" type="slidenum">
              <a:rPr lang="es-ES" altLang="en-US"/>
              <a:pPr>
                <a:spcBef>
                  <a:spcPct val="0"/>
                </a:spcBef>
              </a:pPr>
              <a:t>31</a:t>
            </a:fld>
            <a:endParaRPr lang="es-ES" altLang="en-US"/>
          </a:p>
        </p:txBody>
      </p:sp>
      <p:sp>
        <p:nvSpPr>
          <p:cNvPr id="94211" name="Rectangle 2">
            <a:extLst>
              <a:ext uri="{FF2B5EF4-FFF2-40B4-BE49-F238E27FC236}">
                <a16:creationId xmlns:a16="http://schemas.microsoft.com/office/drawing/2014/main" id="{ED7DCEA7-56A3-496D-80DF-2AA544AD8399}"/>
              </a:ext>
            </a:extLst>
          </p:cNvPr>
          <p:cNvSpPr>
            <a:spLocks noGrp="1" noRot="1" noChangeAspect="1" noChangeArrowheads="1" noTextEdit="1"/>
          </p:cNvSpPr>
          <p:nvPr>
            <p:ph type="sldImg"/>
          </p:nvPr>
        </p:nvSpPr>
        <p:spPr>
          <a:ln/>
        </p:spPr>
      </p:sp>
      <p:sp>
        <p:nvSpPr>
          <p:cNvPr id="94212" name="Rectangle 3">
            <a:extLst>
              <a:ext uri="{FF2B5EF4-FFF2-40B4-BE49-F238E27FC236}">
                <a16:creationId xmlns:a16="http://schemas.microsoft.com/office/drawing/2014/main" id="{13C2F74C-7D5C-4912-9768-9A3126A94ACB}"/>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s-ES" altLang="en-US">
              <a:latin typeface="Arial" panose="020B0604020202020204" pitchFamily="34" charset="0"/>
              <a:cs typeface="Arial" panose="020B0604020202020204" pitchFamily="34"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Rectangle 7">
            <a:extLst>
              <a:ext uri="{FF2B5EF4-FFF2-40B4-BE49-F238E27FC236}">
                <a16:creationId xmlns:a16="http://schemas.microsoft.com/office/drawing/2014/main" id="{25A7356D-3761-4607-8FBA-952DED959C43}"/>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2338">
              <a:spcBef>
                <a:spcPct val="30000"/>
              </a:spcBef>
              <a:defRPr sz="1200">
                <a:solidFill>
                  <a:schemeClr val="tx1"/>
                </a:solidFill>
                <a:latin typeface="Arial" panose="020B0604020202020204" pitchFamily="34" charset="0"/>
                <a:cs typeface="Arial" panose="020B0604020202020204" pitchFamily="34" charset="0"/>
              </a:defRPr>
            </a:lvl1pPr>
            <a:lvl2pPr marL="742950" indent="-285750" defTabSz="922338">
              <a:spcBef>
                <a:spcPct val="30000"/>
              </a:spcBef>
              <a:defRPr sz="1200">
                <a:solidFill>
                  <a:schemeClr val="tx1"/>
                </a:solidFill>
                <a:latin typeface="Arial" panose="020B0604020202020204" pitchFamily="34" charset="0"/>
                <a:cs typeface="Arial" panose="020B0604020202020204" pitchFamily="34" charset="0"/>
              </a:defRPr>
            </a:lvl2pPr>
            <a:lvl3pPr marL="1143000" indent="-228600" defTabSz="922338">
              <a:spcBef>
                <a:spcPct val="30000"/>
              </a:spcBef>
              <a:defRPr sz="1200">
                <a:solidFill>
                  <a:schemeClr val="tx1"/>
                </a:solidFill>
                <a:latin typeface="Arial" panose="020B0604020202020204" pitchFamily="34" charset="0"/>
                <a:cs typeface="Arial" panose="020B0604020202020204" pitchFamily="34" charset="0"/>
              </a:defRPr>
            </a:lvl3pPr>
            <a:lvl4pPr marL="1600200" indent="-228600" defTabSz="922338">
              <a:spcBef>
                <a:spcPct val="30000"/>
              </a:spcBef>
              <a:defRPr sz="1200">
                <a:solidFill>
                  <a:schemeClr val="tx1"/>
                </a:solidFill>
                <a:latin typeface="Arial" panose="020B0604020202020204" pitchFamily="34" charset="0"/>
                <a:cs typeface="Arial" panose="020B0604020202020204" pitchFamily="34" charset="0"/>
              </a:defRPr>
            </a:lvl4pPr>
            <a:lvl5pPr marL="2057400" indent="-228600" defTabSz="922338">
              <a:spcBef>
                <a:spcPct val="30000"/>
              </a:spcBef>
              <a:defRPr sz="1200">
                <a:solidFill>
                  <a:schemeClr val="tx1"/>
                </a:solidFill>
                <a:latin typeface="Arial" panose="020B0604020202020204" pitchFamily="34" charset="0"/>
                <a:cs typeface="Arial" panose="020B0604020202020204" pitchFamily="34" charset="0"/>
              </a:defRPr>
            </a:lvl5pPr>
            <a:lvl6pPr marL="2514600" indent="-228600" defTabSz="922338"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defTabSz="922338"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defTabSz="922338"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defTabSz="922338"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a:spcBef>
                <a:spcPct val="0"/>
              </a:spcBef>
            </a:pPr>
            <a:fld id="{7147F436-8A88-42A6-9F06-56617735B417}" type="slidenum">
              <a:rPr lang="es-ES" altLang="en-US"/>
              <a:pPr>
                <a:spcBef>
                  <a:spcPct val="0"/>
                </a:spcBef>
              </a:pPr>
              <a:t>5</a:t>
            </a:fld>
            <a:endParaRPr lang="es-ES" altLang="en-US"/>
          </a:p>
        </p:txBody>
      </p:sp>
      <p:sp>
        <p:nvSpPr>
          <p:cNvPr id="90115" name="Rectangle 2">
            <a:extLst>
              <a:ext uri="{FF2B5EF4-FFF2-40B4-BE49-F238E27FC236}">
                <a16:creationId xmlns:a16="http://schemas.microsoft.com/office/drawing/2014/main" id="{C325BD89-13C7-47A4-84F2-5E1EC98082FD}"/>
              </a:ext>
            </a:extLst>
          </p:cNvPr>
          <p:cNvSpPr>
            <a:spLocks noGrp="1" noRot="1" noChangeAspect="1" noChangeArrowheads="1" noTextEdit="1"/>
          </p:cNvSpPr>
          <p:nvPr>
            <p:ph type="sldImg"/>
          </p:nvPr>
        </p:nvSpPr>
        <p:spPr>
          <a:ln/>
        </p:spPr>
      </p:sp>
      <p:sp>
        <p:nvSpPr>
          <p:cNvPr id="90116" name="Rectangle 3">
            <a:extLst>
              <a:ext uri="{FF2B5EF4-FFF2-40B4-BE49-F238E27FC236}">
                <a16:creationId xmlns:a16="http://schemas.microsoft.com/office/drawing/2014/main" id="{7C966EDE-2B90-4A41-AD9C-BA7906F10145}"/>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s-ES" altLang="en-US">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613153007"/>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Rectangle 7">
            <a:extLst>
              <a:ext uri="{FF2B5EF4-FFF2-40B4-BE49-F238E27FC236}">
                <a16:creationId xmlns:a16="http://schemas.microsoft.com/office/drawing/2014/main" id="{D7790A3C-C234-47EF-9AC7-E9B0CBFB7574}"/>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2338">
              <a:spcBef>
                <a:spcPct val="30000"/>
              </a:spcBef>
              <a:defRPr sz="1200">
                <a:solidFill>
                  <a:schemeClr val="tx1"/>
                </a:solidFill>
                <a:latin typeface="Arial" panose="020B0604020202020204" pitchFamily="34" charset="0"/>
                <a:cs typeface="Arial" panose="020B0604020202020204" pitchFamily="34" charset="0"/>
              </a:defRPr>
            </a:lvl1pPr>
            <a:lvl2pPr marL="742950" indent="-285750" defTabSz="922338">
              <a:spcBef>
                <a:spcPct val="30000"/>
              </a:spcBef>
              <a:defRPr sz="1200">
                <a:solidFill>
                  <a:schemeClr val="tx1"/>
                </a:solidFill>
                <a:latin typeface="Arial" panose="020B0604020202020204" pitchFamily="34" charset="0"/>
                <a:cs typeface="Arial" panose="020B0604020202020204" pitchFamily="34" charset="0"/>
              </a:defRPr>
            </a:lvl2pPr>
            <a:lvl3pPr marL="1143000" indent="-228600" defTabSz="922338">
              <a:spcBef>
                <a:spcPct val="30000"/>
              </a:spcBef>
              <a:defRPr sz="1200">
                <a:solidFill>
                  <a:schemeClr val="tx1"/>
                </a:solidFill>
                <a:latin typeface="Arial" panose="020B0604020202020204" pitchFamily="34" charset="0"/>
                <a:cs typeface="Arial" panose="020B0604020202020204" pitchFamily="34" charset="0"/>
              </a:defRPr>
            </a:lvl3pPr>
            <a:lvl4pPr marL="1600200" indent="-228600" defTabSz="922338">
              <a:spcBef>
                <a:spcPct val="30000"/>
              </a:spcBef>
              <a:defRPr sz="1200">
                <a:solidFill>
                  <a:schemeClr val="tx1"/>
                </a:solidFill>
                <a:latin typeface="Arial" panose="020B0604020202020204" pitchFamily="34" charset="0"/>
                <a:cs typeface="Arial" panose="020B0604020202020204" pitchFamily="34" charset="0"/>
              </a:defRPr>
            </a:lvl4pPr>
            <a:lvl5pPr marL="2057400" indent="-228600" defTabSz="922338">
              <a:spcBef>
                <a:spcPct val="30000"/>
              </a:spcBef>
              <a:defRPr sz="1200">
                <a:solidFill>
                  <a:schemeClr val="tx1"/>
                </a:solidFill>
                <a:latin typeface="Arial" panose="020B0604020202020204" pitchFamily="34" charset="0"/>
                <a:cs typeface="Arial" panose="020B0604020202020204" pitchFamily="34" charset="0"/>
              </a:defRPr>
            </a:lvl5pPr>
            <a:lvl6pPr marL="2514600" indent="-228600" defTabSz="922338"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defTabSz="922338"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defTabSz="922338"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defTabSz="922338"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a:spcBef>
                <a:spcPct val="0"/>
              </a:spcBef>
            </a:pPr>
            <a:fld id="{0E0A1217-1E53-4A0D-975C-AFB2D4BD156A}" type="slidenum">
              <a:rPr lang="es-ES" altLang="en-US"/>
              <a:pPr>
                <a:spcBef>
                  <a:spcPct val="0"/>
                </a:spcBef>
              </a:pPr>
              <a:t>32</a:t>
            </a:fld>
            <a:endParaRPr lang="es-ES" altLang="en-US"/>
          </a:p>
        </p:txBody>
      </p:sp>
      <p:sp>
        <p:nvSpPr>
          <p:cNvPr id="95235" name="Rectangle 2">
            <a:extLst>
              <a:ext uri="{FF2B5EF4-FFF2-40B4-BE49-F238E27FC236}">
                <a16:creationId xmlns:a16="http://schemas.microsoft.com/office/drawing/2014/main" id="{1F9C9059-32EE-4CED-9D4B-025A2D47E1BC}"/>
              </a:ext>
            </a:extLst>
          </p:cNvPr>
          <p:cNvSpPr>
            <a:spLocks noGrp="1" noRot="1" noChangeAspect="1" noChangeArrowheads="1" noTextEdit="1"/>
          </p:cNvSpPr>
          <p:nvPr>
            <p:ph type="sldImg"/>
          </p:nvPr>
        </p:nvSpPr>
        <p:spPr>
          <a:ln/>
        </p:spPr>
      </p:sp>
      <p:sp>
        <p:nvSpPr>
          <p:cNvPr id="95236" name="Rectangle 3">
            <a:extLst>
              <a:ext uri="{FF2B5EF4-FFF2-40B4-BE49-F238E27FC236}">
                <a16:creationId xmlns:a16="http://schemas.microsoft.com/office/drawing/2014/main" id="{941CE53E-5589-4A53-B75E-44CF677393D6}"/>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s-ES" altLang="en-US">
              <a:latin typeface="Arial" panose="020B0604020202020204" pitchFamily="34" charset="0"/>
              <a:cs typeface="Arial" panose="020B0604020202020204" pitchFamily="34" charset="0"/>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Rectangle 7">
            <a:extLst>
              <a:ext uri="{FF2B5EF4-FFF2-40B4-BE49-F238E27FC236}">
                <a16:creationId xmlns:a16="http://schemas.microsoft.com/office/drawing/2014/main" id="{68198300-6F3C-4D5D-A8FE-AFABA4FEBCE2}"/>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2338">
              <a:spcBef>
                <a:spcPct val="30000"/>
              </a:spcBef>
              <a:defRPr sz="1200">
                <a:solidFill>
                  <a:schemeClr val="tx1"/>
                </a:solidFill>
                <a:latin typeface="Arial" panose="020B0604020202020204" pitchFamily="34" charset="0"/>
                <a:cs typeface="Arial" panose="020B0604020202020204" pitchFamily="34" charset="0"/>
              </a:defRPr>
            </a:lvl1pPr>
            <a:lvl2pPr marL="742950" indent="-285750" defTabSz="922338">
              <a:spcBef>
                <a:spcPct val="30000"/>
              </a:spcBef>
              <a:defRPr sz="1200">
                <a:solidFill>
                  <a:schemeClr val="tx1"/>
                </a:solidFill>
                <a:latin typeface="Arial" panose="020B0604020202020204" pitchFamily="34" charset="0"/>
                <a:cs typeface="Arial" panose="020B0604020202020204" pitchFamily="34" charset="0"/>
              </a:defRPr>
            </a:lvl2pPr>
            <a:lvl3pPr marL="1143000" indent="-228600" defTabSz="922338">
              <a:spcBef>
                <a:spcPct val="30000"/>
              </a:spcBef>
              <a:defRPr sz="1200">
                <a:solidFill>
                  <a:schemeClr val="tx1"/>
                </a:solidFill>
                <a:latin typeface="Arial" panose="020B0604020202020204" pitchFamily="34" charset="0"/>
                <a:cs typeface="Arial" panose="020B0604020202020204" pitchFamily="34" charset="0"/>
              </a:defRPr>
            </a:lvl3pPr>
            <a:lvl4pPr marL="1600200" indent="-228600" defTabSz="922338">
              <a:spcBef>
                <a:spcPct val="30000"/>
              </a:spcBef>
              <a:defRPr sz="1200">
                <a:solidFill>
                  <a:schemeClr val="tx1"/>
                </a:solidFill>
                <a:latin typeface="Arial" panose="020B0604020202020204" pitchFamily="34" charset="0"/>
                <a:cs typeface="Arial" panose="020B0604020202020204" pitchFamily="34" charset="0"/>
              </a:defRPr>
            </a:lvl4pPr>
            <a:lvl5pPr marL="2057400" indent="-228600" defTabSz="922338">
              <a:spcBef>
                <a:spcPct val="30000"/>
              </a:spcBef>
              <a:defRPr sz="1200">
                <a:solidFill>
                  <a:schemeClr val="tx1"/>
                </a:solidFill>
                <a:latin typeface="Arial" panose="020B0604020202020204" pitchFamily="34" charset="0"/>
                <a:cs typeface="Arial" panose="020B0604020202020204" pitchFamily="34" charset="0"/>
              </a:defRPr>
            </a:lvl5pPr>
            <a:lvl6pPr marL="2514600" indent="-228600" defTabSz="922338"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defTabSz="922338"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defTabSz="922338"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defTabSz="922338"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a:spcBef>
                <a:spcPct val="0"/>
              </a:spcBef>
            </a:pPr>
            <a:fld id="{D134119E-5771-4B1E-B0FE-6AB7E173EC96}" type="slidenum">
              <a:rPr lang="es-ES" altLang="en-US"/>
              <a:pPr>
                <a:spcBef>
                  <a:spcPct val="0"/>
                </a:spcBef>
              </a:pPr>
              <a:t>33</a:t>
            </a:fld>
            <a:endParaRPr lang="es-ES" altLang="en-US"/>
          </a:p>
        </p:txBody>
      </p:sp>
      <p:sp>
        <p:nvSpPr>
          <p:cNvPr id="96259" name="Rectangle 2">
            <a:extLst>
              <a:ext uri="{FF2B5EF4-FFF2-40B4-BE49-F238E27FC236}">
                <a16:creationId xmlns:a16="http://schemas.microsoft.com/office/drawing/2014/main" id="{40966092-7867-4B07-A41E-BA83E97DC683}"/>
              </a:ext>
            </a:extLst>
          </p:cNvPr>
          <p:cNvSpPr>
            <a:spLocks noGrp="1" noRot="1" noChangeAspect="1" noChangeArrowheads="1" noTextEdit="1"/>
          </p:cNvSpPr>
          <p:nvPr>
            <p:ph type="sldImg"/>
          </p:nvPr>
        </p:nvSpPr>
        <p:spPr>
          <a:ln/>
        </p:spPr>
      </p:sp>
      <p:sp>
        <p:nvSpPr>
          <p:cNvPr id="96260" name="Rectangle 3">
            <a:extLst>
              <a:ext uri="{FF2B5EF4-FFF2-40B4-BE49-F238E27FC236}">
                <a16:creationId xmlns:a16="http://schemas.microsoft.com/office/drawing/2014/main" id="{58EDB865-B0FE-433E-8E58-18C17C8EA436}"/>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s-ES" altLang="en-US">
              <a:latin typeface="Arial" panose="020B0604020202020204" pitchFamily="34" charset="0"/>
              <a:cs typeface="Arial" panose="020B0604020202020204" pitchFamily="34" charset="0"/>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Rectangle 7">
            <a:extLst>
              <a:ext uri="{FF2B5EF4-FFF2-40B4-BE49-F238E27FC236}">
                <a16:creationId xmlns:a16="http://schemas.microsoft.com/office/drawing/2014/main" id="{D07750EF-DF33-4498-8C63-2FA9F28EA91D}"/>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2338">
              <a:spcBef>
                <a:spcPct val="30000"/>
              </a:spcBef>
              <a:defRPr sz="1200">
                <a:solidFill>
                  <a:schemeClr val="tx1"/>
                </a:solidFill>
                <a:latin typeface="Arial" panose="020B0604020202020204" pitchFamily="34" charset="0"/>
                <a:cs typeface="Arial" panose="020B0604020202020204" pitchFamily="34" charset="0"/>
              </a:defRPr>
            </a:lvl1pPr>
            <a:lvl2pPr marL="742950" indent="-285750" defTabSz="922338">
              <a:spcBef>
                <a:spcPct val="30000"/>
              </a:spcBef>
              <a:defRPr sz="1200">
                <a:solidFill>
                  <a:schemeClr val="tx1"/>
                </a:solidFill>
                <a:latin typeface="Arial" panose="020B0604020202020204" pitchFamily="34" charset="0"/>
                <a:cs typeface="Arial" panose="020B0604020202020204" pitchFamily="34" charset="0"/>
              </a:defRPr>
            </a:lvl2pPr>
            <a:lvl3pPr marL="1143000" indent="-228600" defTabSz="922338">
              <a:spcBef>
                <a:spcPct val="30000"/>
              </a:spcBef>
              <a:defRPr sz="1200">
                <a:solidFill>
                  <a:schemeClr val="tx1"/>
                </a:solidFill>
                <a:latin typeface="Arial" panose="020B0604020202020204" pitchFamily="34" charset="0"/>
                <a:cs typeface="Arial" panose="020B0604020202020204" pitchFamily="34" charset="0"/>
              </a:defRPr>
            </a:lvl3pPr>
            <a:lvl4pPr marL="1600200" indent="-228600" defTabSz="922338">
              <a:spcBef>
                <a:spcPct val="30000"/>
              </a:spcBef>
              <a:defRPr sz="1200">
                <a:solidFill>
                  <a:schemeClr val="tx1"/>
                </a:solidFill>
                <a:latin typeface="Arial" panose="020B0604020202020204" pitchFamily="34" charset="0"/>
                <a:cs typeface="Arial" panose="020B0604020202020204" pitchFamily="34" charset="0"/>
              </a:defRPr>
            </a:lvl4pPr>
            <a:lvl5pPr marL="2057400" indent="-228600" defTabSz="922338">
              <a:spcBef>
                <a:spcPct val="30000"/>
              </a:spcBef>
              <a:defRPr sz="1200">
                <a:solidFill>
                  <a:schemeClr val="tx1"/>
                </a:solidFill>
                <a:latin typeface="Arial" panose="020B0604020202020204" pitchFamily="34" charset="0"/>
                <a:cs typeface="Arial" panose="020B0604020202020204" pitchFamily="34" charset="0"/>
              </a:defRPr>
            </a:lvl5pPr>
            <a:lvl6pPr marL="2514600" indent="-228600" defTabSz="922338"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defTabSz="922338"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defTabSz="922338"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defTabSz="922338"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a:spcBef>
                <a:spcPct val="0"/>
              </a:spcBef>
            </a:pPr>
            <a:fld id="{F9B33F5E-6FD0-4878-AAB4-60B0383A643D}" type="slidenum">
              <a:rPr lang="es-ES" altLang="en-US"/>
              <a:pPr>
                <a:spcBef>
                  <a:spcPct val="0"/>
                </a:spcBef>
              </a:pPr>
              <a:t>34</a:t>
            </a:fld>
            <a:endParaRPr lang="es-ES" altLang="en-US"/>
          </a:p>
        </p:txBody>
      </p:sp>
      <p:sp>
        <p:nvSpPr>
          <p:cNvPr id="97283" name="Rectangle 2">
            <a:extLst>
              <a:ext uri="{FF2B5EF4-FFF2-40B4-BE49-F238E27FC236}">
                <a16:creationId xmlns:a16="http://schemas.microsoft.com/office/drawing/2014/main" id="{D647529E-3B0E-418A-BF16-E8379C9FF0E3}"/>
              </a:ext>
            </a:extLst>
          </p:cNvPr>
          <p:cNvSpPr>
            <a:spLocks noGrp="1" noRot="1" noChangeAspect="1" noChangeArrowheads="1" noTextEdit="1"/>
          </p:cNvSpPr>
          <p:nvPr>
            <p:ph type="sldImg"/>
          </p:nvPr>
        </p:nvSpPr>
        <p:spPr>
          <a:ln/>
        </p:spPr>
      </p:sp>
      <p:sp>
        <p:nvSpPr>
          <p:cNvPr id="97284" name="Rectangle 3">
            <a:extLst>
              <a:ext uri="{FF2B5EF4-FFF2-40B4-BE49-F238E27FC236}">
                <a16:creationId xmlns:a16="http://schemas.microsoft.com/office/drawing/2014/main" id="{1F13A2B1-38DD-4419-ADF9-AB987B9886C9}"/>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s-ES" altLang="en-US">
              <a:latin typeface="Arial" panose="020B0604020202020204" pitchFamily="34" charset="0"/>
              <a:cs typeface="Arial" panose="020B0604020202020204" pitchFamily="34" charset="0"/>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Rectangle 7">
            <a:extLst>
              <a:ext uri="{FF2B5EF4-FFF2-40B4-BE49-F238E27FC236}">
                <a16:creationId xmlns:a16="http://schemas.microsoft.com/office/drawing/2014/main" id="{F690FF68-E056-4F6F-857E-AB5C0CCA8223}"/>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2338">
              <a:spcBef>
                <a:spcPct val="30000"/>
              </a:spcBef>
              <a:defRPr sz="1200">
                <a:solidFill>
                  <a:schemeClr val="tx1"/>
                </a:solidFill>
                <a:latin typeface="Arial" panose="020B0604020202020204" pitchFamily="34" charset="0"/>
                <a:cs typeface="Arial" panose="020B0604020202020204" pitchFamily="34" charset="0"/>
              </a:defRPr>
            </a:lvl1pPr>
            <a:lvl2pPr marL="742950" indent="-285750" defTabSz="922338">
              <a:spcBef>
                <a:spcPct val="30000"/>
              </a:spcBef>
              <a:defRPr sz="1200">
                <a:solidFill>
                  <a:schemeClr val="tx1"/>
                </a:solidFill>
                <a:latin typeface="Arial" panose="020B0604020202020204" pitchFamily="34" charset="0"/>
                <a:cs typeface="Arial" panose="020B0604020202020204" pitchFamily="34" charset="0"/>
              </a:defRPr>
            </a:lvl2pPr>
            <a:lvl3pPr marL="1143000" indent="-228600" defTabSz="922338">
              <a:spcBef>
                <a:spcPct val="30000"/>
              </a:spcBef>
              <a:defRPr sz="1200">
                <a:solidFill>
                  <a:schemeClr val="tx1"/>
                </a:solidFill>
                <a:latin typeface="Arial" panose="020B0604020202020204" pitchFamily="34" charset="0"/>
                <a:cs typeface="Arial" panose="020B0604020202020204" pitchFamily="34" charset="0"/>
              </a:defRPr>
            </a:lvl3pPr>
            <a:lvl4pPr marL="1600200" indent="-228600" defTabSz="922338">
              <a:spcBef>
                <a:spcPct val="30000"/>
              </a:spcBef>
              <a:defRPr sz="1200">
                <a:solidFill>
                  <a:schemeClr val="tx1"/>
                </a:solidFill>
                <a:latin typeface="Arial" panose="020B0604020202020204" pitchFamily="34" charset="0"/>
                <a:cs typeface="Arial" panose="020B0604020202020204" pitchFamily="34" charset="0"/>
              </a:defRPr>
            </a:lvl4pPr>
            <a:lvl5pPr marL="2057400" indent="-228600" defTabSz="922338">
              <a:spcBef>
                <a:spcPct val="30000"/>
              </a:spcBef>
              <a:defRPr sz="1200">
                <a:solidFill>
                  <a:schemeClr val="tx1"/>
                </a:solidFill>
                <a:latin typeface="Arial" panose="020B0604020202020204" pitchFamily="34" charset="0"/>
                <a:cs typeface="Arial" panose="020B0604020202020204" pitchFamily="34" charset="0"/>
              </a:defRPr>
            </a:lvl5pPr>
            <a:lvl6pPr marL="2514600" indent="-228600" defTabSz="922338"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defTabSz="922338"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defTabSz="922338"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defTabSz="922338"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a:spcBef>
                <a:spcPct val="0"/>
              </a:spcBef>
            </a:pPr>
            <a:fld id="{ACBAD59A-6EC1-4CC1-9EC7-365D1AB2D4D9}" type="slidenum">
              <a:rPr lang="es-ES" altLang="en-US"/>
              <a:pPr>
                <a:spcBef>
                  <a:spcPct val="0"/>
                </a:spcBef>
              </a:pPr>
              <a:t>35</a:t>
            </a:fld>
            <a:endParaRPr lang="es-ES" altLang="en-US"/>
          </a:p>
        </p:txBody>
      </p:sp>
      <p:sp>
        <p:nvSpPr>
          <p:cNvPr id="98307" name="Rectangle 2">
            <a:extLst>
              <a:ext uri="{FF2B5EF4-FFF2-40B4-BE49-F238E27FC236}">
                <a16:creationId xmlns:a16="http://schemas.microsoft.com/office/drawing/2014/main" id="{433BB102-8C24-4E37-818B-459456D636F9}"/>
              </a:ext>
            </a:extLst>
          </p:cNvPr>
          <p:cNvSpPr>
            <a:spLocks noGrp="1" noRot="1" noChangeAspect="1" noChangeArrowheads="1" noTextEdit="1"/>
          </p:cNvSpPr>
          <p:nvPr>
            <p:ph type="sldImg"/>
          </p:nvPr>
        </p:nvSpPr>
        <p:spPr>
          <a:ln/>
        </p:spPr>
      </p:sp>
      <p:sp>
        <p:nvSpPr>
          <p:cNvPr id="98308" name="Rectangle 3">
            <a:extLst>
              <a:ext uri="{FF2B5EF4-FFF2-40B4-BE49-F238E27FC236}">
                <a16:creationId xmlns:a16="http://schemas.microsoft.com/office/drawing/2014/main" id="{2BA02957-79D1-4267-AEC5-7BC3C895D0DD}"/>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s-ES" altLang="en-US">
              <a:latin typeface="Arial" panose="020B0604020202020204" pitchFamily="34" charset="0"/>
              <a:cs typeface="Arial" panose="020B0604020202020204" pitchFamily="34" charset="0"/>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Rectangle 7">
            <a:extLst>
              <a:ext uri="{FF2B5EF4-FFF2-40B4-BE49-F238E27FC236}">
                <a16:creationId xmlns:a16="http://schemas.microsoft.com/office/drawing/2014/main" id="{D402EE56-3B4A-4A7A-8180-57DA51DC91E1}"/>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2338">
              <a:spcBef>
                <a:spcPct val="30000"/>
              </a:spcBef>
              <a:defRPr sz="1200">
                <a:solidFill>
                  <a:schemeClr val="tx1"/>
                </a:solidFill>
                <a:latin typeface="Arial" panose="020B0604020202020204" pitchFamily="34" charset="0"/>
                <a:cs typeface="Arial" panose="020B0604020202020204" pitchFamily="34" charset="0"/>
              </a:defRPr>
            </a:lvl1pPr>
            <a:lvl2pPr marL="742950" indent="-285750" defTabSz="922338">
              <a:spcBef>
                <a:spcPct val="30000"/>
              </a:spcBef>
              <a:defRPr sz="1200">
                <a:solidFill>
                  <a:schemeClr val="tx1"/>
                </a:solidFill>
                <a:latin typeface="Arial" panose="020B0604020202020204" pitchFamily="34" charset="0"/>
                <a:cs typeface="Arial" panose="020B0604020202020204" pitchFamily="34" charset="0"/>
              </a:defRPr>
            </a:lvl2pPr>
            <a:lvl3pPr marL="1143000" indent="-228600" defTabSz="922338">
              <a:spcBef>
                <a:spcPct val="30000"/>
              </a:spcBef>
              <a:defRPr sz="1200">
                <a:solidFill>
                  <a:schemeClr val="tx1"/>
                </a:solidFill>
                <a:latin typeface="Arial" panose="020B0604020202020204" pitchFamily="34" charset="0"/>
                <a:cs typeface="Arial" panose="020B0604020202020204" pitchFamily="34" charset="0"/>
              </a:defRPr>
            </a:lvl3pPr>
            <a:lvl4pPr marL="1600200" indent="-228600" defTabSz="922338">
              <a:spcBef>
                <a:spcPct val="30000"/>
              </a:spcBef>
              <a:defRPr sz="1200">
                <a:solidFill>
                  <a:schemeClr val="tx1"/>
                </a:solidFill>
                <a:latin typeface="Arial" panose="020B0604020202020204" pitchFamily="34" charset="0"/>
                <a:cs typeface="Arial" panose="020B0604020202020204" pitchFamily="34" charset="0"/>
              </a:defRPr>
            </a:lvl4pPr>
            <a:lvl5pPr marL="2057400" indent="-228600" defTabSz="922338">
              <a:spcBef>
                <a:spcPct val="30000"/>
              </a:spcBef>
              <a:defRPr sz="1200">
                <a:solidFill>
                  <a:schemeClr val="tx1"/>
                </a:solidFill>
                <a:latin typeface="Arial" panose="020B0604020202020204" pitchFamily="34" charset="0"/>
                <a:cs typeface="Arial" panose="020B0604020202020204" pitchFamily="34" charset="0"/>
              </a:defRPr>
            </a:lvl5pPr>
            <a:lvl6pPr marL="2514600" indent="-228600" defTabSz="922338"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defTabSz="922338"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defTabSz="922338"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defTabSz="922338"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a:spcBef>
                <a:spcPct val="0"/>
              </a:spcBef>
            </a:pPr>
            <a:fld id="{3C4DB578-DA5E-4794-8390-BAD1BF53EDF6}" type="slidenum">
              <a:rPr lang="es-ES" altLang="en-US"/>
              <a:pPr>
                <a:spcBef>
                  <a:spcPct val="0"/>
                </a:spcBef>
              </a:pPr>
              <a:t>36</a:t>
            </a:fld>
            <a:endParaRPr lang="es-ES" altLang="en-US"/>
          </a:p>
        </p:txBody>
      </p:sp>
      <p:sp>
        <p:nvSpPr>
          <p:cNvPr id="99331" name="Rectangle 2">
            <a:extLst>
              <a:ext uri="{FF2B5EF4-FFF2-40B4-BE49-F238E27FC236}">
                <a16:creationId xmlns:a16="http://schemas.microsoft.com/office/drawing/2014/main" id="{0EF6A150-63EB-4788-9C79-B8037BB3540E}"/>
              </a:ext>
            </a:extLst>
          </p:cNvPr>
          <p:cNvSpPr>
            <a:spLocks noGrp="1" noRot="1" noChangeAspect="1" noChangeArrowheads="1" noTextEdit="1"/>
          </p:cNvSpPr>
          <p:nvPr>
            <p:ph type="sldImg"/>
          </p:nvPr>
        </p:nvSpPr>
        <p:spPr>
          <a:ln/>
        </p:spPr>
      </p:sp>
      <p:sp>
        <p:nvSpPr>
          <p:cNvPr id="99332" name="Rectangle 3">
            <a:extLst>
              <a:ext uri="{FF2B5EF4-FFF2-40B4-BE49-F238E27FC236}">
                <a16:creationId xmlns:a16="http://schemas.microsoft.com/office/drawing/2014/main" id="{0F24E55C-1FAB-4358-9335-B5F095B8E70C}"/>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s-ES" altLang="en-US">
              <a:latin typeface="Arial" panose="020B0604020202020204" pitchFamily="34" charset="0"/>
              <a:cs typeface="Arial" panose="020B0604020202020204" pitchFamily="34" charset="0"/>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Rectangle 7">
            <a:extLst>
              <a:ext uri="{FF2B5EF4-FFF2-40B4-BE49-F238E27FC236}">
                <a16:creationId xmlns:a16="http://schemas.microsoft.com/office/drawing/2014/main" id="{152CA6D9-0F70-424E-BED2-66B1A8098C23}"/>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2338">
              <a:spcBef>
                <a:spcPct val="30000"/>
              </a:spcBef>
              <a:defRPr sz="1200">
                <a:solidFill>
                  <a:schemeClr val="tx1"/>
                </a:solidFill>
                <a:latin typeface="Arial" panose="020B0604020202020204" pitchFamily="34" charset="0"/>
                <a:cs typeface="Arial" panose="020B0604020202020204" pitchFamily="34" charset="0"/>
              </a:defRPr>
            </a:lvl1pPr>
            <a:lvl2pPr marL="742950" indent="-285750" defTabSz="922338">
              <a:spcBef>
                <a:spcPct val="30000"/>
              </a:spcBef>
              <a:defRPr sz="1200">
                <a:solidFill>
                  <a:schemeClr val="tx1"/>
                </a:solidFill>
                <a:latin typeface="Arial" panose="020B0604020202020204" pitchFamily="34" charset="0"/>
                <a:cs typeface="Arial" panose="020B0604020202020204" pitchFamily="34" charset="0"/>
              </a:defRPr>
            </a:lvl2pPr>
            <a:lvl3pPr marL="1143000" indent="-228600" defTabSz="922338">
              <a:spcBef>
                <a:spcPct val="30000"/>
              </a:spcBef>
              <a:defRPr sz="1200">
                <a:solidFill>
                  <a:schemeClr val="tx1"/>
                </a:solidFill>
                <a:latin typeface="Arial" panose="020B0604020202020204" pitchFamily="34" charset="0"/>
                <a:cs typeface="Arial" panose="020B0604020202020204" pitchFamily="34" charset="0"/>
              </a:defRPr>
            </a:lvl3pPr>
            <a:lvl4pPr marL="1600200" indent="-228600" defTabSz="922338">
              <a:spcBef>
                <a:spcPct val="30000"/>
              </a:spcBef>
              <a:defRPr sz="1200">
                <a:solidFill>
                  <a:schemeClr val="tx1"/>
                </a:solidFill>
                <a:latin typeface="Arial" panose="020B0604020202020204" pitchFamily="34" charset="0"/>
                <a:cs typeface="Arial" panose="020B0604020202020204" pitchFamily="34" charset="0"/>
              </a:defRPr>
            </a:lvl4pPr>
            <a:lvl5pPr marL="2057400" indent="-228600" defTabSz="922338">
              <a:spcBef>
                <a:spcPct val="30000"/>
              </a:spcBef>
              <a:defRPr sz="1200">
                <a:solidFill>
                  <a:schemeClr val="tx1"/>
                </a:solidFill>
                <a:latin typeface="Arial" panose="020B0604020202020204" pitchFamily="34" charset="0"/>
                <a:cs typeface="Arial" panose="020B0604020202020204" pitchFamily="34" charset="0"/>
              </a:defRPr>
            </a:lvl5pPr>
            <a:lvl6pPr marL="2514600" indent="-228600" defTabSz="922338"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defTabSz="922338"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defTabSz="922338"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defTabSz="922338"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a:spcBef>
                <a:spcPct val="0"/>
              </a:spcBef>
            </a:pPr>
            <a:fld id="{74A0EF07-EADE-4947-B23B-CEDA1C2BD6A2}" type="slidenum">
              <a:rPr lang="es-ES" altLang="en-US"/>
              <a:pPr>
                <a:spcBef>
                  <a:spcPct val="0"/>
                </a:spcBef>
              </a:pPr>
              <a:t>37</a:t>
            </a:fld>
            <a:endParaRPr lang="es-ES" altLang="en-US"/>
          </a:p>
        </p:txBody>
      </p:sp>
      <p:sp>
        <p:nvSpPr>
          <p:cNvPr id="100355" name="Rectangle 2">
            <a:extLst>
              <a:ext uri="{FF2B5EF4-FFF2-40B4-BE49-F238E27FC236}">
                <a16:creationId xmlns:a16="http://schemas.microsoft.com/office/drawing/2014/main" id="{0B38E029-4257-4622-84C0-C04630C4F05A}"/>
              </a:ext>
            </a:extLst>
          </p:cNvPr>
          <p:cNvSpPr>
            <a:spLocks noGrp="1" noRot="1" noChangeAspect="1" noChangeArrowheads="1" noTextEdit="1"/>
          </p:cNvSpPr>
          <p:nvPr>
            <p:ph type="sldImg"/>
          </p:nvPr>
        </p:nvSpPr>
        <p:spPr>
          <a:ln/>
        </p:spPr>
      </p:sp>
      <p:sp>
        <p:nvSpPr>
          <p:cNvPr id="100356" name="Rectangle 3">
            <a:extLst>
              <a:ext uri="{FF2B5EF4-FFF2-40B4-BE49-F238E27FC236}">
                <a16:creationId xmlns:a16="http://schemas.microsoft.com/office/drawing/2014/main" id="{D37A5ED6-43DC-4EBE-BACA-4BD52975C4D4}"/>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s-ES" altLang="en-US">
              <a:latin typeface="Arial" panose="020B0604020202020204" pitchFamily="34" charset="0"/>
              <a:cs typeface="Arial" panose="020B0604020202020204" pitchFamily="34" charset="0"/>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Rectangle 7">
            <a:extLst>
              <a:ext uri="{FF2B5EF4-FFF2-40B4-BE49-F238E27FC236}">
                <a16:creationId xmlns:a16="http://schemas.microsoft.com/office/drawing/2014/main" id="{C52B412D-BDE9-4761-988A-4F3AFA6C074E}"/>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2338">
              <a:spcBef>
                <a:spcPct val="30000"/>
              </a:spcBef>
              <a:defRPr sz="1200">
                <a:solidFill>
                  <a:schemeClr val="tx1"/>
                </a:solidFill>
                <a:latin typeface="Arial" panose="020B0604020202020204" pitchFamily="34" charset="0"/>
                <a:cs typeface="Arial" panose="020B0604020202020204" pitchFamily="34" charset="0"/>
              </a:defRPr>
            </a:lvl1pPr>
            <a:lvl2pPr marL="742950" indent="-285750" defTabSz="922338">
              <a:spcBef>
                <a:spcPct val="30000"/>
              </a:spcBef>
              <a:defRPr sz="1200">
                <a:solidFill>
                  <a:schemeClr val="tx1"/>
                </a:solidFill>
                <a:latin typeface="Arial" panose="020B0604020202020204" pitchFamily="34" charset="0"/>
                <a:cs typeface="Arial" panose="020B0604020202020204" pitchFamily="34" charset="0"/>
              </a:defRPr>
            </a:lvl2pPr>
            <a:lvl3pPr marL="1143000" indent="-228600" defTabSz="922338">
              <a:spcBef>
                <a:spcPct val="30000"/>
              </a:spcBef>
              <a:defRPr sz="1200">
                <a:solidFill>
                  <a:schemeClr val="tx1"/>
                </a:solidFill>
                <a:latin typeface="Arial" panose="020B0604020202020204" pitchFamily="34" charset="0"/>
                <a:cs typeface="Arial" panose="020B0604020202020204" pitchFamily="34" charset="0"/>
              </a:defRPr>
            </a:lvl3pPr>
            <a:lvl4pPr marL="1600200" indent="-228600" defTabSz="922338">
              <a:spcBef>
                <a:spcPct val="30000"/>
              </a:spcBef>
              <a:defRPr sz="1200">
                <a:solidFill>
                  <a:schemeClr val="tx1"/>
                </a:solidFill>
                <a:latin typeface="Arial" panose="020B0604020202020204" pitchFamily="34" charset="0"/>
                <a:cs typeface="Arial" panose="020B0604020202020204" pitchFamily="34" charset="0"/>
              </a:defRPr>
            </a:lvl4pPr>
            <a:lvl5pPr marL="2057400" indent="-228600" defTabSz="922338">
              <a:spcBef>
                <a:spcPct val="30000"/>
              </a:spcBef>
              <a:defRPr sz="1200">
                <a:solidFill>
                  <a:schemeClr val="tx1"/>
                </a:solidFill>
                <a:latin typeface="Arial" panose="020B0604020202020204" pitchFamily="34" charset="0"/>
                <a:cs typeface="Arial" panose="020B0604020202020204" pitchFamily="34" charset="0"/>
              </a:defRPr>
            </a:lvl5pPr>
            <a:lvl6pPr marL="2514600" indent="-228600" defTabSz="922338"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defTabSz="922338"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defTabSz="922338"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defTabSz="922338"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a:spcBef>
                <a:spcPct val="0"/>
              </a:spcBef>
            </a:pPr>
            <a:fld id="{CC4A0991-78D4-4ED5-B52A-DEBCBB52C6BA}" type="slidenum">
              <a:rPr lang="es-ES" altLang="en-US"/>
              <a:pPr>
                <a:spcBef>
                  <a:spcPct val="0"/>
                </a:spcBef>
              </a:pPr>
              <a:t>38</a:t>
            </a:fld>
            <a:endParaRPr lang="es-ES" altLang="en-US"/>
          </a:p>
        </p:txBody>
      </p:sp>
      <p:sp>
        <p:nvSpPr>
          <p:cNvPr id="101379" name="Rectangle 2">
            <a:extLst>
              <a:ext uri="{FF2B5EF4-FFF2-40B4-BE49-F238E27FC236}">
                <a16:creationId xmlns:a16="http://schemas.microsoft.com/office/drawing/2014/main" id="{77120C8C-3E66-4098-888A-507464CD08C6}"/>
              </a:ext>
            </a:extLst>
          </p:cNvPr>
          <p:cNvSpPr>
            <a:spLocks noGrp="1" noRot="1" noChangeAspect="1" noChangeArrowheads="1" noTextEdit="1"/>
          </p:cNvSpPr>
          <p:nvPr>
            <p:ph type="sldImg"/>
          </p:nvPr>
        </p:nvSpPr>
        <p:spPr>
          <a:ln/>
        </p:spPr>
      </p:sp>
      <p:sp>
        <p:nvSpPr>
          <p:cNvPr id="101380" name="Rectangle 3">
            <a:extLst>
              <a:ext uri="{FF2B5EF4-FFF2-40B4-BE49-F238E27FC236}">
                <a16:creationId xmlns:a16="http://schemas.microsoft.com/office/drawing/2014/main" id="{2C794F87-FA75-4DBB-A222-F9FD900055D2}"/>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s-ES" altLang="en-US">
              <a:latin typeface="Arial" panose="020B0604020202020204" pitchFamily="34" charset="0"/>
              <a:cs typeface="Arial" panose="020B0604020202020204" pitchFamily="34" charset="0"/>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Rectangle 7">
            <a:extLst>
              <a:ext uri="{FF2B5EF4-FFF2-40B4-BE49-F238E27FC236}">
                <a16:creationId xmlns:a16="http://schemas.microsoft.com/office/drawing/2014/main" id="{2CCFDDE1-63B9-450B-A99D-DA308C562FF4}"/>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2338">
              <a:spcBef>
                <a:spcPct val="30000"/>
              </a:spcBef>
              <a:defRPr sz="1200">
                <a:solidFill>
                  <a:schemeClr val="tx1"/>
                </a:solidFill>
                <a:latin typeface="Arial" panose="020B0604020202020204" pitchFamily="34" charset="0"/>
                <a:cs typeface="Arial" panose="020B0604020202020204" pitchFamily="34" charset="0"/>
              </a:defRPr>
            </a:lvl1pPr>
            <a:lvl2pPr marL="742950" indent="-285750" defTabSz="922338">
              <a:spcBef>
                <a:spcPct val="30000"/>
              </a:spcBef>
              <a:defRPr sz="1200">
                <a:solidFill>
                  <a:schemeClr val="tx1"/>
                </a:solidFill>
                <a:latin typeface="Arial" panose="020B0604020202020204" pitchFamily="34" charset="0"/>
                <a:cs typeface="Arial" panose="020B0604020202020204" pitchFamily="34" charset="0"/>
              </a:defRPr>
            </a:lvl2pPr>
            <a:lvl3pPr marL="1143000" indent="-228600" defTabSz="922338">
              <a:spcBef>
                <a:spcPct val="30000"/>
              </a:spcBef>
              <a:defRPr sz="1200">
                <a:solidFill>
                  <a:schemeClr val="tx1"/>
                </a:solidFill>
                <a:latin typeface="Arial" panose="020B0604020202020204" pitchFamily="34" charset="0"/>
                <a:cs typeface="Arial" panose="020B0604020202020204" pitchFamily="34" charset="0"/>
              </a:defRPr>
            </a:lvl3pPr>
            <a:lvl4pPr marL="1600200" indent="-228600" defTabSz="922338">
              <a:spcBef>
                <a:spcPct val="30000"/>
              </a:spcBef>
              <a:defRPr sz="1200">
                <a:solidFill>
                  <a:schemeClr val="tx1"/>
                </a:solidFill>
                <a:latin typeface="Arial" panose="020B0604020202020204" pitchFamily="34" charset="0"/>
                <a:cs typeface="Arial" panose="020B0604020202020204" pitchFamily="34" charset="0"/>
              </a:defRPr>
            </a:lvl4pPr>
            <a:lvl5pPr marL="2057400" indent="-228600" defTabSz="922338">
              <a:spcBef>
                <a:spcPct val="30000"/>
              </a:spcBef>
              <a:defRPr sz="1200">
                <a:solidFill>
                  <a:schemeClr val="tx1"/>
                </a:solidFill>
                <a:latin typeface="Arial" panose="020B0604020202020204" pitchFamily="34" charset="0"/>
                <a:cs typeface="Arial" panose="020B0604020202020204" pitchFamily="34" charset="0"/>
              </a:defRPr>
            </a:lvl5pPr>
            <a:lvl6pPr marL="2514600" indent="-228600" defTabSz="922338"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defTabSz="922338"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defTabSz="922338"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defTabSz="922338"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a:spcBef>
                <a:spcPct val="0"/>
              </a:spcBef>
            </a:pPr>
            <a:fld id="{D1B1B021-48C0-4FC4-A6BB-568C0910EFB7}" type="slidenum">
              <a:rPr lang="es-ES" altLang="en-US"/>
              <a:pPr>
                <a:spcBef>
                  <a:spcPct val="0"/>
                </a:spcBef>
              </a:pPr>
              <a:t>39</a:t>
            </a:fld>
            <a:endParaRPr lang="es-ES" altLang="en-US"/>
          </a:p>
        </p:txBody>
      </p:sp>
      <p:sp>
        <p:nvSpPr>
          <p:cNvPr id="102403" name="Rectangle 2">
            <a:extLst>
              <a:ext uri="{FF2B5EF4-FFF2-40B4-BE49-F238E27FC236}">
                <a16:creationId xmlns:a16="http://schemas.microsoft.com/office/drawing/2014/main" id="{55F2B8E3-4D6F-4625-95A1-E33DF260C7AC}"/>
              </a:ext>
            </a:extLst>
          </p:cNvPr>
          <p:cNvSpPr>
            <a:spLocks noGrp="1" noRot="1" noChangeAspect="1" noChangeArrowheads="1" noTextEdit="1"/>
          </p:cNvSpPr>
          <p:nvPr>
            <p:ph type="sldImg"/>
          </p:nvPr>
        </p:nvSpPr>
        <p:spPr>
          <a:ln/>
        </p:spPr>
      </p:sp>
      <p:sp>
        <p:nvSpPr>
          <p:cNvPr id="102404" name="Rectangle 3">
            <a:extLst>
              <a:ext uri="{FF2B5EF4-FFF2-40B4-BE49-F238E27FC236}">
                <a16:creationId xmlns:a16="http://schemas.microsoft.com/office/drawing/2014/main" id="{72CFD6E5-6087-49FD-BD9A-CDD1EA5EF96B}"/>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s-ES" altLang="en-US">
              <a:latin typeface="Arial" panose="020B0604020202020204" pitchFamily="34" charset="0"/>
              <a:cs typeface="Arial" panose="020B0604020202020204" pitchFamily="34" charset="0"/>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Rectangle 7">
            <a:extLst>
              <a:ext uri="{FF2B5EF4-FFF2-40B4-BE49-F238E27FC236}">
                <a16:creationId xmlns:a16="http://schemas.microsoft.com/office/drawing/2014/main" id="{C665620C-E161-45FA-A031-88C67DC7E87E}"/>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2338">
              <a:spcBef>
                <a:spcPct val="30000"/>
              </a:spcBef>
              <a:defRPr sz="1200">
                <a:solidFill>
                  <a:schemeClr val="tx1"/>
                </a:solidFill>
                <a:latin typeface="Arial" panose="020B0604020202020204" pitchFamily="34" charset="0"/>
                <a:cs typeface="Arial" panose="020B0604020202020204" pitchFamily="34" charset="0"/>
              </a:defRPr>
            </a:lvl1pPr>
            <a:lvl2pPr marL="742950" indent="-285750" defTabSz="922338">
              <a:spcBef>
                <a:spcPct val="30000"/>
              </a:spcBef>
              <a:defRPr sz="1200">
                <a:solidFill>
                  <a:schemeClr val="tx1"/>
                </a:solidFill>
                <a:latin typeface="Arial" panose="020B0604020202020204" pitchFamily="34" charset="0"/>
                <a:cs typeface="Arial" panose="020B0604020202020204" pitchFamily="34" charset="0"/>
              </a:defRPr>
            </a:lvl2pPr>
            <a:lvl3pPr marL="1143000" indent="-228600" defTabSz="922338">
              <a:spcBef>
                <a:spcPct val="30000"/>
              </a:spcBef>
              <a:defRPr sz="1200">
                <a:solidFill>
                  <a:schemeClr val="tx1"/>
                </a:solidFill>
                <a:latin typeface="Arial" panose="020B0604020202020204" pitchFamily="34" charset="0"/>
                <a:cs typeface="Arial" panose="020B0604020202020204" pitchFamily="34" charset="0"/>
              </a:defRPr>
            </a:lvl3pPr>
            <a:lvl4pPr marL="1600200" indent="-228600" defTabSz="922338">
              <a:spcBef>
                <a:spcPct val="30000"/>
              </a:spcBef>
              <a:defRPr sz="1200">
                <a:solidFill>
                  <a:schemeClr val="tx1"/>
                </a:solidFill>
                <a:latin typeface="Arial" panose="020B0604020202020204" pitchFamily="34" charset="0"/>
                <a:cs typeface="Arial" panose="020B0604020202020204" pitchFamily="34" charset="0"/>
              </a:defRPr>
            </a:lvl4pPr>
            <a:lvl5pPr marL="2057400" indent="-228600" defTabSz="922338">
              <a:spcBef>
                <a:spcPct val="30000"/>
              </a:spcBef>
              <a:defRPr sz="1200">
                <a:solidFill>
                  <a:schemeClr val="tx1"/>
                </a:solidFill>
                <a:latin typeface="Arial" panose="020B0604020202020204" pitchFamily="34" charset="0"/>
                <a:cs typeface="Arial" panose="020B0604020202020204" pitchFamily="34" charset="0"/>
              </a:defRPr>
            </a:lvl5pPr>
            <a:lvl6pPr marL="2514600" indent="-228600" defTabSz="922338"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defTabSz="922338"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defTabSz="922338"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defTabSz="922338"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a:spcBef>
                <a:spcPct val="0"/>
              </a:spcBef>
            </a:pPr>
            <a:fld id="{86BC4E4F-1A12-4833-9DE2-328E08CE5BFE}" type="slidenum">
              <a:rPr lang="es-ES" altLang="en-US"/>
              <a:pPr>
                <a:spcBef>
                  <a:spcPct val="0"/>
                </a:spcBef>
              </a:pPr>
              <a:t>40</a:t>
            </a:fld>
            <a:endParaRPr lang="es-ES" altLang="en-US"/>
          </a:p>
        </p:txBody>
      </p:sp>
      <p:sp>
        <p:nvSpPr>
          <p:cNvPr id="103427" name="Rectangle 2">
            <a:extLst>
              <a:ext uri="{FF2B5EF4-FFF2-40B4-BE49-F238E27FC236}">
                <a16:creationId xmlns:a16="http://schemas.microsoft.com/office/drawing/2014/main" id="{E6804B2A-89A4-4552-905E-C103E7C4B109}"/>
              </a:ext>
            </a:extLst>
          </p:cNvPr>
          <p:cNvSpPr>
            <a:spLocks noGrp="1" noRot="1" noChangeAspect="1" noChangeArrowheads="1" noTextEdit="1"/>
          </p:cNvSpPr>
          <p:nvPr>
            <p:ph type="sldImg"/>
          </p:nvPr>
        </p:nvSpPr>
        <p:spPr>
          <a:ln/>
        </p:spPr>
      </p:sp>
      <p:sp>
        <p:nvSpPr>
          <p:cNvPr id="103428" name="Rectangle 3">
            <a:extLst>
              <a:ext uri="{FF2B5EF4-FFF2-40B4-BE49-F238E27FC236}">
                <a16:creationId xmlns:a16="http://schemas.microsoft.com/office/drawing/2014/main" id="{A26FFB5F-E0DC-4F6F-8264-1D3E5D1C5DAE}"/>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s-ES" altLang="en-US">
              <a:latin typeface="Arial" panose="020B0604020202020204" pitchFamily="34" charset="0"/>
              <a:cs typeface="Arial" panose="020B0604020202020204" pitchFamily="34" charset="0"/>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Rectangle 7">
            <a:extLst>
              <a:ext uri="{FF2B5EF4-FFF2-40B4-BE49-F238E27FC236}">
                <a16:creationId xmlns:a16="http://schemas.microsoft.com/office/drawing/2014/main" id="{81B82FAA-3D90-4D0C-AA26-0952EA5F55A0}"/>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2338">
              <a:spcBef>
                <a:spcPct val="30000"/>
              </a:spcBef>
              <a:defRPr sz="1200">
                <a:solidFill>
                  <a:schemeClr val="tx1"/>
                </a:solidFill>
                <a:latin typeface="Arial" panose="020B0604020202020204" pitchFamily="34" charset="0"/>
                <a:cs typeface="Arial" panose="020B0604020202020204" pitchFamily="34" charset="0"/>
              </a:defRPr>
            </a:lvl1pPr>
            <a:lvl2pPr marL="742950" indent="-285750" defTabSz="922338">
              <a:spcBef>
                <a:spcPct val="30000"/>
              </a:spcBef>
              <a:defRPr sz="1200">
                <a:solidFill>
                  <a:schemeClr val="tx1"/>
                </a:solidFill>
                <a:latin typeface="Arial" panose="020B0604020202020204" pitchFamily="34" charset="0"/>
                <a:cs typeface="Arial" panose="020B0604020202020204" pitchFamily="34" charset="0"/>
              </a:defRPr>
            </a:lvl2pPr>
            <a:lvl3pPr marL="1143000" indent="-228600" defTabSz="922338">
              <a:spcBef>
                <a:spcPct val="30000"/>
              </a:spcBef>
              <a:defRPr sz="1200">
                <a:solidFill>
                  <a:schemeClr val="tx1"/>
                </a:solidFill>
                <a:latin typeface="Arial" panose="020B0604020202020204" pitchFamily="34" charset="0"/>
                <a:cs typeface="Arial" panose="020B0604020202020204" pitchFamily="34" charset="0"/>
              </a:defRPr>
            </a:lvl3pPr>
            <a:lvl4pPr marL="1600200" indent="-228600" defTabSz="922338">
              <a:spcBef>
                <a:spcPct val="30000"/>
              </a:spcBef>
              <a:defRPr sz="1200">
                <a:solidFill>
                  <a:schemeClr val="tx1"/>
                </a:solidFill>
                <a:latin typeface="Arial" panose="020B0604020202020204" pitchFamily="34" charset="0"/>
                <a:cs typeface="Arial" panose="020B0604020202020204" pitchFamily="34" charset="0"/>
              </a:defRPr>
            </a:lvl4pPr>
            <a:lvl5pPr marL="2057400" indent="-228600" defTabSz="922338">
              <a:spcBef>
                <a:spcPct val="30000"/>
              </a:spcBef>
              <a:defRPr sz="1200">
                <a:solidFill>
                  <a:schemeClr val="tx1"/>
                </a:solidFill>
                <a:latin typeface="Arial" panose="020B0604020202020204" pitchFamily="34" charset="0"/>
                <a:cs typeface="Arial" panose="020B0604020202020204" pitchFamily="34" charset="0"/>
              </a:defRPr>
            </a:lvl5pPr>
            <a:lvl6pPr marL="2514600" indent="-228600" defTabSz="922338"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defTabSz="922338"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defTabSz="922338"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defTabSz="922338"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a:spcBef>
                <a:spcPct val="0"/>
              </a:spcBef>
            </a:pPr>
            <a:fld id="{E1348DDB-9B66-4E88-82ED-FC64E06B44EE}" type="slidenum">
              <a:rPr lang="es-ES" altLang="en-US"/>
              <a:pPr>
                <a:spcBef>
                  <a:spcPct val="0"/>
                </a:spcBef>
              </a:pPr>
              <a:t>41</a:t>
            </a:fld>
            <a:endParaRPr lang="es-ES" altLang="en-US"/>
          </a:p>
        </p:txBody>
      </p:sp>
      <p:sp>
        <p:nvSpPr>
          <p:cNvPr id="104451" name="Rectangle 2">
            <a:extLst>
              <a:ext uri="{FF2B5EF4-FFF2-40B4-BE49-F238E27FC236}">
                <a16:creationId xmlns:a16="http://schemas.microsoft.com/office/drawing/2014/main" id="{A46D2A65-73B6-4EF5-A0A9-B01B1BCC5276}"/>
              </a:ext>
            </a:extLst>
          </p:cNvPr>
          <p:cNvSpPr>
            <a:spLocks noGrp="1" noRot="1" noChangeAspect="1" noChangeArrowheads="1" noTextEdit="1"/>
          </p:cNvSpPr>
          <p:nvPr>
            <p:ph type="sldImg"/>
          </p:nvPr>
        </p:nvSpPr>
        <p:spPr>
          <a:ln/>
        </p:spPr>
      </p:sp>
      <p:sp>
        <p:nvSpPr>
          <p:cNvPr id="104452" name="Rectangle 3">
            <a:extLst>
              <a:ext uri="{FF2B5EF4-FFF2-40B4-BE49-F238E27FC236}">
                <a16:creationId xmlns:a16="http://schemas.microsoft.com/office/drawing/2014/main" id="{A7BE0E6D-6C5F-4331-84F9-49C37244ED71}"/>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s-ES" altLang="en-US">
              <a:latin typeface="Arial" panose="020B0604020202020204" pitchFamily="34" charset="0"/>
              <a:cs typeface="Arial" panose="020B0604020202020204" pitchFamily="34"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Rectangle 7">
            <a:extLst>
              <a:ext uri="{FF2B5EF4-FFF2-40B4-BE49-F238E27FC236}">
                <a16:creationId xmlns:a16="http://schemas.microsoft.com/office/drawing/2014/main" id="{25A7356D-3761-4607-8FBA-952DED959C43}"/>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2338">
              <a:spcBef>
                <a:spcPct val="30000"/>
              </a:spcBef>
              <a:defRPr sz="1200">
                <a:solidFill>
                  <a:schemeClr val="tx1"/>
                </a:solidFill>
                <a:latin typeface="Arial" panose="020B0604020202020204" pitchFamily="34" charset="0"/>
                <a:cs typeface="Arial" panose="020B0604020202020204" pitchFamily="34" charset="0"/>
              </a:defRPr>
            </a:lvl1pPr>
            <a:lvl2pPr marL="742950" indent="-285750" defTabSz="922338">
              <a:spcBef>
                <a:spcPct val="30000"/>
              </a:spcBef>
              <a:defRPr sz="1200">
                <a:solidFill>
                  <a:schemeClr val="tx1"/>
                </a:solidFill>
                <a:latin typeface="Arial" panose="020B0604020202020204" pitchFamily="34" charset="0"/>
                <a:cs typeface="Arial" panose="020B0604020202020204" pitchFamily="34" charset="0"/>
              </a:defRPr>
            </a:lvl2pPr>
            <a:lvl3pPr marL="1143000" indent="-228600" defTabSz="922338">
              <a:spcBef>
                <a:spcPct val="30000"/>
              </a:spcBef>
              <a:defRPr sz="1200">
                <a:solidFill>
                  <a:schemeClr val="tx1"/>
                </a:solidFill>
                <a:latin typeface="Arial" panose="020B0604020202020204" pitchFamily="34" charset="0"/>
                <a:cs typeface="Arial" panose="020B0604020202020204" pitchFamily="34" charset="0"/>
              </a:defRPr>
            </a:lvl3pPr>
            <a:lvl4pPr marL="1600200" indent="-228600" defTabSz="922338">
              <a:spcBef>
                <a:spcPct val="30000"/>
              </a:spcBef>
              <a:defRPr sz="1200">
                <a:solidFill>
                  <a:schemeClr val="tx1"/>
                </a:solidFill>
                <a:latin typeface="Arial" panose="020B0604020202020204" pitchFamily="34" charset="0"/>
                <a:cs typeface="Arial" panose="020B0604020202020204" pitchFamily="34" charset="0"/>
              </a:defRPr>
            </a:lvl4pPr>
            <a:lvl5pPr marL="2057400" indent="-228600" defTabSz="922338">
              <a:spcBef>
                <a:spcPct val="30000"/>
              </a:spcBef>
              <a:defRPr sz="1200">
                <a:solidFill>
                  <a:schemeClr val="tx1"/>
                </a:solidFill>
                <a:latin typeface="Arial" panose="020B0604020202020204" pitchFamily="34" charset="0"/>
                <a:cs typeface="Arial" panose="020B0604020202020204" pitchFamily="34" charset="0"/>
              </a:defRPr>
            </a:lvl5pPr>
            <a:lvl6pPr marL="2514600" indent="-228600" defTabSz="922338"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defTabSz="922338"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defTabSz="922338"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defTabSz="922338"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a:spcBef>
                <a:spcPct val="0"/>
              </a:spcBef>
            </a:pPr>
            <a:fld id="{7147F436-8A88-42A6-9F06-56617735B417}" type="slidenum">
              <a:rPr lang="es-ES" altLang="en-US"/>
              <a:pPr>
                <a:spcBef>
                  <a:spcPct val="0"/>
                </a:spcBef>
              </a:pPr>
              <a:t>6</a:t>
            </a:fld>
            <a:endParaRPr lang="es-ES" altLang="en-US"/>
          </a:p>
        </p:txBody>
      </p:sp>
      <p:sp>
        <p:nvSpPr>
          <p:cNvPr id="90115" name="Rectangle 2">
            <a:extLst>
              <a:ext uri="{FF2B5EF4-FFF2-40B4-BE49-F238E27FC236}">
                <a16:creationId xmlns:a16="http://schemas.microsoft.com/office/drawing/2014/main" id="{C325BD89-13C7-47A4-84F2-5E1EC98082FD}"/>
              </a:ext>
            </a:extLst>
          </p:cNvPr>
          <p:cNvSpPr>
            <a:spLocks noGrp="1" noRot="1" noChangeAspect="1" noChangeArrowheads="1" noTextEdit="1"/>
          </p:cNvSpPr>
          <p:nvPr>
            <p:ph type="sldImg"/>
          </p:nvPr>
        </p:nvSpPr>
        <p:spPr>
          <a:ln/>
        </p:spPr>
      </p:sp>
      <p:sp>
        <p:nvSpPr>
          <p:cNvPr id="90116" name="Rectangle 3">
            <a:extLst>
              <a:ext uri="{FF2B5EF4-FFF2-40B4-BE49-F238E27FC236}">
                <a16:creationId xmlns:a16="http://schemas.microsoft.com/office/drawing/2014/main" id="{7C966EDE-2B90-4A41-AD9C-BA7906F10145}"/>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s-ES" altLang="en-US">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216541162"/>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Rectangle 7">
            <a:extLst>
              <a:ext uri="{FF2B5EF4-FFF2-40B4-BE49-F238E27FC236}">
                <a16:creationId xmlns:a16="http://schemas.microsoft.com/office/drawing/2014/main" id="{218E59D6-987E-4D2E-AD8A-18F15EBB6D01}"/>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2338">
              <a:spcBef>
                <a:spcPct val="30000"/>
              </a:spcBef>
              <a:defRPr sz="1200">
                <a:solidFill>
                  <a:schemeClr val="tx1"/>
                </a:solidFill>
                <a:latin typeface="Arial" panose="020B0604020202020204" pitchFamily="34" charset="0"/>
                <a:cs typeface="Arial" panose="020B0604020202020204" pitchFamily="34" charset="0"/>
              </a:defRPr>
            </a:lvl1pPr>
            <a:lvl2pPr marL="742950" indent="-285750" defTabSz="922338">
              <a:spcBef>
                <a:spcPct val="30000"/>
              </a:spcBef>
              <a:defRPr sz="1200">
                <a:solidFill>
                  <a:schemeClr val="tx1"/>
                </a:solidFill>
                <a:latin typeface="Arial" panose="020B0604020202020204" pitchFamily="34" charset="0"/>
                <a:cs typeface="Arial" panose="020B0604020202020204" pitchFamily="34" charset="0"/>
              </a:defRPr>
            </a:lvl2pPr>
            <a:lvl3pPr marL="1143000" indent="-228600" defTabSz="922338">
              <a:spcBef>
                <a:spcPct val="30000"/>
              </a:spcBef>
              <a:defRPr sz="1200">
                <a:solidFill>
                  <a:schemeClr val="tx1"/>
                </a:solidFill>
                <a:latin typeface="Arial" panose="020B0604020202020204" pitchFamily="34" charset="0"/>
                <a:cs typeface="Arial" panose="020B0604020202020204" pitchFamily="34" charset="0"/>
              </a:defRPr>
            </a:lvl3pPr>
            <a:lvl4pPr marL="1600200" indent="-228600" defTabSz="922338">
              <a:spcBef>
                <a:spcPct val="30000"/>
              </a:spcBef>
              <a:defRPr sz="1200">
                <a:solidFill>
                  <a:schemeClr val="tx1"/>
                </a:solidFill>
                <a:latin typeface="Arial" panose="020B0604020202020204" pitchFamily="34" charset="0"/>
                <a:cs typeface="Arial" panose="020B0604020202020204" pitchFamily="34" charset="0"/>
              </a:defRPr>
            </a:lvl4pPr>
            <a:lvl5pPr marL="2057400" indent="-228600" defTabSz="922338">
              <a:spcBef>
                <a:spcPct val="30000"/>
              </a:spcBef>
              <a:defRPr sz="1200">
                <a:solidFill>
                  <a:schemeClr val="tx1"/>
                </a:solidFill>
                <a:latin typeface="Arial" panose="020B0604020202020204" pitchFamily="34" charset="0"/>
                <a:cs typeface="Arial" panose="020B0604020202020204" pitchFamily="34" charset="0"/>
              </a:defRPr>
            </a:lvl5pPr>
            <a:lvl6pPr marL="2514600" indent="-228600" defTabSz="922338"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defTabSz="922338"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defTabSz="922338"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defTabSz="922338"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a:spcBef>
                <a:spcPct val="0"/>
              </a:spcBef>
            </a:pPr>
            <a:fld id="{B5D031D6-4E22-4B0F-BB9F-F73BF575C5A3}" type="slidenum">
              <a:rPr lang="es-ES" altLang="en-US"/>
              <a:pPr>
                <a:spcBef>
                  <a:spcPct val="0"/>
                </a:spcBef>
              </a:pPr>
              <a:t>42</a:t>
            </a:fld>
            <a:endParaRPr lang="es-ES" altLang="en-US"/>
          </a:p>
        </p:txBody>
      </p:sp>
      <p:sp>
        <p:nvSpPr>
          <p:cNvPr id="105475" name="Rectangle 2">
            <a:extLst>
              <a:ext uri="{FF2B5EF4-FFF2-40B4-BE49-F238E27FC236}">
                <a16:creationId xmlns:a16="http://schemas.microsoft.com/office/drawing/2014/main" id="{E936FA1C-2984-48E7-B5DA-3FD6DE796707}"/>
              </a:ext>
            </a:extLst>
          </p:cNvPr>
          <p:cNvSpPr>
            <a:spLocks noGrp="1" noRot="1" noChangeAspect="1" noChangeArrowheads="1" noTextEdit="1"/>
          </p:cNvSpPr>
          <p:nvPr>
            <p:ph type="sldImg"/>
          </p:nvPr>
        </p:nvSpPr>
        <p:spPr>
          <a:ln/>
        </p:spPr>
      </p:sp>
      <p:sp>
        <p:nvSpPr>
          <p:cNvPr id="105476" name="Rectangle 3">
            <a:extLst>
              <a:ext uri="{FF2B5EF4-FFF2-40B4-BE49-F238E27FC236}">
                <a16:creationId xmlns:a16="http://schemas.microsoft.com/office/drawing/2014/main" id="{F38DC90A-5E10-467D-B13D-89164E97C668}"/>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s-ES" altLang="en-US">
              <a:latin typeface="Arial" panose="020B0604020202020204" pitchFamily="34" charset="0"/>
              <a:cs typeface="Arial" panose="020B0604020202020204" pitchFamily="34" charset="0"/>
            </a:endParaRPr>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5"/>
          </p:nvPr>
        </p:nvSpPr>
        <p:spPr/>
        <p:txBody>
          <a:bodyPr/>
          <a:lstStyle/>
          <a:p>
            <a:fld id="{51238008-0C65-4154-8D74-9AE6A9C91C4D}" type="slidenum">
              <a:rPr lang="de-DE" smtClean="0"/>
              <a:t>46</a:t>
            </a:fld>
            <a:endParaRPr lang="de-DE"/>
          </a:p>
        </p:txBody>
      </p:sp>
    </p:spTree>
    <p:extLst>
      <p:ext uri="{BB962C8B-B14F-4D97-AF65-F5344CB8AC3E}">
        <p14:creationId xmlns:p14="http://schemas.microsoft.com/office/powerpoint/2010/main" val="3227680521"/>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Rectangle 7">
            <a:extLst>
              <a:ext uri="{FF2B5EF4-FFF2-40B4-BE49-F238E27FC236}">
                <a16:creationId xmlns:a16="http://schemas.microsoft.com/office/drawing/2014/main" id="{846F8464-A6E3-472C-B7F8-4DBF47B481DD}"/>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2338">
              <a:spcBef>
                <a:spcPct val="30000"/>
              </a:spcBef>
              <a:defRPr sz="1200">
                <a:solidFill>
                  <a:schemeClr val="tx1"/>
                </a:solidFill>
                <a:latin typeface="Arial" panose="020B0604020202020204" pitchFamily="34" charset="0"/>
                <a:cs typeface="Arial" panose="020B0604020202020204" pitchFamily="34" charset="0"/>
              </a:defRPr>
            </a:lvl1pPr>
            <a:lvl2pPr marL="742950" indent="-285750" defTabSz="922338">
              <a:spcBef>
                <a:spcPct val="30000"/>
              </a:spcBef>
              <a:defRPr sz="1200">
                <a:solidFill>
                  <a:schemeClr val="tx1"/>
                </a:solidFill>
                <a:latin typeface="Arial" panose="020B0604020202020204" pitchFamily="34" charset="0"/>
                <a:cs typeface="Arial" panose="020B0604020202020204" pitchFamily="34" charset="0"/>
              </a:defRPr>
            </a:lvl2pPr>
            <a:lvl3pPr marL="1143000" indent="-228600" defTabSz="922338">
              <a:spcBef>
                <a:spcPct val="30000"/>
              </a:spcBef>
              <a:defRPr sz="1200">
                <a:solidFill>
                  <a:schemeClr val="tx1"/>
                </a:solidFill>
                <a:latin typeface="Arial" panose="020B0604020202020204" pitchFamily="34" charset="0"/>
                <a:cs typeface="Arial" panose="020B0604020202020204" pitchFamily="34" charset="0"/>
              </a:defRPr>
            </a:lvl3pPr>
            <a:lvl4pPr marL="1600200" indent="-228600" defTabSz="922338">
              <a:spcBef>
                <a:spcPct val="30000"/>
              </a:spcBef>
              <a:defRPr sz="1200">
                <a:solidFill>
                  <a:schemeClr val="tx1"/>
                </a:solidFill>
                <a:latin typeface="Arial" panose="020B0604020202020204" pitchFamily="34" charset="0"/>
                <a:cs typeface="Arial" panose="020B0604020202020204" pitchFamily="34" charset="0"/>
              </a:defRPr>
            </a:lvl4pPr>
            <a:lvl5pPr marL="2057400" indent="-228600" defTabSz="922338">
              <a:spcBef>
                <a:spcPct val="30000"/>
              </a:spcBef>
              <a:defRPr sz="1200">
                <a:solidFill>
                  <a:schemeClr val="tx1"/>
                </a:solidFill>
                <a:latin typeface="Arial" panose="020B0604020202020204" pitchFamily="34" charset="0"/>
                <a:cs typeface="Arial" panose="020B0604020202020204" pitchFamily="34" charset="0"/>
              </a:defRPr>
            </a:lvl5pPr>
            <a:lvl6pPr marL="2514600" indent="-228600" defTabSz="922338"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defTabSz="922338"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defTabSz="922338"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defTabSz="922338"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a:spcBef>
                <a:spcPct val="0"/>
              </a:spcBef>
            </a:pPr>
            <a:fld id="{C02F81F0-39A5-4D8A-88D9-48D6D60557A4}" type="slidenum">
              <a:rPr lang="es-ES" altLang="en-US"/>
              <a:pPr>
                <a:spcBef>
                  <a:spcPct val="0"/>
                </a:spcBef>
              </a:pPr>
              <a:t>47</a:t>
            </a:fld>
            <a:endParaRPr lang="es-ES" altLang="en-US"/>
          </a:p>
        </p:txBody>
      </p:sp>
      <p:sp>
        <p:nvSpPr>
          <p:cNvPr id="106499" name="Rectangle 2">
            <a:extLst>
              <a:ext uri="{FF2B5EF4-FFF2-40B4-BE49-F238E27FC236}">
                <a16:creationId xmlns:a16="http://schemas.microsoft.com/office/drawing/2014/main" id="{E71311F3-9029-4851-98EA-C69FBD786AFA}"/>
              </a:ext>
            </a:extLst>
          </p:cNvPr>
          <p:cNvSpPr>
            <a:spLocks noGrp="1" noRot="1" noChangeAspect="1" noChangeArrowheads="1" noTextEdit="1"/>
          </p:cNvSpPr>
          <p:nvPr>
            <p:ph type="sldImg"/>
          </p:nvPr>
        </p:nvSpPr>
        <p:spPr>
          <a:ln/>
        </p:spPr>
      </p:sp>
      <p:sp>
        <p:nvSpPr>
          <p:cNvPr id="106500" name="Rectangle 3">
            <a:extLst>
              <a:ext uri="{FF2B5EF4-FFF2-40B4-BE49-F238E27FC236}">
                <a16:creationId xmlns:a16="http://schemas.microsoft.com/office/drawing/2014/main" id="{C6C8FE14-2817-41C6-9841-A2915C48F6AB}"/>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s-ES" altLang="en-US">
              <a:latin typeface="Arial" panose="020B0604020202020204" pitchFamily="34" charset="0"/>
              <a:cs typeface="Arial" panose="020B0604020202020204" pitchFamily="34" charset="0"/>
            </a:endParaRPr>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Rectangle 7">
            <a:extLst>
              <a:ext uri="{FF2B5EF4-FFF2-40B4-BE49-F238E27FC236}">
                <a16:creationId xmlns:a16="http://schemas.microsoft.com/office/drawing/2014/main" id="{394087E4-4B47-4870-A885-BFDB6A85B34C}"/>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2338">
              <a:spcBef>
                <a:spcPct val="30000"/>
              </a:spcBef>
              <a:defRPr sz="1200">
                <a:solidFill>
                  <a:schemeClr val="tx1"/>
                </a:solidFill>
                <a:latin typeface="Arial" panose="020B0604020202020204" pitchFamily="34" charset="0"/>
                <a:cs typeface="Arial" panose="020B0604020202020204" pitchFamily="34" charset="0"/>
              </a:defRPr>
            </a:lvl1pPr>
            <a:lvl2pPr marL="742950" indent="-285750" defTabSz="922338">
              <a:spcBef>
                <a:spcPct val="30000"/>
              </a:spcBef>
              <a:defRPr sz="1200">
                <a:solidFill>
                  <a:schemeClr val="tx1"/>
                </a:solidFill>
                <a:latin typeface="Arial" panose="020B0604020202020204" pitchFamily="34" charset="0"/>
                <a:cs typeface="Arial" panose="020B0604020202020204" pitchFamily="34" charset="0"/>
              </a:defRPr>
            </a:lvl2pPr>
            <a:lvl3pPr marL="1143000" indent="-228600" defTabSz="922338">
              <a:spcBef>
                <a:spcPct val="30000"/>
              </a:spcBef>
              <a:defRPr sz="1200">
                <a:solidFill>
                  <a:schemeClr val="tx1"/>
                </a:solidFill>
                <a:latin typeface="Arial" panose="020B0604020202020204" pitchFamily="34" charset="0"/>
                <a:cs typeface="Arial" panose="020B0604020202020204" pitchFamily="34" charset="0"/>
              </a:defRPr>
            </a:lvl3pPr>
            <a:lvl4pPr marL="1600200" indent="-228600" defTabSz="922338">
              <a:spcBef>
                <a:spcPct val="30000"/>
              </a:spcBef>
              <a:defRPr sz="1200">
                <a:solidFill>
                  <a:schemeClr val="tx1"/>
                </a:solidFill>
                <a:latin typeface="Arial" panose="020B0604020202020204" pitchFamily="34" charset="0"/>
                <a:cs typeface="Arial" panose="020B0604020202020204" pitchFamily="34" charset="0"/>
              </a:defRPr>
            </a:lvl4pPr>
            <a:lvl5pPr marL="2057400" indent="-228600" defTabSz="922338">
              <a:spcBef>
                <a:spcPct val="30000"/>
              </a:spcBef>
              <a:defRPr sz="1200">
                <a:solidFill>
                  <a:schemeClr val="tx1"/>
                </a:solidFill>
                <a:latin typeface="Arial" panose="020B0604020202020204" pitchFamily="34" charset="0"/>
                <a:cs typeface="Arial" panose="020B0604020202020204" pitchFamily="34" charset="0"/>
              </a:defRPr>
            </a:lvl5pPr>
            <a:lvl6pPr marL="2514600" indent="-228600" defTabSz="922338"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defTabSz="922338"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defTabSz="922338"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defTabSz="922338"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a:spcBef>
                <a:spcPct val="0"/>
              </a:spcBef>
            </a:pPr>
            <a:fld id="{901F0917-AD71-4E50-A11E-EBC2EFC74148}" type="slidenum">
              <a:rPr lang="es-ES" altLang="en-US"/>
              <a:pPr>
                <a:spcBef>
                  <a:spcPct val="0"/>
                </a:spcBef>
              </a:pPr>
              <a:t>48</a:t>
            </a:fld>
            <a:endParaRPr lang="es-ES" altLang="en-US"/>
          </a:p>
        </p:txBody>
      </p:sp>
      <p:sp>
        <p:nvSpPr>
          <p:cNvPr id="107523" name="Rectangle 2">
            <a:extLst>
              <a:ext uri="{FF2B5EF4-FFF2-40B4-BE49-F238E27FC236}">
                <a16:creationId xmlns:a16="http://schemas.microsoft.com/office/drawing/2014/main" id="{15890E9A-10A7-4262-BC8F-699C4F2D2A91}"/>
              </a:ext>
            </a:extLst>
          </p:cNvPr>
          <p:cNvSpPr>
            <a:spLocks noGrp="1" noRot="1" noChangeAspect="1" noChangeArrowheads="1" noTextEdit="1"/>
          </p:cNvSpPr>
          <p:nvPr>
            <p:ph type="sldImg"/>
          </p:nvPr>
        </p:nvSpPr>
        <p:spPr>
          <a:ln/>
        </p:spPr>
      </p:sp>
      <p:sp>
        <p:nvSpPr>
          <p:cNvPr id="107524" name="Rectangle 3">
            <a:extLst>
              <a:ext uri="{FF2B5EF4-FFF2-40B4-BE49-F238E27FC236}">
                <a16:creationId xmlns:a16="http://schemas.microsoft.com/office/drawing/2014/main" id="{9432CFC9-EAB3-4271-AF54-B22A50712396}"/>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s-ES" altLang="en-US">
              <a:latin typeface="Arial" panose="020B0604020202020204" pitchFamily="34" charset="0"/>
              <a:cs typeface="Arial" panose="020B0604020202020204" pitchFamily="34"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Rectangle 7">
            <a:extLst>
              <a:ext uri="{FF2B5EF4-FFF2-40B4-BE49-F238E27FC236}">
                <a16:creationId xmlns:a16="http://schemas.microsoft.com/office/drawing/2014/main" id="{25A7356D-3761-4607-8FBA-952DED959C43}"/>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2338">
              <a:spcBef>
                <a:spcPct val="30000"/>
              </a:spcBef>
              <a:defRPr sz="1200">
                <a:solidFill>
                  <a:schemeClr val="tx1"/>
                </a:solidFill>
                <a:latin typeface="Arial" panose="020B0604020202020204" pitchFamily="34" charset="0"/>
                <a:cs typeface="Arial" panose="020B0604020202020204" pitchFamily="34" charset="0"/>
              </a:defRPr>
            </a:lvl1pPr>
            <a:lvl2pPr marL="742950" indent="-285750" defTabSz="922338">
              <a:spcBef>
                <a:spcPct val="30000"/>
              </a:spcBef>
              <a:defRPr sz="1200">
                <a:solidFill>
                  <a:schemeClr val="tx1"/>
                </a:solidFill>
                <a:latin typeface="Arial" panose="020B0604020202020204" pitchFamily="34" charset="0"/>
                <a:cs typeface="Arial" panose="020B0604020202020204" pitchFamily="34" charset="0"/>
              </a:defRPr>
            </a:lvl2pPr>
            <a:lvl3pPr marL="1143000" indent="-228600" defTabSz="922338">
              <a:spcBef>
                <a:spcPct val="30000"/>
              </a:spcBef>
              <a:defRPr sz="1200">
                <a:solidFill>
                  <a:schemeClr val="tx1"/>
                </a:solidFill>
                <a:latin typeface="Arial" panose="020B0604020202020204" pitchFamily="34" charset="0"/>
                <a:cs typeface="Arial" panose="020B0604020202020204" pitchFamily="34" charset="0"/>
              </a:defRPr>
            </a:lvl3pPr>
            <a:lvl4pPr marL="1600200" indent="-228600" defTabSz="922338">
              <a:spcBef>
                <a:spcPct val="30000"/>
              </a:spcBef>
              <a:defRPr sz="1200">
                <a:solidFill>
                  <a:schemeClr val="tx1"/>
                </a:solidFill>
                <a:latin typeface="Arial" panose="020B0604020202020204" pitchFamily="34" charset="0"/>
                <a:cs typeface="Arial" panose="020B0604020202020204" pitchFamily="34" charset="0"/>
              </a:defRPr>
            </a:lvl4pPr>
            <a:lvl5pPr marL="2057400" indent="-228600" defTabSz="922338">
              <a:spcBef>
                <a:spcPct val="30000"/>
              </a:spcBef>
              <a:defRPr sz="1200">
                <a:solidFill>
                  <a:schemeClr val="tx1"/>
                </a:solidFill>
                <a:latin typeface="Arial" panose="020B0604020202020204" pitchFamily="34" charset="0"/>
                <a:cs typeface="Arial" panose="020B0604020202020204" pitchFamily="34" charset="0"/>
              </a:defRPr>
            </a:lvl5pPr>
            <a:lvl6pPr marL="2514600" indent="-228600" defTabSz="922338"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defTabSz="922338"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defTabSz="922338"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defTabSz="922338"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a:spcBef>
                <a:spcPct val="0"/>
              </a:spcBef>
            </a:pPr>
            <a:fld id="{7147F436-8A88-42A6-9F06-56617735B417}" type="slidenum">
              <a:rPr lang="es-ES" altLang="en-US"/>
              <a:pPr>
                <a:spcBef>
                  <a:spcPct val="0"/>
                </a:spcBef>
              </a:pPr>
              <a:t>7</a:t>
            </a:fld>
            <a:endParaRPr lang="es-ES" altLang="en-US"/>
          </a:p>
        </p:txBody>
      </p:sp>
      <p:sp>
        <p:nvSpPr>
          <p:cNvPr id="90115" name="Rectangle 2">
            <a:extLst>
              <a:ext uri="{FF2B5EF4-FFF2-40B4-BE49-F238E27FC236}">
                <a16:creationId xmlns:a16="http://schemas.microsoft.com/office/drawing/2014/main" id="{C325BD89-13C7-47A4-84F2-5E1EC98082FD}"/>
              </a:ext>
            </a:extLst>
          </p:cNvPr>
          <p:cNvSpPr>
            <a:spLocks noGrp="1" noRot="1" noChangeAspect="1" noChangeArrowheads="1" noTextEdit="1"/>
          </p:cNvSpPr>
          <p:nvPr>
            <p:ph type="sldImg"/>
          </p:nvPr>
        </p:nvSpPr>
        <p:spPr>
          <a:ln/>
        </p:spPr>
      </p:sp>
      <p:sp>
        <p:nvSpPr>
          <p:cNvPr id="90116" name="Rectangle 3">
            <a:extLst>
              <a:ext uri="{FF2B5EF4-FFF2-40B4-BE49-F238E27FC236}">
                <a16:creationId xmlns:a16="http://schemas.microsoft.com/office/drawing/2014/main" id="{7C966EDE-2B90-4A41-AD9C-BA7906F10145}"/>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s-ES" altLang="en-US">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50616082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Rectangle 7">
            <a:extLst>
              <a:ext uri="{FF2B5EF4-FFF2-40B4-BE49-F238E27FC236}">
                <a16:creationId xmlns:a16="http://schemas.microsoft.com/office/drawing/2014/main" id="{25A7356D-3761-4607-8FBA-952DED959C43}"/>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2338">
              <a:spcBef>
                <a:spcPct val="30000"/>
              </a:spcBef>
              <a:defRPr sz="1200">
                <a:solidFill>
                  <a:schemeClr val="tx1"/>
                </a:solidFill>
                <a:latin typeface="Arial" panose="020B0604020202020204" pitchFamily="34" charset="0"/>
                <a:cs typeface="Arial" panose="020B0604020202020204" pitchFamily="34" charset="0"/>
              </a:defRPr>
            </a:lvl1pPr>
            <a:lvl2pPr marL="742950" indent="-285750" defTabSz="922338">
              <a:spcBef>
                <a:spcPct val="30000"/>
              </a:spcBef>
              <a:defRPr sz="1200">
                <a:solidFill>
                  <a:schemeClr val="tx1"/>
                </a:solidFill>
                <a:latin typeface="Arial" panose="020B0604020202020204" pitchFamily="34" charset="0"/>
                <a:cs typeface="Arial" panose="020B0604020202020204" pitchFamily="34" charset="0"/>
              </a:defRPr>
            </a:lvl2pPr>
            <a:lvl3pPr marL="1143000" indent="-228600" defTabSz="922338">
              <a:spcBef>
                <a:spcPct val="30000"/>
              </a:spcBef>
              <a:defRPr sz="1200">
                <a:solidFill>
                  <a:schemeClr val="tx1"/>
                </a:solidFill>
                <a:latin typeface="Arial" panose="020B0604020202020204" pitchFamily="34" charset="0"/>
                <a:cs typeface="Arial" panose="020B0604020202020204" pitchFamily="34" charset="0"/>
              </a:defRPr>
            </a:lvl3pPr>
            <a:lvl4pPr marL="1600200" indent="-228600" defTabSz="922338">
              <a:spcBef>
                <a:spcPct val="30000"/>
              </a:spcBef>
              <a:defRPr sz="1200">
                <a:solidFill>
                  <a:schemeClr val="tx1"/>
                </a:solidFill>
                <a:latin typeface="Arial" panose="020B0604020202020204" pitchFamily="34" charset="0"/>
                <a:cs typeface="Arial" panose="020B0604020202020204" pitchFamily="34" charset="0"/>
              </a:defRPr>
            </a:lvl4pPr>
            <a:lvl5pPr marL="2057400" indent="-228600" defTabSz="922338">
              <a:spcBef>
                <a:spcPct val="30000"/>
              </a:spcBef>
              <a:defRPr sz="1200">
                <a:solidFill>
                  <a:schemeClr val="tx1"/>
                </a:solidFill>
                <a:latin typeface="Arial" panose="020B0604020202020204" pitchFamily="34" charset="0"/>
                <a:cs typeface="Arial" panose="020B0604020202020204" pitchFamily="34" charset="0"/>
              </a:defRPr>
            </a:lvl5pPr>
            <a:lvl6pPr marL="2514600" indent="-228600" defTabSz="922338"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defTabSz="922338"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defTabSz="922338"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defTabSz="922338"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a:spcBef>
                <a:spcPct val="0"/>
              </a:spcBef>
            </a:pPr>
            <a:fld id="{7147F436-8A88-42A6-9F06-56617735B417}" type="slidenum">
              <a:rPr lang="es-ES" altLang="en-US"/>
              <a:pPr>
                <a:spcBef>
                  <a:spcPct val="0"/>
                </a:spcBef>
              </a:pPr>
              <a:t>8</a:t>
            </a:fld>
            <a:endParaRPr lang="es-ES" altLang="en-US"/>
          </a:p>
        </p:txBody>
      </p:sp>
      <p:sp>
        <p:nvSpPr>
          <p:cNvPr id="90115" name="Rectangle 2">
            <a:extLst>
              <a:ext uri="{FF2B5EF4-FFF2-40B4-BE49-F238E27FC236}">
                <a16:creationId xmlns:a16="http://schemas.microsoft.com/office/drawing/2014/main" id="{C325BD89-13C7-47A4-84F2-5E1EC98082FD}"/>
              </a:ext>
            </a:extLst>
          </p:cNvPr>
          <p:cNvSpPr>
            <a:spLocks noGrp="1" noRot="1" noChangeAspect="1" noChangeArrowheads="1" noTextEdit="1"/>
          </p:cNvSpPr>
          <p:nvPr>
            <p:ph type="sldImg"/>
          </p:nvPr>
        </p:nvSpPr>
        <p:spPr>
          <a:ln/>
        </p:spPr>
      </p:sp>
      <p:sp>
        <p:nvSpPr>
          <p:cNvPr id="90116" name="Rectangle 3">
            <a:extLst>
              <a:ext uri="{FF2B5EF4-FFF2-40B4-BE49-F238E27FC236}">
                <a16:creationId xmlns:a16="http://schemas.microsoft.com/office/drawing/2014/main" id="{7C966EDE-2B90-4A41-AD9C-BA7906F10145}"/>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s-ES" altLang="en-US">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55545021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Rectangle 7">
            <a:extLst>
              <a:ext uri="{FF2B5EF4-FFF2-40B4-BE49-F238E27FC236}">
                <a16:creationId xmlns:a16="http://schemas.microsoft.com/office/drawing/2014/main" id="{25A7356D-3761-4607-8FBA-952DED959C43}"/>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2338">
              <a:spcBef>
                <a:spcPct val="30000"/>
              </a:spcBef>
              <a:defRPr sz="1200">
                <a:solidFill>
                  <a:schemeClr val="tx1"/>
                </a:solidFill>
                <a:latin typeface="Arial" panose="020B0604020202020204" pitchFamily="34" charset="0"/>
                <a:cs typeface="Arial" panose="020B0604020202020204" pitchFamily="34" charset="0"/>
              </a:defRPr>
            </a:lvl1pPr>
            <a:lvl2pPr marL="742950" indent="-285750" defTabSz="922338">
              <a:spcBef>
                <a:spcPct val="30000"/>
              </a:spcBef>
              <a:defRPr sz="1200">
                <a:solidFill>
                  <a:schemeClr val="tx1"/>
                </a:solidFill>
                <a:latin typeface="Arial" panose="020B0604020202020204" pitchFamily="34" charset="0"/>
                <a:cs typeface="Arial" panose="020B0604020202020204" pitchFamily="34" charset="0"/>
              </a:defRPr>
            </a:lvl2pPr>
            <a:lvl3pPr marL="1143000" indent="-228600" defTabSz="922338">
              <a:spcBef>
                <a:spcPct val="30000"/>
              </a:spcBef>
              <a:defRPr sz="1200">
                <a:solidFill>
                  <a:schemeClr val="tx1"/>
                </a:solidFill>
                <a:latin typeface="Arial" panose="020B0604020202020204" pitchFamily="34" charset="0"/>
                <a:cs typeface="Arial" panose="020B0604020202020204" pitchFamily="34" charset="0"/>
              </a:defRPr>
            </a:lvl3pPr>
            <a:lvl4pPr marL="1600200" indent="-228600" defTabSz="922338">
              <a:spcBef>
                <a:spcPct val="30000"/>
              </a:spcBef>
              <a:defRPr sz="1200">
                <a:solidFill>
                  <a:schemeClr val="tx1"/>
                </a:solidFill>
                <a:latin typeface="Arial" panose="020B0604020202020204" pitchFamily="34" charset="0"/>
                <a:cs typeface="Arial" panose="020B0604020202020204" pitchFamily="34" charset="0"/>
              </a:defRPr>
            </a:lvl4pPr>
            <a:lvl5pPr marL="2057400" indent="-228600" defTabSz="922338">
              <a:spcBef>
                <a:spcPct val="30000"/>
              </a:spcBef>
              <a:defRPr sz="1200">
                <a:solidFill>
                  <a:schemeClr val="tx1"/>
                </a:solidFill>
                <a:latin typeface="Arial" panose="020B0604020202020204" pitchFamily="34" charset="0"/>
                <a:cs typeface="Arial" panose="020B0604020202020204" pitchFamily="34" charset="0"/>
              </a:defRPr>
            </a:lvl5pPr>
            <a:lvl6pPr marL="2514600" indent="-228600" defTabSz="922338"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defTabSz="922338"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defTabSz="922338"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defTabSz="922338"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a:spcBef>
                <a:spcPct val="0"/>
              </a:spcBef>
            </a:pPr>
            <a:fld id="{7147F436-8A88-42A6-9F06-56617735B417}" type="slidenum">
              <a:rPr lang="es-ES" altLang="en-US"/>
              <a:pPr>
                <a:spcBef>
                  <a:spcPct val="0"/>
                </a:spcBef>
              </a:pPr>
              <a:t>9</a:t>
            </a:fld>
            <a:endParaRPr lang="es-ES" altLang="en-US"/>
          </a:p>
        </p:txBody>
      </p:sp>
      <p:sp>
        <p:nvSpPr>
          <p:cNvPr id="90115" name="Rectangle 2">
            <a:extLst>
              <a:ext uri="{FF2B5EF4-FFF2-40B4-BE49-F238E27FC236}">
                <a16:creationId xmlns:a16="http://schemas.microsoft.com/office/drawing/2014/main" id="{C325BD89-13C7-47A4-84F2-5E1EC98082FD}"/>
              </a:ext>
            </a:extLst>
          </p:cNvPr>
          <p:cNvSpPr>
            <a:spLocks noGrp="1" noRot="1" noChangeAspect="1" noChangeArrowheads="1" noTextEdit="1"/>
          </p:cNvSpPr>
          <p:nvPr>
            <p:ph type="sldImg"/>
          </p:nvPr>
        </p:nvSpPr>
        <p:spPr>
          <a:ln/>
        </p:spPr>
      </p:sp>
      <p:sp>
        <p:nvSpPr>
          <p:cNvPr id="90116" name="Rectangle 3">
            <a:extLst>
              <a:ext uri="{FF2B5EF4-FFF2-40B4-BE49-F238E27FC236}">
                <a16:creationId xmlns:a16="http://schemas.microsoft.com/office/drawing/2014/main" id="{7C966EDE-2B90-4A41-AD9C-BA7906F10145}"/>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s-ES" altLang="en-US">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938421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Rectangle 7">
            <a:extLst>
              <a:ext uri="{FF2B5EF4-FFF2-40B4-BE49-F238E27FC236}">
                <a16:creationId xmlns:a16="http://schemas.microsoft.com/office/drawing/2014/main" id="{25A7356D-3761-4607-8FBA-952DED959C43}"/>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2338">
              <a:spcBef>
                <a:spcPct val="30000"/>
              </a:spcBef>
              <a:defRPr sz="1200">
                <a:solidFill>
                  <a:schemeClr val="tx1"/>
                </a:solidFill>
                <a:latin typeface="Arial" panose="020B0604020202020204" pitchFamily="34" charset="0"/>
                <a:cs typeface="Arial" panose="020B0604020202020204" pitchFamily="34" charset="0"/>
              </a:defRPr>
            </a:lvl1pPr>
            <a:lvl2pPr marL="742950" indent="-285750" defTabSz="922338">
              <a:spcBef>
                <a:spcPct val="30000"/>
              </a:spcBef>
              <a:defRPr sz="1200">
                <a:solidFill>
                  <a:schemeClr val="tx1"/>
                </a:solidFill>
                <a:latin typeface="Arial" panose="020B0604020202020204" pitchFamily="34" charset="0"/>
                <a:cs typeface="Arial" panose="020B0604020202020204" pitchFamily="34" charset="0"/>
              </a:defRPr>
            </a:lvl2pPr>
            <a:lvl3pPr marL="1143000" indent="-228600" defTabSz="922338">
              <a:spcBef>
                <a:spcPct val="30000"/>
              </a:spcBef>
              <a:defRPr sz="1200">
                <a:solidFill>
                  <a:schemeClr val="tx1"/>
                </a:solidFill>
                <a:latin typeface="Arial" panose="020B0604020202020204" pitchFamily="34" charset="0"/>
                <a:cs typeface="Arial" panose="020B0604020202020204" pitchFamily="34" charset="0"/>
              </a:defRPr>
            </a:lvl3pPr>
            <a:lvl4pPr marL="1600200" indent="-228600" defTabSz="922338">
              <a:spcBef>
                <a:spcPct val="30000"/>
              </a:spcBef>
              <a:defRPr sz="1200">
                <a:solidFill>
                  <a:schemeClr val="tx1"/>
                </a:solidFill>
                <a:latin typeface="Arial" panose="020B0604020202020204" pitchFamily="34" charset="0"/>
                <a:cs typeface="Arial" panose="020B0604020202020204" pitchFamily="34" charset="0"/>
              </a:defRPr>
            </a:lvl4pPr>
            <a:lvl5pPr marL="2057400" indent="-228600" defTabSz="922338">
              <a:spcBef>
                <a:spcPct val="30000"/>
              </a:spcBef>
              <a:defRPr sz="1200">
                <a:solidFill>
                  <a:schemeClr val="tx1"/>
                </a:solidFill>
                <a:latin typeface="Arial" panose="020B0604020202020204" pitchFamily="34" charset="0"/>
                <a:cs typeface="Arial" panose="020B0604020202020204" pitchFamily="34" charset="0"/>
              </a:defRPr>
            </a:lvl5pPr>
            <a:lvl6pPr marL="2514600" indent="-228600" defTabSz="922338"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defTabSz="922338"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defTabSz="922338"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defTabSz="922338"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a:spcBef>
                <a:spcPct val="0"/>
              </a:spcBef>
            </a:pPr>
            <a:fld id="{7147F436-8A88-42A6-9F06-56617735B417}" type="slidenum">
              <a:rPr lang="es-ES" altLang="en-US"/>
              <a:pPr>
                <a:spcBef>
                  <a:spcPct val="0"/>
                </a:spcBef>
              </a:pPr>
              <a:t>10</a:t>
            </a:fld>
            <a:endParaRPr lang="es-ES" altLang="en-US"/>
          </a:p>
        </p:txBody>
      </p:sp>
      <p:sp>
        <p:nvSpPr>
          <p:cNvPr id="90115" name="Rectangle 2">
            <a:extLst>
              <a:ext uri="{FF2B5EF4-FFF2-40B4-BE49-F238E27FC236}">
                <a16:creationId xmlns:a16="http://schemas.microsoft.com/office/drawing/2014/main" id="{C325BD89-13C7-47A4-84F2-5E1EC98082FD}"/>
              </a:ext>
            </a:extLst>
          </p:cNvPr>
          <p:cNvSpPr>
            <a:spLocks noGrp="1" noRot="1" noChangeAspect="1" noChangeArrowheads="1" noTextEdit="1"/>
          </p:cNvSpPr>
          <p:nvPr>
            <p:ph type="sldImg"/>
          </p:nvPr>
        </p:nvSpPr>
        <p:spPr>
          <a:ln/>
        </p:spPr>
      </p:sp>
      <p:sp>
        <p:nvSpPr>
          <p:cNvPr id="90116" name="Rectangle 3">
            <a:extLst>
              <a:ext uri="{FF2B5EF4-FFF2-40B4-BE49-F238E27FC236}">
                <a16:creationId xmlns:a16="http://schemas.microsoft.com/office/drawing/2014/main" id="{7C966EDE-2B90-4A41-AD9C-BA7906F10145}"/>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s-ES" altLang="en-US">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34055260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Rectangle 7">
            <a:extLst>
              <a:ext uri="{FF2B5EF4-FFF2-40B4-BE49-F238E27FC236}">
                <a16:creationId xmlns:a16="http://schemas.microsoft.com/office/drawing/2014/main" id="{25A7356D-3761-4607-8FBA-952DED959C43}"/>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2338">
              <a:spcBef>
                <a:spcPct val="30000"/>
              </a:spcBef>
              <a:defRPr sz="1200">
                <a:solidFill>
                  <a:schemeClr val="tx1"/>
                </a:solidFill>
                <a:latin typeface="Arial" panose="020B0604020202020204" pitchFamily="34" charset="0"/>
                <a:cs typeface="Arial" panose="020B0604020202020204" pitchFamily="34" charset="0"/>
              </a:defRPr>
            </a:lvl1pPr>
            <a:lvl2pPr marL="742950" indent="-285750" defTabSz="922338">
              <a:spcBef>
                <a:spcPct val="30000"/>
              </a:spcBef>
              <a:defRPr sz="1200">
                <a:solidFill>
                  <a:schemeClr val="tx1"/>
                </a:solidFill>
                <a:latin typeface="Arial" panose="020B0604020202020204" pitchFamily="34" charset="0"/>
                <a:cs typeface="Arial" panose="020B0604020202020204" pitchFamily="34" charset="0"/>
              </a:defRPr>
            </a:lvl2pPr>
            <a:lvl3pPr marL="1143000" indent="-228600" defTabSz="922338">
              <a:spcBef>
                <a:spcPct val="30000"/>
              </a:spcBef>
              <a:defRPr sz="1200">
                <a:solidFill>
                  <a:schemeClr val="tx1"/>
                </a:solidFill>
                <a:latin typeface="Arial" panose="020B0604020202020204" pitchFamily="34" charset="0"/>
                <a:cs typeface="Arial" panose="020B0604020202020204" pitchFamily="34" charset="0"/>
              </a:defRPr>
            </a:lvl3pPr>
            <a:lvl4pPr marL="1600200" indent="-228600" defTabSz="922338">
              <a:spcBef>
                <a:spcPct val="30000"/>
              </a:spcBef>
              <a:defRPr sz="1200">
                <a:solidFill>
                  <a:schemeClr val="tx1"/>
                </a:solidFill>
                <a:latin typeface="Arial" panose="020B0604020202020204" pitchFamily="34" charset="0"/>
                <a:cs typeface="Arial" panose="020B0604020202020204" pitchFamily="34" charset="0"/>
              </a:defRPr>
            </a:lvl4pPr>
            <a:lvl5pPr marL="2057400" indent="-228600" defTabSz="922338">
              <a:spcBef>
                <a:spcPct val="30000"/>
              </a:spcBef>
              <a:defRPr sz="1200">
                <a:solidFill>
                  <a:schemeClr val="tx1"/>
                </a:solidFill>
                <a:latin typeface="Arial" panose="020B0604020202020204" pitchFamily="34" charset="0"/>
                <a:cs typeface="Arial" panose="020B0604020202020204" pitchFamily="34" charset="0"/>
              </a:defRPr>
            </a:lvl5pPr>
            <a:lvl6pPr marL="2514600" indent="-228600" defTabSz="922338"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defTabSz="922338"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defTabSz="922338"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defTabSz="922338"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a:spcBef>
                <a:spcPct val="0"/>
              </a:spcBef>
            </a:pPr>
            <a:fld id="{7147F436-8A88-42A6-9F06-56617735B417}" type="slidenum">
              <a:rPr lang="es-ES" altLang="en-US"/>
              <a:pPr>
                <a:spcBef>
                  <a:spcPct val="0"/>
                </a:spcBef>
              </a:pPr>
              <a:t>11</a:t>
            </a:fld>
            <a:endParaRPr lang="es-ES" altLang="en-US"/>
          </a:p>
        </p:txBody>
      </p:sp>
      <p:sp>
        <p:nvSpPr>
          <p:cNvPr id="90115" name="Rectangle 2">
            <a:extLst>
              <a:ext uri="{FF2B5EF4-FFF2-40B4-BE49-F238E27FC236}">
                <a16:creationId xmlns:a16="http://schemas.microsoft.com/office/drawing/2014/main" id="{C325BD89-13C7-47A4-84F2-5E1EC98082FD}"/>
              </a:ext>
            </a:extLst>
          </p:cNvPr>
          <p:cNvSpPr>
            <a:spLocks noGrp="1" noRot="1" noChangeAspect="1" noChangeArrowheads="1" noTextEdit="1"/>
          </p:cNvSpPr>
          <p:nvPr>
            <p:ph type="sldImg"/>
          </p:nvPr>
        </p:nvSpPr>
        <p:spPr>
          <a:ln/>
        </p:spPr>
      </p:sp>
      <p:sp>
        <p:nvSpPr>
          <p:cNvPr id="90116" name="Rectangle 3">
            <a:extLst>
              <a:ext uri="{FF2B5EF4-FFF2-40B4-BE49-F238E27FC236}">
                <a16:creationId xmlns:a16="http://schemas.microsoft.com/office/drawing/2014/main" id="{7C966EDE-2B90-4A41-AD9C-BA7906F10145}"/>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s-ES" altLang="en-US">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11617058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elfolie">
    <p:spTree>
      <p:nvGrpSpPr>
        <p:cNvPr id="1" name=""/>
        <p:cNvGrpSpPr/>
        <p:nvPr/>
      </p:nvGrpSpPr>
      <p:grpSpPr>
        <a:xfrm>
          <a:off x="0" y="0"/>
          <a:ext cx="0" cy="0"/>
          <a:chOff x="0" y="0"/>
          <a:chExt cx="0" cy="0"/>
        </a:xfrm>
      </p:grpSpPr>
      <p:sp>
        <p:nvSpPr>
          <p:cNvPr id="3" name="Untertitel 2"/>
          <p:cNvSpPr>
            <a:spLocks noGrp="1"/>
          </p:cNvSpPr>
          <p:nvPr>
            <p:ph type="subTitle" idx="1"/>
          </p:nvPr>
        </p:nvSpPr>
        <p:spPr>
          <a:xfrm>
            <a:off x="324743" y="1916831"/>
            <a:ext cx="8495708" cy="910952"/>
          </a:xfrm>
        </p:spPr>
        <p:txBody>
          <a:bodyPr/>
          <a:lstStyle>
            <a:lvl1pPr marL="0" indent="0" algn="l">
              <a:buNone/>
              <a:defRPr>
                <a:solidFill>
                  <a:schemeClr val="tx1">
                    <a:lumMod val="75000"/>
                    <a:lumOff val="2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de-DE" dirty="0"/>
              <a:t>Formatvorlage des Untertitelmasters durch Klicken bearbeiten</a:t>
            </a:r>
          </a:p>
        </p:txBody>
      </p:sp>
      <p:sp>
        <p:nvSpPr>
          <p:cNvPr id="4" name="Datumsplatzhalter 3"/>
          <p:cNvSpPr>
            <a:spLocks noGrp="1"/>
          </p:cNvSpPr>
          <p:nvPr>
            <p:ph type="dt" sz="half" idx="10"/>
          </p:nvPr>
        </p:nvSpPr>
        <p:spPr/>
        <p:txBody>
          <a:bodyPr/>
          <a:lstStyle/>
          <a:p>
            <a:fld id="{DCECC0AA-313D-465B-B385-BC881AD61D3E}" type="datetime1">
              <a:rPr lang="de-DE" smtClean="0"/>
              <a:t>10.09.2019</a:t>
            </a:fld>
            <a:endParaRPr lang="de-DE"/>
          </a:p>
        </p:txBody>
      </p:sp>
      <p:sp>
        <p:nvSpPr>
          <p:cNvPr id="5" name="Fußzeilenplatzhalter 4"/>
          <p:cNvSpPr>
            <a:spLocks noGrp="1"/>
          </p:cNvSpPr>
          <p:nvPr>
            <p:ph type="ftr" sz="quarter" idx="11"/>
          </p:nvPr>
        </p:nvSpPr>
        <p:spPr/>
        <p:txBody>
          <a:bodyPr/>
          <a:lstStyle/>
          <a:p>
            <a:r>
              <a:rPr lang="en-US"/>
              <a:t>Use the menu "insert" to edit your footer line here</a:t>
            </a:r>
            <a:endParaRPr lang="de-DE"/>
          </a:p>
        </p:txBody>
      </p:sp>
      <p:sp>
        <p:nvSpPr>
          <p:cNvPr id="6" name="Foliennummernplatzhalter 5"/>
          <p:cNvSpPr>
            <a:spLocks noGrp="1"/>
          </p:cNvSpPr>
          <p:nvPr>
            <p:ph type="sldNum" sz="quarter" idx="12"/>
          </p:nvPr>
        </p:nvSpPr>
        <p:spPr/>
        <p:txBody>
          <a:bodyPr/>
          <a:lstStyle/>
          <a:p>
            <a:fld id="{78B3FE12-62BD-41F9-8F3F-A0956C733398}" type="slidenum">
              <a:rPr lang="de-DE" smtClean="0"/>
              <a:t>‹Nº›</a:t>
            </a:fld>
            <a:endParaRPr lang="de-DE"/>
          </a:p>
        </p:txBody>
      </p:sp>
      <p:sp>
        <p:nvSpPr>
          <p:cNvPr id="7" name="Titel 1"/>
          <p:cNvSpPr>
            <a:spLocks noGrp="1"/>
          </p:cNvSpPr>
          <p:nvPr>
            <p:ph type="title"/>
          </p:nvPr>
        </p:nvSpPr>
        <p:spPr>
          <a:xfrm>
            <a:off x="370136" y="274638"/>
            <a:ext cx="8403728" cy="490066"/>
          </a:xfrm>
        </p:spPr>
        <p:txBody>
          <a:bodyPr/>
          <a:lstStyle/>
          <a:p>
            <a:r>
              <a:rPr lang="de-DE" dirty="0"/>
              <a:t>Titelmasterformat durch Klicken bearbeiten</a:t>
            </a:r>
          </a:p>
        </p:txBody>
      </p:sp>
    </p:spTree>
    <p:extLst>
      <p:ext uri="{BB962C8B-B14F-4D97-AF65-F5344CB8AC3E}">
        <p14:creationId xmlns:p14="http://schemas.microsoft.com/office/powerpoint/2010/main" val="38892804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1792288" y="4800600"/>
            <a:ext cx="5486400" cy="566738"/>
          </a:xfrm>
        </p:spPr>
        <p:txBody>
          <a:bodyPr anchor="b"/>
          <a:lstStyle>
            <a:lvl1pPr algn="l">
              <a:defRPr sz="2000" b="1"/>
            </a:lvl1pPr>
          </a:lstStyle>
          <a:p>
            <a:r>
              <a:rPr lang="de-DE"/>
              <a:t>Titelmasterformat durch Klicken bearbeiten</a:t>
            </a:r>
          </a:p>
        </p:txBody>
      </p:sp>
      <p:sp>
        <p:nvSpPr>
          <p:cNvPr id="3" name="Bildplatzhalt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de-DE"/>
          </a:p>
        </p:txBody>
      </p:sp>
      <p:sp>
        <p:nvSpPr>
          <p:cNvPr id="4" name="Textplatzhalt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a:t>Textmasterformat bearbeiten</a:t>
            </a:r>
          </a:p>
        </p:txBody>
      </p:sp>
      <p:sp>
        <p:nvSpPr>
          <p:cNvPr id="5" name="Datumsplatzhalter 4"/>
          <p:cNvSpPr>
            <a:spLocks noGrp="1"/>
          </p:cNvSpPr>
          <p:nvPr>
            <p:ph type="dt" sz="half" idx="10"/>
          </p:nvPr>
        </p:nvSpPr>
        <p:spPr/>
        <p:txBody>
          <a:bodyPr/>
          <a:lstStyle/>
          <a:p>
            <a:fld id="{AD89F54C-3E7E-4989-98A7-B6C9C3644CA5}" type="datetime1">
              <a:rPr lang="de-DE" smtClean="0"/>
              <a:t>10.09.2019</a:t>
            </a:fld>
            <a:endParaRPr lang="de-DE"/>
          </a:p>
        </p:txBody>
      </p:sp>
      <p:sp>
        <p:nvSpPr>
          <p:cNvPr id="6" name="Fußzeilenplatzhalter 5"/>
          <p:cNvSpPr>
            <a:spLocks noGrp="1"/>
          </p:cNvSpPr>
          <p:nvPr>
            <p:ph type="ftr" sz="quarter" idx="11"/>
          </p:nvPr>
        </p:nvSpPr>
        <p:spPr/>
        <p:txBody>
          <a:bodyPr/>
          <a:lstStyle/>
          <a:p>
            <a:r>
              <a:rPr lang="en-US"/>
              <a:t>Use the menu "insert" to edit your footer line here</a:t>
            </a:r>
            <a:endParaRPr lang="de-DE"/>
          </a:p>
        </p:txBody>
      </p:sp>
      <p:sp>
        <p:nvSpPr>
          <p:cNvPr id="7" name="Foliennummernplatzhalter 6"/>
          <p:cNvSpPr>
            <a:spLocks noGrp="1"/>
          </p:cNvSpPr>
          <p:nvPr>
            <p:ph type="sldNum" sz="quarter" idx="12"/>
          </p:nvPr>
        </p:nvSpPr>
        <p:spPr/>
        <p:txBody>
          <a:bodyPr/>
          <a:lstStyle/>
          <a:p>
            <a:fld id="{78B3FE12-62BD-41F9-8F3F-A0956C733398}" type="slidenum">
              <a:rPr lang="de-DE" smtClean="0"/>
              <a:t>‹Nº›</a:t>
            </a:fld>
            <a:endParaRPr lang="de-DE"/>
          </a:p>
        </p:txBody>
      </p:sp>
    </p:spTree>
    <p:extLst>
      <p:ext uri="{BB962C8B-B14F-4D97-AF65-F5344CB8AC3E}">
        <p14:creationId xmlns:p14="http://schemas.microsoft.com/office/powerpoint/2010/main" val="76991995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p>
        </p:txBody>
      </p:sp>
      <p:sp>
        <p:nvSpPr>
          <p:cNvPr id="3" name="Vertikaler Textplatzhalter 2"/>
          <p:cNvSpPr>
            <a:spLocks noGrp="1"/>
          </p:cNvSpPr>
          <p:nvPr>
            <p:ph type="body" orient="vert" idx="1"/>
          </p:nvPr>
        </p:nvSpPr>
        <p:spPr/>
        <p:txBody>
          <a:bodyPr vert="eaVert"/>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p:cNvSpPr>
            <a:spLocks noGrp="1"/>
          </p:cNvSpPr>
          <p:nvPr>
            <p:ph type="dt" sz="half" idx="10"/>
          </p:nvPr>
        </p:nvSpPr>
        <p:spPr/>
        <p:txBody>
          <a:bodyPr/>
          <a:lstStyle/>
          <a:p>
            <a:fld id="{7D7B45DD-13F8-4B3C-B9D2-6AF40203AC01}" type="datetime1">
              <a:rPr lang="de-DE" smtClean="0"/>
              <a:t>10.09.2019</a:t>
            </a:fld>
            <a:endParaRPr lang="de-DE"/>
          </a:p>
        </p:txBody>
      </p:sp>
      <p:sp>
        <p:nvSpPr>
          <p:cNvPr id="5" name="Fußzeilenplatzhalter 4"/>
          <p:cNvSpPr>
            <a:spLocks noGrp="1"/>
          </p:cNvSpPr>
          <p:nvPr>
            <p:ph type="ftr" sz="quarter" idx="11"/>
          </p:nvPr>
        </p:nvSpPr>
        <p:spPr/>
        <p:txBody>
          <a:bodyPr/>
          <a:lstStyle/>
          <a:p>
            <a:r>
              <a:rPr lang="en-US"/>
              <a:t>Use the menu "insert" to edit your footer line here</a:t>
            </a:r>
            <a:endParaRPr lang="de-DE"/>
          </a:p>
        </p:txBody>
      </p:sp>
      <p:sp>
        <p:nvSpPr>
          <p:cNvPr id="6" name="Foliennummernplatzhalter 5"/>
          <p:cNvSpPr>
            <a:spLocks noGrp="1"/>
          </p:cNvSpPr>
          <p:nvPr>
            <p:ph type="sldNum" sz="quarter" idx="12"/>
          </p:nvPr>
        </p:nvSpPr>
        <p:spPr/>
        <p:txBody>
          <a:bodyPr/>
          <a:lstStyle/>
          <a:p>
            <a:fld id="{78B3FE12-62BD-41F9-8F3F-A0956C733398}" type="slidenum">
              <a:rPr lang="de-DE" smtClean="0"/>
              <a:t>‹Nº›</a:t>
            </a:fld>
            <a:endParaRPr lang="de-DE"/>
          </a:p>
        </p:txBody>
      </p:sp>
    </p:spTree>
    <p:extLst>
      <p:ext uri="{BB962C8B-B14F-4D97-AF65-F5344CB8AC3E}">
        <p14:creationId xmlns:p14="http://schemas.microsoft.com/office/powerpoint/2010/main" val="368351256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p:cNvSpPr>
            <a:spLocks noGrp="1"/>
          </p:cNvSpPr>
          <p:nvPr>
            <p:ph type="title" orient="vert"/>
          </p:nvPr>
        </p:nvSpPr>
        <p:spPr>
          <a:xfrm>
            <a:off x="6629400" y="274638"/>
            <a:ext cx="2057400" cy="5851525"/>
          </a:xfrm>
        </p:spPr>
        <p:txBody>
          <a:bodyPr vert="eaVert"/>
          <a:lstStyle/>
          <a:p>
            <a:r>
              <a:rPr lang="de-DE"/>
              <a:t>Titelmasterformat durch Klicken bearbeiten</a:t>
            </a:r>
          </a:p>
        </p:txBody>
      </p:sp>
      <p:sp>
        <p:nvSpPr>
          <p:cNvPr id="3" name="Vertikaler Textplatzhalter 2"/>
          <p:cNvSpPr>
            <a:spLocks noGrp="1"/>
          </p:cNvSpPr>
          <p:nvPr>
            <p:ph type="body" orient="vert" idx="1"/>
          </p:nvPr>
        </p:nvSpPr>
        <p:spPr>
          <a:xfrm>
            <a:off x="457200" y="274638"/>
            <a:ext cx="6019800" cy="5851525"/>
          </a:xfrm>
        </p:spPr>
        <p:txBody>
          <a:bodyPr vert="eaVert"/>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p:cNvSpPr>
            <a:spLocks noGrp="1"/>
          </p:cNvSpPr>
          <p:nvPr>
            <p:ph type="dt" sz="half" idx="10"/>
          </p:nvPr>
        </p:nvSpPr>
        <p:spPr/>
        <p:txBody>
          <a:bodyPr/>
          <a:lstStyle/>
          <a:p>
            <a:fld id="{E1CA0605-D329-40CE-B597-340852337C23}" type="datetime1">
              <a:rPr lang="de-DE" smtClean="0"/>
              <a:t>10.09.2019</a:t>
            </a:fld>
            <a:endParaRPr lang="de-DE"/>
          </a:p>
        </p:txBody>
      </p:sp>
      <p:sp>
        <p:nvSpPr>
          <p:cNvPr id="5" name="Fußzeilenplatzhalter 4"/>
          <p:cNvSpPr>
            <a:spLocks noGrp="1"/>
          </p:cNvSpPr>
          <p:nvPr>
            <p:ph type="ftr" sz="quarter" idx="11"/>
          </p:nvPr>
        </p:nvSpPr>
        <p:spPr/>
        <p:txBody>
          <a:bodyPr/>
          <a:lstStyle/>
          <a:p>
            <a:r>
              <a:rPr lang="en-US"/>
              <a:t>Use the menu "insert" to edit your footer line here</a:t>
            </a:r>
            <a:endParaRPr lang="de-DE"/>
          </a:p>
        </p:txBody>
      </p:sp>
      <p:sp>
        <p:nvSpPr>
          <p:cNvPr id="6" name="Foliennummernplatzhalter 5"/>
          <p:cNvSpPr>
            <a:spLocks noGrp="1"/>
          </p:cNvSpPr>
          <p:nvPr>
            <p:ph type="sldNum" sz="quarter" idx="12"/>
          </p:nvPr>
        </p:nvSpPr>
        <p:spPr/>
        <p:txBody>
          <a:bodyPr/>
          <a:lstStyle/>
          <a:p>
            <a:fld id="{78B3FE12-62BD-41F9-8F3F-A0956C733398}" type="slidenum">
              <a:rPr lang="de-DE" smtClean="0"/>
              <a:t>‹Nº›</a:t>
            </a:fld>
            <a:endParaRPr lang="de-DE"/>
          </a:p>
        </p:txBody>
      </p:sp>
    </p:spTree>
    <p:extLst>
      <p:ext uri="{BB962C8B-B14F-4D97-AF65-F5344CB8AC3E}">
        <p14:creationId xmlns:p14="http://schemas.microsoft.com/office/powerpoint/2010/main" val="132529023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2130425"/>
            <a:ext cx="7772400" cy="1470025"/>
          </a:xfrm>
          <a:prstGeom prst="rect">
            <a:avLst/>
          </a:prstGeom>
        </p:spPr>
        <p:txBody>
          <a:bodyPr/>
          <a:lstStyle/>
          <a:p>
            <a:r>
              <a:rPr lang="es-ES"/>
              <a:t>Haga clic para modificar el estilo de título del patrón</a:t>
            </a:r>
          </a:p>
        </p:txBody>
      </p:sp>
      <p:sp>
        <p:nvSpPr>
          <p:cNvPr id="3" name="2 Subtítulo"/>
          <p:cNvSpPr>
            <a:spLocks noGrp="1"/>
          </p:cNvSpPr>
          <p:nvPr>
            <p:ph type="subTitle" idx="1"/>
          </p:nvPr>
        </p:nvSpPr>
        <p:spPr>
          <a:xfrm>
            <a:off x="1371600" y="3886200"/>
            <a:ext cx="6400800" cy="1752600"/>
          </a:xfrm>
          <a:prstGeom prst="rect">
            <a:avLst/>
          </a:prstGeo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s-ES"/>
              <a:t>Haga clic para modificar el estilo de subtítulo del patrón</a:t>
            </a:r>
          </a:p>
        </p:txBody>
      </p:sp>
    </p:spTree>
    <p:extLst>
      <p:ext uri="{BB962C8B-B14F-4D97-AF65-F5344CB8AC3E}">
        <p14:creationId xmlns:p14="http://schemas.microsoft.com/office/powerpoint/2010/main" val="298942277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blank">
  <p:cSld name="En blanco">
    <p:spTree>
      <p:nvGrpSpPr>
        <p:cNvPr id="1" name=""/>
        <p:cNvGrpSpPr/>
        <p:nvPr/>
      </p:nvGrpSpPr>
      <p:grpSpPr>
        <a:xfrm>
          <a:off x="0" y="0"/>
          <a:ext cx="0" cy="0"/>
          <a:chOff x="0" y="0"/>
          <a:chExt cx="0" cy="0"/>
        </a:xfrm>
      </p:grpSpPr>
    </p:spTree>
    <p:extLst>
      <p:ext uri="{BB962C8B-B14F-4D97-AF65-F5344CB8AC3E}">
        <p14:creationId xmlns:p14="http://schemas.microsoft.com/office/powerpoint/2010/main" val="158520201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el und Inhalt">
    <p:spTree>
      <p:nvGrpSpPr>
        <p:cNvPr id="1" name=""/>
        <p:cNvGrpSpPr/>
        <p:nvPr/>
      </p:nvGrpSpPr>
      <p:grpSpPr>
        <a:xfrm>
          <a:off x="0" y="0"/>
          <a:ext cx="0" cy="0"/>
          <a:chOff x="0" y="0"/>
          <a:chExt cx="0" cy="0"/>
        </a:xfrm>
      </p:grpSpPr>
      <p:sp>
        <p:nvSpPr>
          <p:cNvPr id="2" name="Titel 1"/>
          <p:cNvSpPr>
            <a:spLocks noGrp="1"/>
          </p:cNvSpPr>
          <p:nvPr>
            <p:ph type="title"/>
          </p:nvPr>
        </p:nvSpPr>
        <p:spPr>
          <a:xfrm>
            <a:off x="370136" y="274638"/>
            <a:ext cx="8403728" cy="490066"/>
          </a:xfrm>
        </p:spPr>
        <p:txBody>
          <a:bodyPr/>
          <a:lstStyle/>
          <a:p>
            <a:r>
              <a:rPr lang="de-DE" dirty="0"/>
              <a:t>Titelmasterformat durch Klicken bearbeiten</a:t>
            </a:r>
          </a:p>
        </p:txBody>
      </p:sp>
      <p:sp>
        <p:nvSpPr>
          <p:cNvPr id="3" name="Inhaltsplatzhalter 2"/>
          <p:cNvSpPr>
            <a:spLocks noGrp="1"/>
          </p:cNvSpPr>
          <p:nvPr>
            <p:ph idx="1"/>
          </p:nvPr>
        </p:nvSpPr>
        <p:spPr/>
        <p:txBody>
          <a:bodyPr/>
          <a:lstStyle>
            <a:lvl1pPr>
              <a:defRPr sz="1900" b="1"/>
            </a:lvl1pPr>
          </a:lstStyle>
          <a:p>
            <a:pPr lvl="0"/>
            <a:r>
              <a:rPr lang="de-DE" dirty="0"/>
              <a:t>Textmasterformat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4" name="Datumsplatzhalter 3"/>
          <p:cNvSpPr>
            <a:spLocks noGrp="1"/>
          </p:cNvSpPr>
          <p:nvPr>
            <p:ph type="dt" sz="half" idx="10"/>
          </p:nvPr>
        </p:nvSpPr>
        <p:spPr/>
        <p:txBody>
          <a:bodyPr/>
          <a:lstStyle/>
          <a:p>
            <a:fld id="{AA8E5087-61B5-49F9-A7BA-21236901373C}" type="datetime1">
              <a:rPr lang="de-DE" smtClean="0"/>
              <a:t>10.09.2019</a:t>
            </a:fld>
            <a:endParaRPr lang="de-DE"/>
          </a:p>
        </p:txBody>
      </p:sp>
      <p:sp>
        <p:nvSpPr>
          <p:cNvPr id="5" name="Fußzeilenplatzhalter 4"/>
          <p:cNvSpPr>
            <a:spLocks noGrp="1"/>
          </p:cNvSpPr>
          <p:nvPr>
            <p:ph type="ftr" sz="quarter" idx="11"/>
          </p:nvPr>
        </p:nvSpPr>
        <p:spPr/>
        <p:txBody>
          <a:bodyPr/>
          <a:lstStyle/>
          <a:p>
            <a:r>
              <a:rPr lang="en-US"/>
              <a:t>Use the menu "insert" to edit your footer line here</a:t>
            </a:r>
            <a:endParaRPr lang="de-DE"/>
          </a:p>
        </p:txBody>
      </p:sp>
      <p:sp>
        <p:nvSpPr>
          <p:cNvPr id="6" name="Foliennummernplatzhalter 5"/>
          <p:cNvSpPr>
            <a:spLocks noGrp="1"/>
          </p:cNvSpPr>
          <p:nvPr>
            <p:ph type="sldNum" sz="quarter" idx="12"/>
          </p:nvPr>
        </p:nvSpPr>
        <p:spPr/>
        <p:txBody>
          <a:bodyPr/>
          <a:lstStyle/>
          <a:p>
            <a:fld id="{78B3FE12-62BD-41F9-8F3F-A0956C733398}" type="slidenum">
              <a:rPr lang="de-DE" smtClean="0"/>
              <a:t>‹Nº›</a:t>
            </a:fld>
            <a:endParaRPr lang="de-DE"/>
          </a:p>
        </p:txBody>
      </p:sp>
      <p:sp>
        <p:nvSpPr>
          <p:cNvPr id="8" name="Untertitel 2"/>
          <p:cNvSpPr>
            <a:spLocks noGrp="1"/>
          </p:cNvSpPr>
          <p:nvPr>
            <p:ph type="subTitle" idx="13"/>
          </p:nvPr>
        </p:nvSpPr>
        <p:spPr>
          <a:xfrm>
            <a:off x="370136" y="764704"/>
            <a:ext cx="8402400" cy="288032"/>
          </a:xfrm>
          <a:noFill/>
        </p:spPr>
        <p:txBody>
          <a:bodyPr vert="horz" lIns="91440" tIns="45720" rIns="91440" bIns="45720" rtlCol="0" anchor="ctr">
            <a:noAutofit/>
          </a:bodyPr>
          <a:lstStyle>
            <a:lvl1pPr>
              <a:defRPr lang="de-DE" sz="1300" b="0" dirty="0">
                <a:solidFill>
                  <a:schemeClr val="accent1"/>
                </a:solidFill>
                <a:latin typeface="+mj-lt"/>
                <a:ea typeface="+mj-ea"/>
                <a:cs typeface="+mj-cs"/>
              </a:defRPr>
            </a:lvl1pPr>
          </a:lstStyle>
          <a:p>
            <a:pPr lvl="0">
              <a:spcBef>
                <a:spcPct val="0"/>
              </a:spcBef>
            </a:pPr>
            <a:r>
              <a:rPr lang="de-DE" dirty="0"/>
              <a:t>Formatvorlage des Untertitelmasters durch Klicken bearbeiten</a:t>
            </a:r>
          </a:p>
        </p:txBody>
      </p:sp>
    </p:spTree>
    <p:extLst>
      <p:ext uri="{BB962C8B-B14F-4D97-AF65-F5344CB8AC3E}">
        <p14:creationId xmlns:p14="http://schemas.microsoft.com/office/powerpoint/2010/main" val="278318244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Abschnitts-&#10;überschrift">
    <p:spTree>
      <p:nvGrpSpPr>
        <p:cNvPr id="1" name=""/>
        <p:cNvGrpSpPr/>
        <p:nvPr/>
      </p:nvGrpSpPr>
      <p:grpSpPr>
        <a:xfrm>
          <a:off x="0" y="0"/>
          <a:ext cx="0" cy="0"/>
          <a:chOff x="0" y="0"/>
          <a:chExt cx="0" cy="0"/>
        </a:xfrm>
      </p:grpSpPr>
      <p:sp>
        <p:nvSpPr>
          <p:cNvPr id="3" name="Textplatzhalt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de-DE"/>
              <a:t>Textmasterformat bearbeiten</a:t>
            </a:r>
          </a:p>
        </p:txBody>
      </p:sp>
      <p:sp>
        <p:nvSpPr>
          <p:cNvPr id="4" name="Datumsplatzhalter 3"/>
          <p:cNvSpPr>
            <a:spLocks noGrp="1"/>
          </p:cNvSpPr>
          <p:nvPr>
            <p:ph type="dt" sz="half" idx="10"/>
          </p:nvPr>
        </p:nvSpPr>
        <p:spPr/>
        <p:txBody>
          <a:bodyPr/>
          <a:lstStyle/>
          <a:p>
            <a:fld id="{72F3569E-1AB3-425D-A423-8607CE5919E3}" type="datetime1">
              <a:rPr lang="de-DE" smtClean="0"/>
              <a:t>10.09.2019</a:t>
            </a:fld>
            <a:endParaRPr lang="de-DE"/>
          </a:p>
        </p:txBody>
      </p:sp>
      <p:sp>
        <p:nvSpPr>
          <p:cNvPr id="5" name="Fußzeilenplatzhalter 4"/>
          <p:cNvSpPr>
            <a:spLocks noGrp="1"/>
          </p:cNvSpPr>
          <p:nvPr>
            <p:ph type="ftr" sz="quarter" idx="11"/>
          </p:nvPr>
        </p:nvSpPr>
        <p:spPr/>
        <p:txBody>
          <a:bodyPr/>
          <a:lstStyle/>
          <a:p>
            <a:r>
              <a:rPr lang="en-US"/>
              <a:t>Use the menu "insert" to edit your footer line here</a:t>
            </a:r>
            <a:endParaRPr lang="de-DE"/>
          </a:p>
        </p:txBody>
      </p:sp>
      <p:sp>
        <p:nvSpPr>
          <p:cNvPr id="6" name="Foliennummernplatzhalter 5"/>
          <p:cNvSpPr>
            <a:spLocks noGrp="1"/>
          </p:cNvSpPr>
          <p:nvPr>
            <p:ph type="sldNum" sz="quarter" idx="12"/>
          </p:nvPr>
        </p:nvSpPr>
        <p:spPr/>
        <p:txBody>
          <a:bodyPr/>
          <a:lstStyle/>
          <a:p>
            <a:fld id="{78B3FE12-62BD-41F9-8F3F-A0956C733398}" type="slidenum">
              <a:rPr lang="de-DE" smtClean="0"/>
              <a:t>‹Nº›</a:t>
            </a:fld>
            <a:endParaRPr lang="de-DE"/>
          </a:p>
        </p:txBody>
      </p:sp>
      <p:sp>
        <p:nvSpPr>
          <p:cNvPr id="7" name="Titel 1"/>
          <p:cNvSpPr>
            <a:spLocks noGrp="1"/>
          </p:cNvSpPr>
          <p:nvPr>
            <p:ph type="title"/>
          </p:nvPr>
        </p:nvSpPr>
        <p:spPr>
          <a:xfrm>
            <a:off x="370136" y="4406900"/>
            <a:ext cx="8403728" cy="490066"/>
          </a:xfrm>
        </p:spPr>
        <p:txBody>
          <a:bodyPr/>
          <a:lstStyle/>
          <a:p>
            <a:r>
              <a:rPr lang="de-DE" dirty="0"/>
              <a:t>Titelmasterformat durch Klicken bearbeiten</a:t>
            </a:r>
          </a:p>
        </p:txBody>
      </p:sp>
    </p:spTree>
    <p:extLst>
      <p:ext uri="{BB962C8B-B14F-4D97-AF65-F5344CB8AC3E}">
        <p14:creationId xmlns:p14="http://schemas.microsoft.com/office/powerpoint/2010/main" val="260574563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Zwei Inhalte">
    <p:spTree>
      <p:nvGrpSpPr>
        <p:cNvPr id="1" name=""/>
        <p:cNvGrpSpPr/>
        <p:nvPr/>
      </p:nvGrpSpPr>
      <p:grpSpPr>
        <a:xfrm>
          <a:off x="0" y="0"/>
          <a:ext cx="0" cy="0"/>
          <a:chOff x="0" y="0"/>
          <a:chExt cx="0" cy="0"/>
        </a:xfrm>
      </p:grpSpPr>
      <p:sp>
        <p:nvSpPr>
          <p:cNvPr id="2" name="Titel 1"/>
          <p:cNvSpPr>
            <a:spLocks noGrp="1"/>
          </p:cNvSpPr>
          <p:nvPr>
            <p:ph type="title"/>
          </p:nvPr>
        </p:nvSpPr>
        <p:spPr>
          <a:xfrm>
            <a:off x="370136" y="274638"/>
            <a:ext cx="8403728" cy="490066"/>
          </a:xfrm>
        </p:spPr>
        <p:txBody>
          <a:bodyPr/>
          <a:lstStyle/>
          <a:p>
            <a:r>
              <a:rPr lang="de-DE" dirty="0"/>
              <a:t>Titelmasterformat durch Klicken bearbeiten</a:t>
            </a:r>
          </a:p>
        </p:txBody>
      </p:sp>
      <p:sp>
        <p:nvSpPr>
          <p:cNvPr id="3" name="Inhaltsplatzhalter 2"/>
          <p:cNvSpPr>
            <a:spLocks noGrp="1"/>
          </p:cNvSpPr>
          <p:nvPr>
            <p:ph sz="half" idx="1"/>
          </p:nvPr>
        </p:nvSpPr>
        <p:spPr>
          <a:xfrm>
            <a:off x="457200" y="1600200"/>
            <a:ext cx="4038600" cy="4525963"/>
          </a:xfrm>
        </p:spPr>
        <p:txBody>
          <a:bodyPr/>
          <a:lstStyle>
            <a:lvl1pPr>
              <a:defRPr sz="2000" b="1"/>
            </a:lvl1pPr>
            <a:lvl2pPr>
              <a:defRPr sz="1800"/>
            </a:lvl2pPr>
            <a:lvl3pPr>
              <a:defRPr sz="1600"/>
            </a:lvl3pPr>
            <a:lvl4pPr>
              <a:defRPr sz="1600"/>
            </a:lvl4pPr>
            <a:lvl5pPr>
              <a:defRPr sz="1600"/>
            </a:lvl5pPr>
            <a:lvl6pPr>
              <a:defRPr sz="1800"/>
            </a:lvl6pPr>
            <a:lvl7pPr>
              <a:defRPr sz="1800"/>
            </a:lvl7pPr>
            <a:lvl8pPr>
              <a:defRPr sz="1800"/>
            </a:lvl8pPr>
            <a:lvl9pPr>
              <a:defRPr sz="1800"/>
            </a:lvl9pPr>
          </a:lstStyle>
          <a:p>
            <a:pPr lvl="0"/>
            <a:r>
              <a:rPr lang="de-DE" dirty="0"/>
              <a:t>Textmasterformat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4" name="Inhaltsplatzhalter 3"/>
          <p:cNvSpPr>
            <a:spLocks noGrp="1"/>
          </p:cNvSpPr>
          <p:nvPr>
            <p:ph sz="half" idx="2"/>
          </p:nvPr>
        </p:nvSpPr>
        <p:spPr>
          <a:xfrm>
            <a:off x="4648200" y="1600200"/>
            <a:ext cx="4038600" cy="4525963"/>
          </a:xfrm>
        </p:spPr>
        <p:txBody>
          <a:bodyPr/>
          <a:lstStyle>
            <a:lvl1pPr>
              <a:defRPr sz="2000" b="1"/>
            </a:lvl1pPr>
            <a:lvl2pPr>
              <a:defRPr sz="1800"/>
            </a:lvl2pPr>
            <a:lvl3pPr>
              <a:defRPr sz="1600"/>
            </a:lvl3pPr>
            <a:lvl4pPr>
              <a:defRPr sz="1600"/>
            </a:lvl4pPr>
            <a:lvl5pPr>
              <a:defRPr sz="1600"/>
            </a:lvl5pPr>
            <a:lvl6pPr>
              <a:defRPr sz="1800"/>
            </a:lvl6pPr>
            <a:lvl7pPr>
              <a:defRPr sz="1800"/>
            </a:lvl7pPr>
            <a:lvl8pPr>
              <a:defRPr sz="1800"/>
            </a:lvl8pPr>
            <a:lvl9pPr>
              <a:defRPr sz="1800"/>
            </a:lvl9pPr>
          </a:lstStyle>
          <a:p>
            <a:pPr lvl="0"/>
            <a:r>
              <a:rPr lang="de-DE" dirty="0"/>
              <a:t>Textmasterformat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5" name="Datumsplatzhalter 4"/>
          <p:cNvSpPr>
            <a:spLocks noGrp="1"/>
          </p:cNvSpPr>
          <p:nvPr>
            <p:ph type="dt" sz="half" idx="10"/>
          </p:nvPr>
        </p:nvSpPr>
        <p:spPr/>
        <p:txBody>
          <a:bodyPr/>
          <a:lstStyle/>
          <a:p>
            <a:fld id="{6EB009CB-9D9F-4FBF-9144-05F7F9AA8A17}" type="datetime1">
              <a:rPr lang="de-DE" smtClean="0"/>
              <a:t>10.09.2019</a:t>
            </a:fld>
            <a:endParaRPr lang="de-DE"/>
          </a:p>
        </p:txBody>
      </p:sp>
      <p:sp>
        <p:nvSpPr>
          <p:cNvPr id="6" name="Fußzeilenplatzhalter 5"/>
          <p:cNvSpPr>
            <a:spLocks noGrp="1"/>
          </p:cNvSpPr>
          <p:nvPr>
            <p:ph type="ftr" sz="quarter" idx="11"/>
          </p:nvPr>
        </p:nvSpPr>
        <p:spPr/>
        <p:txBody>
          <a:bodyPr/>
          <a:lstStyle/>
          <a:p>
            <a:r>
              <a:rPr lang="en-US"/>
              <a:t>Use the menu "insert" to edit your footer line here</a:t>
            </a:r>
            <a:endParaRPr lang="de-DE"/>
          </a:p>
        </p:txBody>
      </p:sp>
      <p:sp>
        <p:nvSpPr>
          <p:cNvPr id="7" name="Foliennummernplatzhalter 6"/>
          <p:cNvSpPr>
            <a:spLocks noGrp="1"/>
          </p:cNvSpPr>
          <p:nvPr>
            <p:ph type="sldNum" sz="quarter" idx="12"/>
          </p:nvPr>
        </p:nvSpPr>
        <p:spPr/>
        <p:txBody>
          <a:bodyPr/>
          <a:lstStyle/>
          <a:p>
            <a:fld id="{78B3FE12-62BD-41F9-8F3F-A0956C733398}" type="slidenum">
              <a:rPr lang="de-DE" smtClean="0"/>
              <a:t>‹Nº›</a:t>
            </a:fld>
            <a:endParaRPr lang="de-DE"/>
          </a:p>
        </p:txBody>
      </p:sp>
      <p:sp>
        <p:nvSpPr>
          <p:cNvPr id="8" name="Untertitel 2"/>
          <p:cNvSpPr>
            <a:spLocks noGrp="1"/>
          </p:cNvSpPr>
          <p:nvPr>
            <p:ph type="subTitle" idx="13"/>
          </p:nvPr>
        </p:nvSpPr>
        <p:spPr>
          <a:xfrm>
            <a:off x="370136" y="764704"/>
            <a:ext cx="8402400" cy="288032"/>
          </a:xfrm>
          <a:noFill/>
        </p:spPr>
        <p:txBody>
          <a:bodyPr vert="horz" lIns="91440" tIns="45720" rIns="91440" bIns="45720" rtlCol="0" anchor="ctr">
            <a:noAutofit/>
          </a:bodyPr>
          <a:lstStyle>
            <a:lvl1pPr>
              <a:defRPr lang="de-DE" sz="1300" b="0" dirty="0">
                <a:solidFill>
                  <a:schemeClr val="accent1"/>
                </a:solidFill>
                <a:latin typeface="+mj-lt"/>
                <a:ea typeface="+mj-ea"/>
                <a:cs typeface="+mj-cs"/>
              </a:defRPr>
            </a:lvl1pPr>
          </a:lstStyle>
          <a:p>
            <a:pPr lvl="0">
              <a:spcBef>
                <a:spcPct val="0"/>
              </a:spcBef>
            </a:pPr>
            <a:r>
              <a:rPr lang="de-DE" dirty="0"/>
              <a:t>Formatvorlage des Untertitelmasters durch Klicken bearbeiten</a:t>
            </a:r>
          </a:p>
        </p:txBody>
      </p:sp>
    </p:spTree>
    <p:extLst>
      <p:ext uri="{BB962C8B-B14F-4D97-AF65-F5344CB8AC3E}">
        <p14:creationId xmlns:p14="http://schemas.microsoft.com/office/powerpoint/2010/main" val="347954588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Vergleich">
    <p:spTree>
      <p:nvGrpSpPr>
        <p:cNvPr id="1" name=""/>
        <p:cNvGrpSpPr/>
        <p:nvPr/>
      </p:nvGrpSpPr>
      <p:grpSpPr>
        <a:xfrm>
          <a:off x="0" y="0"/>
          <a:ext cx="0" cy="0"/>
          <a:chOff x="0" y="0"/>
          <a:chExt cx="0" cy="0"/>
        </a:xfrm>
      </p:grpSpPr>
      <p:sp>
        <p:nvSpPr>
          <p:cNvPr id="2" name="Titel 1"/>
          <p:cNvSpPr>
            <a:spLocks noGrp="1"/>
          </p:cNvSpPr>
          <p:nvPr>
            <p:ph type="title"/>
          </p:nvPr>
        </p:nvSpPr>
        <p:spPr>
          <a:xfrm>
            <a:off x="370136" y="274638"/>
            <a:ext cx="8403728" cy="490066"/>
          </a:xfrm>
        </p:spPr>
        <p:txBody>
          <a:bodyPr/>
          <a:lstStyle>
            <a:lvl1pPr>
              <a:defRPr/>
            </a:lvl1pPr>
          </a:lstStyle>
          <a:p>
            <a:r>
              <a:rPr lang="de-DE" dirty="0"/>
              <a:t>Titelmasterformat durch Klicken bearbeiten</a:t>
            </a:r>
          </a:p>
        </p:txBody>
      </p:sp>
      <p:sp>
        <p:nvSpPr>
          <p:cNvPr id="3" name="Textplatzhalter 2"/>
          <p:cNvSpPr>
            <a:spLocks noGrp="1"/>
          </p:cNvSpPr>
          <p:nvPr>
            <p:ph type="body" idx="1"/>
          </p:nvPr>
        </p:nvSpPr>
        <p:spPr>
          <a:xfrm>
            <a:off x="457200" y="1535113"/>
            <a:ext cx="4040188" cy="453727"/>
          </a:xfrm>
          <a:solidFill>
            <a:schemeClr val="accent1"/>
          </a:solidFill>
        </p:spPr>
        <p:txBody>
          <a:bodyPr anchor="ctr">
            <a:normAutofit/>
          </a:bodyPr>
          <a:lstStyle>
            <a:lvl1pPr marL="0" indent="0">
              <a:buNone/>
              <a:defRPr sz="18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dirty="0"/>
              <a:t>Textmasterformat bearbeiten</a:t>
            </a:r>
          </a:p>
        </p:txBody>
      </p:sp>
      <p:sp>
        <p:nvSpPr>
          <p:cNvPr id="4" name="Inhaltsplatzhalter 3"/>
          <p:cNvSpPr>
            <a:spLocks noGrp="1"/>
          </p:cNvSpPr>
          <p:nvPr>
            <p:ph sz="half" idx="2"/>
          </p:nvPr>
        </p:nvSpPr>
        <p:spPr>
          <a:xfrm>
            <a:off x="457200" y="2174875"/>
            <a:ext cx="4040188" cy="3951288"/>
          </a:xfrm>
        </p:spPr>
        <p:txBody>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de-DE" dirty="0"/>
              <a:t>Textmasterformat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5" name="Textplatzhalter 4"/>
          <p:cNvSpPr>
            <a:spLocks noGrp="1"/>
          </p:cNvSpPr>
          <p:nvPr>
            <p:ph type="body" sz="quarter" idx="3"/>
          </p:nvPr>
        </p:nvSpPr>
        <p:spPr>
          <a:xfrm>
            <a:off x="4645025" y="1535113"/>
            <a:ext cx="4041775" cy="453727"/>
          </a:xfrm>
          <a:solidFill>
            <a:schemeClr val="accent1"/>
          </a:solidFill>
        </p:spPr>
        <p:txBody>
          <a:bodyPr anchor="ctr">
            <a:normAutofit/>
          </a:bodyPr>
          <a:lstStyle>
            <a:lvl1pPr marL="0" indent="0">
              <a:buNone/>
              <a:defRPr sz="18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Textmasterformat bearbeiten</a:t>
            </a:r>
          </a:p>
        </p:txBody>
      </p:sp>
      <p:sp>
        <p:nvSpPr>
          <p:cNvPr id="6" name="Inhaltsplatzhalter 5"/>
          <p:cNvSpPr>
            <a:spLocks noGrp="1"/>
          </p:cNvSpPr>
          <p:nvPr>
            <p:ph sz="quarter" idx="4"/>
          </p:nvPr>
        </p:nvSpPr>
        <p:spPr>
          <a:xfrm>
            <a:off x="4645025" y="2174875"/>
            <a:ext cx="4041775" cy="3951288"/>
          </a:xfrm>
        </p:spPr>
        <p:txBody>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de-DE" dirty="0"/>
              <a:t>Textmasterformat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7" name="Datumsplatzhalter 6"/>
          <p:cNvSpPr>
            <a:spLocks noGrp="1"/>
          </p:cNvSpPr>
          <p:nvPr>
            <p:ph type="dt" sz="half" idx="10"/>
          </p:nvPr>
        </p:nvSpPr>
        <p:spPr/>
        <p:txBody>
          <a:bodyPr/>
          <a:lstStyle/>
          <a:p>
            <a:fld id="{D9842855-9BA2-47A4-91E9-CFB943AAF030}" type="datetime1">
              <a:rPr lang="de-DE" smtClean="0"/>
              <a:t>10.09.2019</a:t>
            </a:fld>
            <a:endParaRPr lang="de-DE"/>
          </a:p>
        </p:txBody>
      </p:sp>
      <p:sp>
        <p:nvSpPr>
          <p:cNvPr id="8" name="Fußzeilenplatzhalter 7"/>
          <p:cNvSpPr>
            <a:spLocks noGrp="1"/>
          </p:cNvSpPr>
          <p:nvPr>
            <p:ph type="ftr" sz="quarter" idx="11"/>
          </p:nvPr>
        </p:nvSpPr>
        <p:spPr/>
        <p:txBody>
          <a:bodyPr/>
          <a:lstStyle/>
          <a:p>
            <a:r>
              <a:rPr lang="en-US"/>
              <a:t>Use the menu "insert" to edit your footer line here</a:t>
            </a:r>
            <a:endParaRPr lang="de-DE"/>
          </a:p>
        </p:txBody>
      </p:sp>
      <p:sp>
        <p:nvSpPr>
          <p:cNvPr id="9" name="Foliennummernplatzhalter 8"/>
          <p:cNvSpPr>
            <a:spLocks noGrp="1"/>
          </p:cNvSpPr>
          <p:nvPr>
            <p:ph type="sldNum" sz="quarter" idx="12"/>
          </p:nvPr>
        </p:nvSpPr>
        <p:spPr/>
        <p:txBody>
          <a:bodyPr/>
          <a:lstStyle/>
          <a:p>
            <a:fld id="{78B3FE12-62BD-41F9-8F3F-A0956C733398}" type="slidenum">
              <a:rPr lang="de-DE" smtClean="0"/>
              <a:t>‹Nº›</a:t>
            </a:fld>
            <a:endParaRPr lang="de-DE"/>
          </a:p>
        </p:txBody>
      </p:sp>
      <p:sp>
        <p:nvSpPr>
          <p:cNvPr id="10" name="Untertitel 2"/>
          <p:cNvSpPr>
            <a:spLocks noGrp="1"/>
          </p:cNvSpPr>
          <p:nvPr>
            <p:ph type="subTitle" idx="13"/>
          </p:nvPr>
        </p:nvSpPr>
        <p:spPr>
          <a:xfrm>
            <a:off x="370136" y="764704"/>
            <a:ext cx="8402400" cy="288032"/>
          </a:xfrm>
          <a:noFill/>
        </p:spPr>
        <p:txBody>
          <a:bodyPr vert="horz" lIns="91440" tIns="45720" rIns="91440" bIns="45720" rtlCol="0" anchor="ctr">
            <a:noAutofit/>
          </a:bodyPr>
          <a:lstStyle>
            <a:lvl1pPr>
              <a:defRPr lang="de-DE" sz="1300" b="0" dirty="0">
                <a:solidFill>
                  <a:schemeClr val="accent1"/>
                </a:solidFill>
                <a:latin typeface="+mj-lt"/>
                <a:ea typeface="+mj-ea"/>
                <a:cs typeface="+mj-cs"/>
              </a:defRPr>
            </a:lvl1pPr>
          </a:lstStyle>
          <a:p>
            <a:pPr lvl="0">
              <a:spcBef>
                <a:spcPct val="0"/>
              </a:spcBef>
            </a:pPr>
            <a:r>
              <a:rPr lang="de-DE" dirty="0"/>
              <a:t>Formatvorlage des Untertitelmasters durch Klicken bearbeiten</a:t>
            </a:r>
          </a:p>
        </p:txBody>
      </p:sp>
    </p:spTree>
    <p:extLst>
      <p:ext uri="{BB962C8B-B14F-4D97-AF65-F5344CB8AC3E}">
        <p14:creationId xmlns:p14="http://schemas.microsoft.com/office/powerpoint/2010/main" val="92052383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Nur Titel">
    <p:spTree>
      <p:nvGrpSpPr>
        <p:cNvPr id="1" name=""/>
        <p:cNvGrpSpPr/>
        <p:nvPr/>
      </p:nvGrpSpPr>
      <p:grpSpPr>
        <a:xfrm>
          <a:off x="0" y="0"/>
          <a:ext cx="0" cy="0"/>
          <a:chOff x="0" y="0"/>
          <a:chExt cx="0" cy="0"/>
        </a:xfrm>
      </p:grpSpPr>
      <p:sp>
        <p:nvSpPr>
          <p:cNvPr id="2" name="Titel 1"/>
          <p:cNvSpPr>
            <a:spLocks noGrp="1"/>
          </p:cNvSpPr>
          <p:nvPr>
            <p:ph type="title"/>
          </p:nvPr>
        </p:nvSpPr>
        <p:spPr>
          <a:xfrm>
            <a:off x="370136" y="274638"/>
            <a:ext cx="8403728" cy="490066"/>
          </a:xfrm>
        </p:spPr>
        <p:txBody>
          <a:bodyPr/>
          <a:lstStyle/>
          <a:p>
            <a:r>
              <a:rPr lang="de-DE"/>
              <a:t>Titelmasterformat durch Klicken bearbeiten</a:t>
            </a:r>
          </a:p>
        </p:txBody>
      </p:sp>
      <p:sp>
        <p:nvSpPr>
          <p:cNvPr id="3" name="Datumsplatzhalter 2"/>
          <p:cNvSpPr>
            <a:spLocks noGrp="1"/>
          </p:cNvSpPr>
          <p:nvPr>
            <p:ph type="dt" sz="half" idx="10"/>
          </p:nvPr>
        </p:nvSpPr>
        <p:spPr/>
        <p:txBody>
          <a:bodyPr/>
          <a:lstStyle/>
          <a:p>
            <a:fld id="{62D5D9AE-DAFB-4DBC-8C38-71051176CD00}" type="datetime1">
              <a:rPr lang="de-DE" smtClean="0"/>
              <a:t>10.09.2019</a:t>
            </a:fld>
            <a:endParaRPr lang="de-DE"/>
          </a:p>
        </p:txBody>
      </p:sp>
      <p:sp>
        <p:nvSpPr>
          <p:cNvPr id="4" name="Fußzeilenplatzhalter 3"/>
          <p:cNvSpPr>
            <a:spLocks noGrp="1"/>
          </p:cNvSpPr>
          <p:nvPr>
            <p:ph type="ftr" sz="quarter" idx="11"/>
          </p:nvPr>
        </p:nvSpPr>
        <p:spPr/>
        <p:txBody>
          <a:bodyPr/>
          <a:lstStyle/>
          <a:p>
            <a:r>
              <a:rPr lang="en-US"/>
              <a:t>Use the menu "insert" to edit your footer line here</a:t>
            </a:r>
            <a:endParaRPr lang="de-DE"/>
          </a:p>
        </p:txBody>
      </p:sp>
      <p:sp>
        <p:nvSpPr>
          <p:cNvPr id="5" name="Foliennummernplatzhalter 4"/>
          <p:cNvSpPr>
            <a:spLocks noGrp="1"/>
          </p:cNvSpPr>
          <p:nvPr>
            <p:ph type="sldNum" sz="quarter" idx="12"/>
          </p:nvPr>
        </p:nvSpPr>
        <p:spPr/>
        <p:txBody>
          <a:bodyPr/>
          <a:lstStyle/>
          <a:p>
            <a:fld id="{78B3FE12-62BD-41F9-8F3F-A0956C733398}" type="slidenum">
              <a:rPr lang="de-DE" smtClean="0"/>
              <a:t>‹Nº›</a:t>
            </a:fld>
            <a:endParaRPr lang="de-DE"/>
          </a:p>
        </p:txBody>
      </p:sp>
      <p:sp>
        <p:nvSpPr>
          <p:cNvPr id="6" name="Untertitel 2"/>
          <p:cNvSpPr>
            <a:spLocks noGrp="1"/>
          </p:cNvSpPr>
          <p:nvPr>
            <p:ph type="subTitle" idx="13"/>
          </p:nvPr>
        </p:nvSpPr>
        <p:spPr>
          <a:xfrm>
            <a:off x="370136" y="764704"/>
            <a:ext cx="8402400" cy="288032"/>
          </a:xfrm>
          <a:noFill/>
        </p:spPr>
        <p:txBody>
          <a:bodyPr vert="horz" lIns="91440" tIns="45720" rIns="91440" bIns="45720" rtlCol="0" anchor="ctr">
            <a:noAutofit/>
          </a:bodyPr>
          <a:lstStyle>
            <a:lvl1pPr>
              <a:defRPr lang="de-DE" sz="1300" b="0" dirty="0">
                <a:solidFill>
                  <a:schemeClr val="accent1"/>
                </a:solidFill>
                <a:latin typeface="+mj-lt"/>
                <a:ea typeface="+mj-ea"/>
                <a:cs typeface="+mj-cs"/>
              </a:defRPr>
            </a:lvl1pPr>
          </a:lstStyle>
          <a:p>
            <a:pPr lvl="0">
              <a:spcBef>
                <a:spcPct val="0"/>
              </a:spcBef>
            </a:pPr>
            <a:r>
              <a:rPr lang="de-DE" dirty="0"/>
              <a:t>Formatvorlage des Untertitelmasters durch Klicken bearbeiten</a:t>
            </a:r>
          </a:p>
        </p:txBody>
      </p:sp>
    </p:spTree>
    <p:extLst>
      <p:ext uri="{BB962C8B-B14F-4D97-AF65-F5344CB8AC3E}">
        <p14:creationId xmlns:p14="http://schemas.microsoft.com/office/powerpoint/2010/main" val="255138670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Leer">
    <p:spTree>
      <p:nvGrpSpPr>
        <p:cNvPr id="1" name=""/>
        <p:cNvGrpSpPr/>
        <p:nvPr/>
      </p:nvGrpSpPr>
      <p:grpSpPr>
        <a:xfrm>
          <a:off x="0" y="0"/>
          <a:ext cx="0" cy="0"/>
          <a:chOff x="0" y="0"/>
          <a:chExt cx="0" cy="0"/>
        </a:xfrm>
      </p:grpSpPr>
      <p:sp>
        <p:nvSpPr>
          <p:cNvPr id="2" name="Datumsplatzhalter 1"/>
          <p:cNvSpPr>
            <a:spLocks noGrp="1"/>
          </p:cNvSpPr>
          <p:nvPr>
            <p:ph type="dt" sz="half" idx="10"/>
          </p:nvPr>
        </p:nvSpPr>
        <p:spPr/>
        <p:txBody>
          <a:bodyPr/>
          <a:lstStyle/>
          <a:p>
            <a:fld id="{CDAB42DE-3169-4D64-A66A-B7BF069A5FFB}" type="datetime1">
              <a:rPr lang="de-DE" smtClean="0"/>
              <a:t>10.09.2019</a:t>
            </a:fld>
            <a:endParaRPr lang="de-DE"/>
          </a:p>
        </p:txBody>
      </p:sp>
      <p:sp>
        <p:nvSpPr>
          <p:cNvPr id="3" name="Fußzeilenplatzhalter 2"/>
          <p:cNvSpPr>
            <a:spLocks noGrp="1"/>
          </p:cNvSpPr>
          <p:nvPr>
            <p:ph type="ftr" sz="quarter" idx="11"/>
          </p:nvPr>
        </p:nvSpPr>
        <p:spPr/>
        <p:txBody>
          <a:bodyPr/>
          <a:lstStyle/>
          <a:p>
            <a:r>
              <a:rPr lang="en-US"/>
              <a:t>Use the menu "insert" to edit your footer line here</a:t>
            </a:r>
            <a:endParaRPr lang="de-DE"/>
          </a:p>
        </p:txBody>
      </p:sp>
      <p:sp>
        <p:nvSpPr>
          <p:cNvPr id="4" name="Foliennummernplatzhalter 3"/>
          <p:cNvSpPr>
            <a:spLocks noGrp="1"/>
          </p:cNvSpPr>
          <p:nvPr>
            <p:ph type="sldNum" sz="quarter" idx="12"/>
          </p:nvPr>
        </p:nvSpPr>
        <p:spPr/>
        <p:txBody>
          <a:bodyPr/>
          <a:lstStyle/>
          <a:p>
            <a:fld id="{78B3FE12-62BD-41F9-8F3F-A0956C733398}" type="slidenum">
              <a:rPr lang="de-DE" smtClean="0"/>
              <a:t>‹Nº›</a:t>
            </a:fld>
            <a:endParaRPr lang="de-DE"/>
          </a:p>
        </p:txBody>
      </p:sp>
    </p:spTree>
    <p:extLst>
      <p:ext uri="{BB962C8B-B14F-4D97-AF65-F5344CB8AC3E}">
        <p14:creationId xmlns:p14="http://schemas.microsoft.com/office/powerpoint/2010/main" val="391523710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1_Leer">
    <p:spTree>
      <p:nvGrpSpPr>
        <p:cNvPr id="1" name=""/>
        <p:cNvGrpSpPr/>
        <p:nvPr/>
      </p:nvGrpSpPr>
      <p:grpSpPr>
        <a:xfrm>
          <a:off x="0" y="0"/>
          <a:ext cx="0" cy="0"/>
          <a:chOff x="0" y="0"/>
          <a:chExt cx="0" cy="0"/>
        </a:xfrm>
      </p:grpSpPr>
    </p:spTree>
    <p:extLst>
      <p:ext uri="{BB962C8B-B14F-4D97-AF65-F5344CB8AC3E}">
        <p14:creationId xmlns:p14="http://schemas.microsoft.com/office/powerpoint/2010/main" val="233498317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457200" y="273050"/>
            <a:ext cx="3008313" cy="1162050"/>
          </a:xfrm>
        </p:spPr>
        <p:txBody>
          <a:bodyPr anchor="b"/>
          <a:lstStyle>
            <a:lvl1pPr algn="l">
              <a:defRPr sz="2000" b="1"/>
            </a:lvl1pPr>
          </a:lstStyle>
          <a:p>
            <a:r>
              <a:rPr lang="de-DE"/>
              <a:t>Titelmasterformat durch Klicken bearbeiten</a:t>
            </a:r>
          </a:p>
        </p:txBody>
      </p:sp>
      <p:sp>
        <p:nvSpPr>
          <p:cNvPr id="3" name="Inhaltsplatzhalt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4" name="Textplatzhalt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a:t>Textmasterformat bearbeiten</a:t>
            </a:r>
          </a:p>
        </p:txBody>
      </p:sp>
      <p:sp>
        <p:nvSpPr>
          <p:cNvPr id="5" name="Datumsplatzhalter 4"/>
          <p:cNvSpPr>
            <a:spLocks noGrp="1"/>
          </p:cNvSpPr>
          <p:nvPr>
            <p:ph type="dt" sz="half" idx="10"/>
          </p:nvPr>
        </p:nvSpPr>
        <p:spPr/>
        <p:txBody>
          <a:bodyPr/>
          <a:lstStyle/>
          <a:p>
            <a:fld id="{FE8A2239-EF32-4C9A-B1A7-E02CF8532B89}" type="datetime1">
              <a:rPr lang="de-DE" smtClean="0"/>
              <a:t>10.09.2019</a:t>
            </a:fld>
            <a:endParaRPr lang="de-DE"/>
          </a:p>
        </p:txBody>
      </p:sp>
      <p:sp>
        <p:nvSpPr>
          <p:cNvPr id="6" name="Fußzeilenplatzhalter 5"/>
          <p:cNvSpPr>
            <a:spLocks noGrp="1"/>
          </p:cNvSpPr>
          <p:nvPr>
            <p:ph type="ftr" sz="quarter" idx="11"/>
          </p:nvPr>
        </p:nvSpPr>
        <p:spPr/>
        <p:txBody>
          <a:bodyPr/>
          <a:lstStyle/>
          <a:p>
            <a:r>
              <a:rPr lang="en-US"/>
              <a:t>Use the menu "insert" to edit your footer line here</a:t>
            </a:r>
            <a:endParaRPr lang="de-DE"/>
          </a:p>
        </p:txBody>
      </p:sp>
      <p:sp>
        <p:nvSpPr>
          <p:cNvPr id="7" name="Foliennummernplatzhalter 6"/>
          <p:cNvSpPr>
            <a:spLocks noGrp="1"/>
          </p:cNvSpPr>
          <p:nvPr>
            <p:ph type="sldNum" sz="quarter" idx="12"/>
          </p:nvPr>
        </p:nvSpPr>
        <p:spPr/>
        <p:txBody>
          <a:bodyPr/>
          <a:lstStyle/>
          <a:p>
            <a:fld id="{78B3FE12-62BD-41F9-8F3F-A0956C733398}" type="slidenum">
              <a:rPr lang="de-DE" smtClean="0"/>
              <a:t>‹Nº›</a:t>
            </a:fld>
            <a:endParaRPr lang="de-DE"/>
          </a:p>
        </p:txBody>
      </p:sp>
    </p:spTree>
    <p:extLst>
      <p:ext uri="{BB962C8B-B14F-4D97-AF65-F5344CB8AC3E}">
        <p14:creationId xmlns:p14="http://schemas.microsoft.com/office/powerpoint/2010/main" val="25695561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2.png"/><Relationship Id="rId2" Type="http://schemas.openxmlformats.org/officeDocument/2006/relationships/slideLayout" Target="../slideLayouts/slideLayout2.xml"/><Relationship Id="rId16"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elplatzhalter 1"/>
          <p:cNvSpPr>
            <a:spLocks noGrp="1"/>
          </p:cNvSpPr>
          <p:nvPr>
            <p:ph type="title"/>
          </p:nvPr>
        </p:nvSpPr>
        <p:spPr>
          <a:xfrm>
            <a:off x="370136" y="274638"/>
            <a:ext cx="8403728" cy="490066"/>
          </a:xfrm>
          <a:prstGeom prst="rect">
            <a:avLst/>
          </a:prstGeom>
          <a:solidFill>
            <a:schemeClr val="accent2">
              <a:lumMod val="75000"/>
            </a:schemeClr>
          </a:solidFill>
        </p:spPr>
        <p:txBody>
          <a:bodyPr vert="horz" lIns="91440" tIns="45720" rIns="91440" bIns="45720" rtlCol="0" anchor="ctr">
            <a:normAutofit/>
          </a:bodyPr>
          <a:lstStyle/>
          <a:p>
            <a:r>
              <a:rPr lang="de-DE" dirty="0"/>
              <a:t>Titelmasterformat durch Klicken bearbeiten</a:t>
            </a:r>
          </a:p>
        </p:txBody>
      </p:sp>
      <p:sp>
        <p:nvSpPr>
          <p:cNvPr id="3" name="Textplatzhalter 2"/>
          <p:cNvSpPr>
            <a:spLocks noGrp="1"/>
          </p:cNvSpPr>
          <p:nvPr>
            <p:ph type="body" idx="1"/>
          </p:nvPr>
        </p:nvSpPr>
        <p:spPr>
          <a:xfrm>
            <a:off x="457200" y="1268760"/>
            <a:ext cx="8229600" cy="4857403"/>
          </a:xfrm>
          <a:prstGeom prst="rect">
            <a:avLst/>
          </a:prstGeom>
        </p:spPr>
        <p:txBody>
          <a:bodyPr vert="horz" lIns="91440" tIns="45720" rIns="91440" bIns="45720" rtlCol="0">
            <a:normAutofit/>
          </a:bodyPr>
          <a:lstStyle/>
          <a:p>
            <a:pPr lvl="0"/>
            <a:r>
              <a:rPr lang="de-DE" dirty="0"/>
              <a:t>Textmasterformat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4" name="Datumsplatzhalter 3"/>
          <p:cNvSpPr>
            <a:spLocks noGrp="1"/>
          </p:cNvSpPr>
          <p:nvPr>
            <p:ph type="dt" sz="half" idx="2"/>
          </p:nvPr>
        </p:nvSpPr>
        <p:spPr>
          <a:xfrm>
            <a:off x="7092279" y="6432776"/>
            <a:ext cx="755803" cy="180040"/>
          </a:xfrm>
          <a:prstGeom prst="rect">
            <a:avLst/>
          </a:prstGeom>
        </p:spPr>
        <p:txBody>
          <a:bodyPr vert="horz" lIns="91440" tIns="45720" rIns="91440" bIns="45720" rtlCol="0" anchor="ctr"/>
          <a:lstStyle>
            <a:lvl1pPr algn="l">
              <a:defRPr sz="800">
                <a:solidFill>
                  <a:schemeClr val="tx1">
                    <a:lumMod val="75000"/>
                    <a:lumOff val="25000"/>
                  </a:schemeClr>
                </a:solidFill>
              </a:defRPr>
            </a:lvl1pPr>
          </a:lstStyle>
          <a:p>
            <a:fld id="{69C8C11C-252D-4E31-B211-61D9BDB45342}" type="datetime1">
              <a:rPr lang="de-DE" smtClean="0"/>
              <a:t>10.09.2019</a:t>
            </a:fld>
            <a:endParaRPr lang="de-DE" dirty="0"/>
          </a:p>
        </p:txBody>
      </p:sp>
      <p:sp>
        <p:nvSpPr>
          <p:cNvPr id="5" name="Fußzeilenplatzhalter 4"/>
          <p:cNvSpPr>
            <a:spLocks noGrp="1"/>
          </p:cNvSpPr>
          <p:nvPr>
            <p:ph type="ftr" sz="quarter" idx="3"/>
          </p:nvPr>
        </p:nvSpPr>
        <p:spPr>
          <a:xfrm>
            <a:off x="1979713" y="6436054"/>
            <a:ext cx="5032240" cy="176761"/>
          </a:xfrm>
          <a:prstGeom prst="rect">
            <a:avLst/>
          </a:prstGeom>
        </p:spPr>
        <p:txBody>
          <a:bodyPr vert="horz" lIns="91440" tIns="45720" rIns="91440" bIns="45720" rtlCol="0" anchor="ctr"/>
          <a:lstStyle>
            <a:lvl1pPr algn="l">
              <a:defRPr sz="800">
                <a:solidFill>
                  <a:schemeClr val="tx1">
                    <a:lumMod val="75000"/>
                    <a:lumOff val="25000"/>
                  </a:schemeClr>
                </a:solidFill>
              </a:defRPr>
            </a:lvl1pPr>
          </a:lstStyle>
          <a:p>
            <a:r>
              <a:rPr lang="en-US" dirty="0"/>
              <a:t>Use the menu "insert" to edit your footer line here</a:t>
            </a:r>
            <a:endParaRPr lang="de-DE" dirty="0"/>
          </a:p>
        </p:txBody>
      </p:sp>
      <p:sp>
        <p:nvSpPr>
          <p:cNvPr id="6" name="Foliennummernplatzhalter 5"/>
          <p:cNvSpPr>
            <a:spLocks noGrp="1"/>
          </p:cNvSpPr>
          <p:nvPr>
            <p:ph type="sldNum" sz="quarter" idx="4"/>
          </p:nvPr>
        </p:nvSpPr>
        <p:spPr>
          <a:xfrm>
            <a:off x="7862597" y="6432776"/>
            <a:ext cx="514400" cy="180040"/>
          </a:xfrm>
          <a:prstGeom prst="rect">
            <a:avLst/>
          </a:prstGeom>
        </p:spPr>
        <p:txBody>
          <a:bodyPr vert="horz" lIns="91440" tIns="45720" rIns="36000" bIns="45720" rtlCol="0" anchor="ctr"/>
          <a:lstStyle>
            <a:lvl1pPr algn="r">
              <a:defRPr sz="800">
                <a:solidFill>
                  <a:schemeClr val="tx1">
                    <a:lumMod val="75000"/>
                    <a:lumOff val="25000"/>
                  </a:schemeClr>
                </a:solidFill>
              </a:defRPr>
            </a:lvl1pPr>
          </a:lstStyle>
          <a:p>
            <a:fld id="{78B3FE12-62BD-41F9-8F3F-A0956C733398}" type="slidenum">
              <a:rPr lang="de-DE" smtClean="0"/>
              <a:pPr/>
              <a:t>‹Nº›</a:t>
            </a:fld>
            <a:endParaRPr lang="de-DE" dirty="0"/>
          </a:p>
        </p:txBody>
      </p:sp>
      <p:pic>
        <p:nvPicPr>
          <p:cNvPr id="10" name="Picture 2" descr="http://www.uniteeurope.org/images/ue/ec.png"/>
          <p:cNvPicPr>
            <a:picLocks noChangeAspect="1" noChangeArrowheads="1"/>
          </p:cNvPicPr>
          <p:nvPr userDrawn="1"/>
        </p:nvPicPr>
        <p:blipFill>
          <a:blip r:embed="rId16"/>
          <a:srcRect l="89568"/>
          <a:stretch>
            <a:fillRect/>
          </a:stretch>
        </p:blipFill>
        <p:spPr bwMode="auto">
          <a:xfrm>
            <a:off x="8372736" y="6332204"/>
            <a:ext cx="462250" cy="337156"/>
          </a:xfrm>
          <a:prstGeom prst="rect">
            <a:avLst/>
          </a:prstGeom>
          <a:noFill/>
        </p:spPr>
      </p:pic>
      <p:sp>
        <p:nvSpPr>
          <p:cNvPr id="11" name="TextBox 17"/>
          <p:cNvSpPr txBox="1"/>
          <p:nvPr userDrawn="1"/>
        </p:nvSpPr>
        <p:spPr>
          <a:xfrm>
            <a:off x="1979712" y="6237312"/>
            <a:ext cx="5032240" cy="193337"/>
          </a:xfrm>
          <a:prstGeom prst="rect">
            <a:avLst/>
          </a:prstGeom>
          <a:noFill/>
        </p:spPr>
        <p:txBody>
          <a:bodyPr wrap="square" rtlCol="0">
            <a:noAutofit/>
          </a:bodyPr>
          <a:lstStyle/>
          <a:p>
            <a:pPr defTabSz="713232"/>
            <a:r>
              <a:rPr lang="en-US" sz="800" b="1" baseline="0" dirty="0">
                <a:solidFill>
                  <a:schemeClr val="tx1">
                    <a:lumMod val="75000"/>
                    <a:lumOff val="25000"/>
                  </a:schemeClr>
                </a:solidFill>
                <a:ea typeface="Open Sans Light" panose="020B0306030504020204" pitchFamily="34" charset="0"/>
                <a:cs typeface="Arial" panose="020B0604020202020204" pitchFamily="34" charset="0"/>
              </a:rPr>
              <a:t>Towards a Sustainable Agro-Food Industry. Capacity Building </a:t>
            </a:r>
            <a:r>
              <a:rPr lang="en-US" sz="800" b="1" baseline="0" dirty="0" err="1">
                <a:solidFill>
                  <a:schemeClr val="tx1">
                    <a:lumMod val="75000"/>
                    <a:lumOff val="25000"/>
                  </a:schemeClr>
                </a:solidFill>
                <a:ea typeface="Open Sans Light" panose="020B0306030504020204" pitchFamily="34" charset="0"/>
                <a:cs typeface="Arial" panose="020B0604020202020204" pitchFamily="34" charset="0"/>
              </a:rPr>
              <a:t>Programmes</a:t>
            </a:r>
            <a:r>
              <a:rPr lang="en-US" sz="800" b="1" baseline="0" dirty="0">
                <a:solidFill>
                  <a:schemeClr val="tx1">
                    <a:lumMod val="75000"/>
                    <a:lumOff val="25000"/>
                  </a:schemeClr>
                </a:solidFill>
                <a:ea typeface="Open Sans Light" panose="020B0306030504020204" pitchFamily="34" charset="0"/>
                <a:cs typeface="Arial" panose="020B0604020202020204" pitchFamily="34" charset="0"/>
              </a:rPr>
              <a:t> in Energy Efficiency.</a:t>
            </a:r>
            <a:endParaRPr lang="en-GB" sz="800" b="1" baseline="0" dirty="0">
              <a:solidFill>
                <a:schemeClr val="tx1">
                  <a:lumMod val="75000"/>
                  <a:lumOff val="25000"/>
                </a:schemeClr>
              </a:solidFill>
              <a:ea typeface="Open Sans Light" panose="020B0306030504020204" pitchFamily="34" charset="0"/>
              <a:cs typeface="Arial" panose="020B0604020202020204" pitchFamily="34" charset="0"/>
            </a:endParaRPr>
          </a:p>
        </p:txBody>
      </p:sp>
      <p:pic>
        <p:nvPicPr>
          <p:cNvPr id="18" name="Picture 2"/>
          <p:cNvPicPr>
            <a:picLocks noChangeAspect="1" noChangeArrowheads="1"/>
          </p:cNvPicPr>
          <p:nvPr userDrawn="1"/>
        </p:nvPicPr>
        <p:blipFill>
          <a:blip r:embed="rId17" cstate="print">
            <a:extLst>
              <a:ext uri="{28A0092B-C50C-407E-A947-70E740481C1C}">
                <a14:useLocalDpi xmlns:a14="http://schemas.microsoft.com/office/drawing/2010/main" val="0"/>
              </a:ext>
            </a:extLst>
          </a:blip>
          <a:stretch>
            <a:fillRect/>
          </a:stretch>
        </p:blipFill>
        <p:spPr bwMode="auto">
          <a:xfrm>
            <a:off x="506034" y="6298939"/>
            <a:ext cx="1291171" cy="30988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4253244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60" r:id="rId8"/>
    <p:sldLayoutId id="2147483656" r:id="rId9"/>
    <p:sldLayoutId id="2147483657" r:id="rId10"/>
    <p:sldLayoutId id="2147483658" r:id="rId11"/>
    <p:sldLayoutId id="2147483659" r:id="rId12"/>
    <p:sldLayoutId id="2147483661" r:id="rId13"/>
    <p:sldLayoutId id="2147483662" r:id="rId14"/>
  </p:sldLayoutIdLst>
  <p:hf hdr="0" dt="0"/>
  <p:txStyles>
    <p:titleStyle>
      <a:lvl1pPr algn="l" defTabSz="914400" rtl="0" eaLnBrk="1" latinLnBrk="0" hangingPunct="1">
        <a:spcBef>
          <a:spcPct val="0"/>
        </a:spcBef>
        <a:buNone/>
        <a:defRPr sz="2200" b="1" kern="1200">
          <a:solidFill>
            <a:schemeClr val="bg1"/>
          </a:solidFill>
          <a:latin typeface="+mj-lt"/>
          <a:ea typeface="+mj-ea"/>
          <a:cs typeface="+mj-cs"/>
        </a:defRPr>
      </a:lvl1pPr>
    </p:titleStyle>
    <p:bodyStyle>
      <a:lvl1pPr marL="0" indent="0" algn="l" defTabSz="914400" rtl="0" eaLnBrk="1" latinLnBrk="0" hangingPunct="1">
        <a:spcBef>
          <a:spcPct val="20000"/>
        </a:spcBef>
        <a:buFont typeface="Arial" panose="020B0604020202020204" pitchFamily="34" charset="0"/>
        <a:buNone/>
        <a:defRPr sz="2000" kern="1200">
          <a:solidFill>
            <a:schemeClr val="tx1">
              <a:lumMod val="85000"/>
              <a:lumOff val="15000"/>
            </a:schemeClr>
          </a:solidFill>
          <a:latin typeface="+mn-lt"/>
          <a:ea typeface="+mn-ea"/>
          <a:cs typeface="+mn-cs"/>
        </a:defRPr>
      </a:lvl1pPr>
      <a:lvl2pPr marL="538163" indent="-285750" algn="l" defTabSz="914400" rtl="0" eaLnBrk="1" latinLnBrk="0" hangingPunct="1">
        <a:spcBef>
          <a:spcPct val="20000"/>
        </a:spcBef>
        <a:buFont typeface="Wingdings" panose="05000000000000000000" pitchFamily="2" charset="2"/>
        <a:buChar char="§"/>
        <a:defRPr sz="1800" kern="1200">
          <a:solidFill>
            <a:schemeClr val="tx1">
              <a:lumMod val="85000"/>
              <a:lumOff val="15000"/>
            </a:schemeClr>
          </a:solidFill>
          <a:latin typeface="+mn-lt"/>
          <a:ea typeface="+mn-ea"/>
          <a:cs typeface="+mn-cs"/>
        </a:defRPr>
      </a:lvl2pPr>
      <a:lvl3pPr marL="982663" indent="-228600" algn="l" defTabSz="914400" rtl="0" eaLnBrk="1" latinLnBrk="0" hangingPunct="1">
        <a:spcBef>
          <a:spcPct val="20000"/>
        </a:spcBef>
        <a:buFont typeface="Arial" panose="020B0604020202020204" pitchFamily="34" charset="0"/>
        <a:buChar char="•"/>
        <a:defRPr sz="1700" kern="1200">
          <a:solidFill>
            <a:schemeClr val="tx1">
              <a:lumMod val="85000"/>
              <a:lumOff val="15000"/>
            </a:schemeClr>
          </a:solidFill>
          <a:latin typeface="+mn-lt"/>
          <a:ea typeface="+mn-ea"/>
          <a:cs typeface="+mn-cs"/>
        </a:defRPr>
      </a:lvl3pPr>
      <a:lvl4pPr marL="1431925" indent="-228600" algn="l" defTabSz="914400" rtl="0" eaLnBrk="1" latinLnBrk="0" hangingPunct="1">
        <a:spcBef>
          <a:spcPct val="20000"/>
        </a:spcBef>
        <a:buFont typeface="Arial" panose="020B0604020202020204" pitchFamily="34" charset="0"/>
        <a:buChar char="–"/>
        <a:defRPr sz="1500" kern="1200">
          <a:solidFill>
            <a:schemeClr val="tx1">
              <a:lumMod val="85000"/>
              <a:lumOff val="15000"/>
            </a:schemeClr>
          </a:solidFill>
          <a:latin typeface="+mn-lt"/>
          <a:ea typeface="+mn-ea"/>
          <a:cs typeface="+mn-cs"/>
        </a:defRPr>
      </a:lvl4pPr>
      <a:lvl5pPr marL="1882775" indent="-228600" algn="l" defTabSz="914400" rtl="0" eaLnBrk="1" latinLnBrk="0" hangingPunct="1">
        <a:spcBef>
          <a:spcPct val="20000"/>
        </a:spcBef>
        <a:buFont typeface="Arial" panose="020B0604020202020204" pitchFamily="34" charset="0"/>
        <a:buChar char="»"/>
        <a:defRPr sz="1500" kern="1200">
          <a:solidFill>
            <a:schemeClr val="tx1">
              <a:lumMod val="85000"/>
              <a:lumOff val="15000"/>
            </a:schemeClr>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9.png"/><Relationship Id="rId13" Type="http://schemas.openxmlformats.org/officeDocument/2006/relationships/image" Target="../media/image14.png"/><Relationship Id="rId3" Type="http://schemas.openxmlformats.org/officeDocument/2006/relationships/image" Target="../media/image4.png"/><Relationship Id="rId7" Type="http://schemas.openxmlformats.org/officeDocument/2006/relationships/image" Target="../media/image8.jpeg"/><Relationship Id="rId12" Type="http://schemas.openxmlformats.org/officeDocument/2006/relationships/image" Target="../media/image13.jpeg"/><Relationship Id="rId2" Type="http://schemas.openxmlformats.org/officeDocument/2006/relationships/image" Target="../media/image3.png"/><Relationship Id="rId1" Type="http://schemas.openxmlformats.org/officeDocument/2006/relationships/slideLayout" Target="../slideLayouts/slideLayout8.xml"/><Relationship Id="rId6" Type="http://schemas.openxmlformats.org/officeDocument/2006/relationships/image" Target="../media/image7.png"/><Relationship Id="rId11" Type="http://schemas.openxmlformats.org/officeDocument/2006/relationships/image" Target="../media/image12.png"/><Relationship Id="rId5" Type="http://schemas.openxmlformats.org/officeDocument/2006/relationships/image" Target="../media/image6.jpeg"/><Relationship Id="rId10" Type="http://schemas.openxmlformats.org/officeDocument/2006/relationships/image" Target="../media/image11.jpeg"/><Relationship Id="rId4" Type="http://schemas.openxmlformats.org/officeDocument/2006/relationships/image" Target="../media/image5.png"/><Relationship Id="rId9" Type="http://schemas.openxmlformats.org/officeDocument/2006/relationships/image" Target="../media/image10.jpeg"/><Relationship Id="rId14" Type="http://schemas.openxmlformats.org/officeDocument/2006/relationships/image" Target="../media/image15.png"/></Relationships>
</file>

<file path=ppt/slides/_rels/slide10.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8.xml"/><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9.xml"/><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3" Type="http://schemas.openxmlformats.org/officeDocument/2006/relationships/hyperlink" Target="http://www.google.es/url?sa=i&amp;rct=j&amp;q=&amp;esrc=s&amp;source=images&amp;cd=&amp;cad=rja&amp;docid=iYQ88TPk3chaWM&amp;tbnid=I5XnAv34Z1BfPM:&amp;ved=0CAUQjRw&amp;url=http://www.fisicanet.com.ar/fisica/termodinamica/ap07_ciclos_termicos.php&amp;ei=Dj0LU9HCIqWO0AWoqICoCg&amp;bvm=bv.61725948,d.d2k&amp;psig=AFQjCNEwKTkYWPNXbcpuLkRSuBSpog2A3A&amp;ust=1393331821119703" TargetMode="External"/><Relationship Id="rId2" Type="http://schemas.openxmlformats.org/officeDocument/2006/relationships/notesSlide" Target="../notesSlides/notesSlide12.xml"/><Relationship Id="rId1" Type="http://schemas.openxmlformats.org/officeDocument/2006/relationships/slideLayout" Target="../slideLayouts/slideLayout13.xml"/><Relationship Id="rId5" Type="http://schemas.openxmlformats.org/officeDocument/2006/relationships/image" Target="../media/image28.png"/><Relationship Id="rId4" Type="http://schemas.openxmlformats.org/officeDocument/2006/relationships/image" Target="../media/image27.gif"/></Relationships>
</file>

<file path=ppt/slides/_rels/slide15.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13.xml"/><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14.xml"/><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notesSlide" Target="../notesSlides/notesSlide16.xml"/><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13.xml"/><Relationship Id="rId4" Type="http://schemas.openxmlformats.org/officeDocument/2006/relationships/image" Target="../media/image18.png"/></Relationships>
</file>

<file path=ppt/slides/_rels/slide20.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18.xml"/><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19.xml"/><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notesSlide" Target="../notesSlides/notesSlide20.xml"/><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1.xml"/><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notesSlide" Target="../notesSlides/notesSlide22.xml"/><Relationship Id="rId1" Type="http://schemas.openxmlformats.org/officeDocument/2006/relationships/slideLayout" Target="../slideLayouts/slideLayout13.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3.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3.xml"/></Relationships>
</file>

<file path=ppt/slides/_rels/slide27.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25.xml"/><Relationship Id="rId1" Type="http://schemas.openxmlformats.org/officeDocument/2006/relationships/slideLayout" Target="../slideLayouts/slideLayout13.xml"/><Relationship Id="rId4" Type="http://schemas.openxmlformats.org/officeDocument/2006/relationships/image" Target="../media/image36.png"/></Relationships>
</file>

<file path=ppt/slides/_rels/slide28.xml.rels><?xml version="1.0" encoding="UTF-8" standalone="yes"?>
<Relationships xmlns="http://schemas.openxmlformats.org/package/2006/relationships"><Relationship Id="rId3" Type="http://schemas.openxmlformats.org/officeDocument/2006/relationships/image" Target="../media/image37.emf"/><Relationship Id="rId2" Type="http://schemas.openxmlformats.org/officeDocument/2006/relationships/notesSlide" Target="../notesSlides/notesSlide26.xml"/><Relationship Id="rId1" Type="http://schemas.openxmlformats.org/officeDocument/2006/relationships/slideLayout" Target="../slideLayouts/slideLayout13.xml"/><Relationship Id="rId4" Type="http://schemas.openxmlformats.org/officeDocument/2006/relationships/image" Target="../media/image38.png"/></Relationships>
</file>

<file path=ppt/slides/_rels/slide29.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27.xml"/><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xml"/><Relationship Id="rId1" Type="http://schemas.openxmlformats.org/officeDocument/2006/relationships/slideLayout" Target="../slideLayouts/slideLayout13.xml"/><Relationship Id="rId4" Type="http://schemas.openxmlformats.org/officeDocument/2006/relationships/image" Target="../media/image19.png"/></Relationships>
</file>

<file path=ppt/slides/_rels/slide30.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28.xml"/><Relationship Id="rId1" Type="http://schemas.openxmlformats.org/officeDocument/2006/relationships/slideLayout" Target="../slideLayouts/slideLayout13.xml"/></Relationships>
</file>

<file path=ppt/slides/_rels/slide31.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29.xml"/><Relationship Id="rId1" Type="http://schemas.openxmlformats.org/officeDocument/2006/relationships/slideLayout" Target="../slideLayouts/slideLayout13.xml"/></Relationships>
</file>

<file path=ppt/slides/_rels/slide32.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30.xml"/><Relationship Id="rId1" Type="http://schemas.openxmlformats.org/officeDocument/2006/relationships/slideLayout" Target="../slideLayouts/slideLayout13.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13.xml"/></Relationships>
</file>

<file path=ppt/slides/_rels/slide34.xml.rels><?xml version="1.0" encoding="UTF-8" standalone="yes"?>
<Relationships xmlns="http://schemas.openxmlformats.org/package/2006/relationships"><Relationship Id="rId3" Type="http://schemas.openxmlformats.org/officeDocument/2006/relationships/image" Target="../media/image42.jpg"/><Relationship Id="rId2" Type="http://schemas.openxmlformats.org/officeDocument/2006/relationships/notesSlide" Target="../notesSlides/notesSlide32.xml"/><Relationship Id="rId1" Type="http://schemas.openxmlformats.org/officeDocument/2006/relationships/slideLayout" Target="../slideLayouts/slideLayout13.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13.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13.xml"/></Relationships>
</file>

<file path=ppt/slides/_rels/slide37.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35.xml"/><Relationship Id="rId1" Type="http://schemas.openxmlformats.org/officeDocument/2006/relationships/slideLayout" Target="../slideLayouts/slideLayout13.xml"/></Relationships>
</file>

<file path=ppt/slides/_rels/slide38.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36.xml"/><Relationship Id="rId1" Type="http://schemas.openxmlformats.org/officeDocument/2006/relationships/slideLayout" Target="../slideLayouts/slideLayout13.xml"/><Relationship Id="rId4" Type="http://schemas.openxmlformats.org/officeDocument/2006/relationships/image" Target="../media/image37.emf"/></Relationships>
</file>

<file path=ppt/slides/_rels/slide39.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37.xml"/><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40.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38.xml"/><Relationship Id="rId1" Type="http://schemas.openxmlformats.org/officeDocument/2006/relationships/slideLayout" Target="../slideLayouts/slideLayout13.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13.xml"/></Relationships>
</file>

<file path=ppt/slides/_rels/slide42.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40.xml"/><Relationship Id="rId1" Type="http://schemas.openxmlformats.org/officeDocument/2006/relationships/slideLayout" Target="../slideLayouts/slideLayout13.xml"/></Relationships>
</file>

<file path=ppt/slides/_rels/slide43.xml.rels><?xml version="1.0" encoding="UTF-8" standalone="yes"?>
<Relationships xmlns="http://schemas.openxmlformats.org/package/2006/relationships"><Relationship Id="rId2" Type="http://schemas.openxmlformats.org/officeDocument/2006/relationships/image" Target="../media/image48.jpeg"/><Relationship Id="rId1" Type="http://schemas.openxmlformats.org/officeDocument/2006/relationships/slideLayout" Target="../slideLayouts/slideLayout14.xml"/></Relationships>
</file>

<file path=ppt/slides/_rels/slide44.xml.rels><?xml version="1.0" encoding="UTF-8" standalone="yes"?>
<Relationships xmlns="http://schemas.openxmlformats.org/package/2006/relationships"><Relationship Id="rId3" Type="http://schemas.openxmlformats.org/officeDocument/2006/relationships/image" Target="../media/image50.emf"/><Relationship Id="rId2" Type="http://schemas.openxmlformats.org/officeDocument/2006/relationships/image" Target="../media/image49.emf"/><Relationship Id="rId1" Type="http://schemas.openxmlformats.org/officeDocument/2006/relationships/slideLayout" Target="../slideLayouts/slideLayout14.xml"/><Relationship Id="rId4" Type="http://schemas.openxmlformats.org/officeDocument/2006/relationships/image" Target="../media/image51.emf"/></Relationships>
</file>

<file path=ppt/slides/_rels/slide45.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image" Target="../media/image52.png"/><Relationship Id="rId1" Type="http://schemas.openxmlformats.org/officeDocument/2006/relationships/slideLayout" Target="../slideLayouts/slideLayout14.xml"/></Relationships>
</file>

<file path=ppt/slides/_rels/slide46.xml.rels><?xml version="1.0" encoding="UTF-8" standalone="yes"?>
<Relationships xmlns="http://schemas.openxmlformats.org/package/2006/relationships"><Relationship Id="rId3" Type="http://schemas.openxmlformats.org/officeDocument/2006/relationships/image" Target="../media/image54.emf"/><Relationship Id="rId2" Type="http://schemas.openxmlformats.org/officeDocument/2006/relationships/notesSlide" Target="../notesSlides/notesSlide41.xml"/><Relationship Id="rId1" Type="http://schemas.openxmlformats.org/officeDocument/2006/relationships/slideLayout" Target="../slideLayouts/slideLayout14.xml"/><Relationship Id="rId4" Type="http://schemas.openxmlformats.org/officeDocument/2006/relationships/image" Target="../media/image55.png"/></Relationships>
</file>

<file path=ppt/slides/_rels/slide47.xml.rels><?xml version="1.0" encoding="UTF-8" standalone="yes"?>
<Relationships xmlns="http://schemas.openxmlformats.org/package/2006/relationships"><Relationship Id="rId3" Type="http://schemas.openxmlformats.org/officeDocument/2006/relationships/notesSlide" Target="../notesSlides/notesSlide42.xml"/><Relationship Id="rId7" Type="http://schemas.openxmlformats.org/officeDocument/2006/relationships/image" Target="../media/image56.wmf"/><Relationship Id="rId2" Type="http://schemas.openxmlformats.org/officeDocument/2006/relationships/slideLayout" Target="../slideLayouts/slideLayout13.xml"/><Relationship Id="rId1" Type="http://schemas.openxmlformats.org/officeDocument/2006/relationships/vmlDrawing" Target="../drawings/vmlDrawing1.vml"/><Relationship Id="rId6" Type="http://schemas.openxmlformats.org/officeDocument/2006/relationships/oleObject" Target="../embeddings/oleObject1.bin"/><Relationship Id="rId5" Type="http://schemas.openxmlformats.org/officeDocument/2006/relationships/image" Target="../media/image57.jpeg"/><Relationship Id="rId4" Type="http://schemas.openxmlformats.org/officeDocument/2006/relationships/hyperlink" Target="http://go2.wordpress.com/?id=725X1342&amp;site=jonathansanchogarcia.wordpress.com&amp;url=http%3A%2F%2Fjonathansanchogarcia.files.wordpress.com%2F2008%2F11%2Ftransformador.jpg&amp;sref=http%3A%2F%2Fjonathansanchogarcia.wordpress.com%2F2008%2F11%2F04%2Ftransformador%2F" TargetMode="External"/></Relationships>
</file>

<file path=ppt/slides/_rels/slide48.xml.rels><?xml version="1.0" encoding="UTF-8" standalone="yes"?>
<Relationships xmlns="http://schemas.openxmlformats.org/package/2006/relationships"><Relationship Id="rId3" Type="http://schemas.openxmlformats.org/officeDocument/2006/relationships/image" Target="../media/image58.jpeg"/><Relationship Id="rId2" Type="http://schemas.openxmlformats.org/officeDocument/2006/relationships/notesSlide" Target="../notesSlides/notesSlide43.xml"/><Relationship Id="rId1" Type="http://schemas.openxmlformats.org/officeDocument/2006/relationships/slideLayout" Target="../slideLayouts/slideLayout13.xml"/></Relationships>
</file>

<file path=ppt/slides/_rels/slide4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3.xml"/><Relationship Id="rId1" Type="http://schemas.openxmlformats.org/officeDocument/2006/relationships/slideLayout" Target="../slideLayouts/slideLayout13.xml"/><Relationship Id="rId5" Type="http://schemas.openxmlformats.org/officeDocument/2006/relationships/image" Target="../media/image21.jpeg"/><Relationship Id="rId4" Type="http://schemas.microsoft.com/office/2007/relationships/hdphoto" Target="../media/hdphoto1.wdp"/></Relationships>
</file>

<file path=ppt/slides/_rels/slide6.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4.xml"/><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6.xml"/><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7.xml"/><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25"/>
          <p:cNvSpPr txBox="1"/>
          <p:nvPr/>
        </p:nvSpPr>
        <p:spPr>
          <a:xfrm>
            <a:off x="1835697" y="3771074"/>
            <a:ext cx="3816424" cy="892552"/>
          </a:xfrm>
          <a:prstGeom prst="rect">
            <a:avLst/>
          </a:prstGeom>
          <a:noFill/>
        </p:spPr>
        <p:txBody>
          <a:bodyPr wrap="square" rtlCol="0">
            <a:spAutoFit/>
          </a:bodyPr>
          <a:lstStyle/>
          <a:p>
            <a:r>
              <a:rPr lang="en-US" sz="2600" b="1" dirty="0">
                <a:solidFill>
                  <a:schemeClr val="tx1">
                    <a:lumMod val="85000"/>
                    <a:lumOff val="15000"/>
                  </a:schemeClr>
                </a:solidFill>
                <a:latin typeface="+mj-lt"/>
                <a:cs typeface="Arial" panose="020B0604020202020204" pitchFamily="34" charset="0"/>
              </a:rPr>
              <a:t>Energy Efficiency in</a:t>
            </a:r>
          </a:p>
          <a:p>
            <a:r>
              <a:rPr lang="en-US" sz="2600" b="1" dirty="0">
                <a:solidFill>
                  <a:schemeClr val="tx1">
                    <a:lumMod val="85000"/>
                    <a:lumOff val="15000"/>
                  </a:schemeClr>
                </a:solidFill>
                <a:latin typeface="+mj-lt"/>
                <a:cs typeface="Arial" panose="020B0604020202020204" pitchFamily="34" charset="0"/>
              </a:rPr>
              <a:t>Electrical processes</a:t>
            </a:r>
          </a:p>
        </p:txBody>
      </p:sp>
      <p:pic>
        <p:nvPicPr>
          <p:cNvPr id="35" name="Picture 2"/>
          <p:cNvPicPr>
            <a:picLocks noChangeAspect="1" noChangeArrowheads="1"/>
          </p:cNvPicPr>
          <p:nvPr/>
        </p:nvPicPr>
        <p:blipFill>
          <a:blip r:embed="rId2" cstate="print">
            <a:extLst>
              <a:ext uri="{28A0092B-C50C-407E-A947-70E740481C1C}">
                <a14:useLocalDpi xmlns:a14="http://schemas.microsoft.com/office/drawing/2010/main" val="0"/>
              </a:ext>
            </a:extLst>
          </a:blip>
          <a:stretch>
            <a:fillRect/>
          </a:stretch>
        </p:blipFill>
        <p:spPr bwMode="auto">
          <a:xfrm>
            <a:off x="6636423" y="5229200"/>
            <a:ext cx="2220053" cy="532813"/>
          </a:xfrm>
          <a:prstGeom prst="rect">
            <a:avLst/>
          </a:prstGeom>
          <a:noFill/>
          <a:extLst>
            <a:ext uri="{909E8E84-426E-40DD-AFC4-6F175D3DCCD1}">
              <a14:hiddenFill xmlns:a14="http://schemas.microsoft.com/office/drawing/2010/main">
                <a:solidFill>
                  <a:srgbClr val="FFFFFF"/>
                </a:solidFill>
              </a14:hiddenFill>
            </a:ext>
          </a:extLst>
        </p:spPr>
      </p:pic>
      <p:sp>
        <p:nvSpPr>
          <p:cNvPr id="40" name="TextBox 25"/>
          <p:cNvSpPr txBox="1"/>
          <p:nvPr/>
        </p:nvSpPr>
        <p:spPr>
          <a:xfrm>
            <a:off x="6578382" y="3849365"/>
            <a:ext cx="2220053" cy="492443"/>
          </a:xfrm>
          <a:prstGeom prst="rect">
            <a:avLst/>
          </a:prstGeom>
          <a:noFill/>
        </p:spPr>
        <p:txBody>
          <a:bodyPr wrap="square" rtlCol="0">
            <a:spAutoFit/>
          </a:bodyPr>
          <a:lstStyle/>
          <a:p>
            <a:r>
              <a:rPr lang="en-GB" sz="1300" dirty="0">
                <a:solidFill>
                  <a:schemeClr val="tx1">
                    <a:lumMod val="75000"/>
                    <a:lumOff val="25000"/>
                  </a:schemeClr>
                </a:solidFill>
                <a:cs typeface="Arial" panose="020B0604020202020204" pitchFamily="34" charset="0"/>
              </a:rPr>
              <a:t>Gema Millán</a:t>
            </a:r>
          </a:p>
          <a:p>
            <a:r>
              <a:rPr lang="en-GB" sz="1300" dirty="0">
                <a:solidFill>
                  <a:schemeClr val="tx1">
                    <a:lumMod val="75000"/>
                    <a:lumOff val="25000"/>
                  </a:schemeClr>
                </a:solidFill>
                <a:cs typeface="Arial" panose="020B0604020202020204" pitchFamily="34" charset="0"/>
              </a:rPr>
              <a:t>Inmaculada Fraj</a:t>
            </a:r>
            <a:endParaRPr lang="en-GB" sz="1000" dirty="0">
              <a:solidFill>
                <a:schemeClr val="tx1">
                  <a:lumMod val="75000"/>
                  <a:lumOff val="25000"/>
                </a:schemeClr>
              </a:solidFill>
              <a:cs typeface="Arial" panose="020B0604020202020204" pitchFamily="34" charset="0"/>
            </a:endParaRPr>
          </a:p>
        </p:txBody>
      </p:sp>
      <p:sp>
        <p:nvSpPr>
          <p:cNvPr id="28" name="Textfeld 6">
            <a:extLst>
              <a:ext uri="{FF2B5EF4-FFF2-40B4-BE49-F238E27FC236}">
                <a16:creationId xmlns:a16="http://schemas.microsoft.com/office/drawing/2014/main" id="{FF4A8B35-9B30-4F91-8031-AC39C49B3A46}"/>
              </a:ext>
            </a:extLst>
          </p:cNvPr>
          <p:cNvSpPr txBox="1"/>
          <p:nvPr/>
        </p:nvSpPr>
        <p:spPr>
          <a:xfrm>
            <a:off x="881608" y="6201308"/>
            <a:ext cx="1908175" cy="381000"/>
          </a:xfrm>
          <a:prstGeom prst="rect">
            <a:avLst/>
          </a:prstGeom>
          <a:solidFill>
            <a:schemeClr val="lt1"/>
          </a:solid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15000"/>
              </a:lnSpc>
              <a:spcAft>
                <a:spcPts val="1000"/>
              </a:spcAft>
            </a:pPr>
            <a:r>
              <a:rPr lang="en-US" sz="600" dirty="0">
                <a:effectLst/>
                <a:latin typeface="Arial" panose="020B0604020202020204" pitchFamily="34" charset="0"/>
                <a:ea typeface="Calibri" panose="020F0502020204030204" pitchFamily="34" charset="0"/>
                <a:cs typeface="Times New Roman" panose="02020603050405020304" pitchFamily="18" charset="0"/>
              </a:rPr>
              <a:t>This project has received funding from the European Union’s H2020 Coordination Support Action under Grant Agreement No.785047.</a:t>
            </a:r>
            <a:endParaRPr lang="de-DE" sz="1100" dirty="0">
              <a:effectLst/>
              <a:ea typeface="Calibri" panose="020F0502020204030204" pitchFamily="34" charset="0"/>
              <a:cs typeface="Times New Roman" panose="02020603050405020304" pitchFamily="18" charset="0"/>
            </a:endParaRPr>
          </a:p>
          <a:p>
            <a:pPr>
              <a:lnSpc>
                <a:spcPct val="115000"/>
              </a:lnSpc>
              <a:spcAft>
                <a:spcPts val="1000"/>
              </a:spcAft>
            </a:pPr>
            <a:r>
              <a:rPr lang="en-US" sz="600" dirty="0">
                <a:effectLst/>
                <a:latin typeface="Arial" panose="020B0604020202020204" pitchFamily="34" charset="0"/>
                <a:ea typeface="Calibri" panose="020F0502020204030204" pitchFamily="34" charset="0"/>
                <a:cs typeface="Times New Roman" panose="02020603050405020304" pitchFamily="18" charset="0"/>
              </a:rPr>
              <a:t> </a:t>
            </a:r>
            <a:endParaRPr lang="de-DE" sz="1100" dirty="0">
              <a:effectLst/>
              <a:ea typeface="Calibri" panose="020F0502020204030204" pitchFamily="34" charset="0"/>
              <a:cs typeface="Times New Roman" panose="02020603050405020304" pitchFamily="18" charset="0"/>
            </a:endParaRPr>
          </a:p>
        </p:txBody>
      </p:sp>
      <p:pic>
        <p:nvPicPr>
          <p:cNvPr id="29" name="Grafik 28">
            <a:extLst>
              <a:ext uri="{FF2B5EF4-FFF2-40B4-BE49-F238E27FC236}">
                <a16:creationId xmlns:a16="http://schemas.microsoft.com/office/drawing/2014/main" id="{150F95C0-8540-4F30-B067-350D27C33E54}"/>
              </a:ext>
            </a:extLst>
          </p:cNvPr>
          <p:cNvPicPr/>
          <p:nvPr/>
        </p:nvPicPr>
        <p:blipFill>
          <a:blip r:embed="rId3" cstate="print">
            <a:extLst>
              <a:ext uri="{28A0092B-C50C-407E-A947-70E740481C1C}">
                <a14:useLocalDpi xmlns:a14="http://schemas.microsoft.com/office/drawing/2010/main" val="0"/>
              </a:ext>
            </a:extLst>
          </a:blip>
          <a:stretch>
            <a:fillRect/>
          </a:stretch>
        </p:blipFill>
        <p:spPr>
          <a:xfrm>
            <a:off x="362178" y="6244022"/>
            <a:ext cx="448310" cy="298450"/>
          </a:xfrm>
          <a:prstGeom prst="rect">
            <a:avLst/>
          </a:prstGeom>
        </p:spPr>
      </p:pic>
      <p:pic>
        <p:nvPicPr>
          <p:cNvPr id="14" name="Grafik 13">
            <a:extLst>
              <a:ext uri="{FF2B5EF4-FFF2-40B4-BE49-F238E27FC236}">
                <a16:creationId xmlns:a16="http://schemas.microsoft.com/office/drawing/2014/main" id="{DEF234FC-D941-43D0-BAF9-6ADB8B987CA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1500" y="-11285"/>
            <a:ext cx="9072500" cy="3576021"/>
          </a:xfrm>
          <a:prstGeom prst="rect">
            <a:avLst/>
          </a:prstGeom>
        </p:spPr>
      </p:pic>
      <p:sp>
        <p:nvSpPr>
          <p:cNvPr id="15" name="Rechteck 14">
            <a:extLst>
              <a:ext uri="{FF2B5EF4-FFF2-40B4-BE49-F238E27FC236}">
                <a16:creationId xmlns:a16="http://schemas.microsoft.com/office/drawing/2014/main" id="{AB6DD39E-A38C-431B-B6BE-A49F7C6D1CC4}"/>
              </a:ext>
            </a:extLst>
          </p:cNvPr>
          <p:cNvSpPr/>
          <p:nvPr/>
        </p:nvSpPr>
        <p:spPr>
          <a:xfrm>
            <a:off x="1835695" y="5332526"/>
            <a:ext cx="4316347" cy="461665"/>
          </a:xfrm>
          <a:prstGeom prst="rect">
            <a:avLst/>
          </a:prstGeom>
        </p:spPr>
        <p:txBody>
          <a:bodyPr wrap="square">
            <a:spAutoFit/>
          </a:bodyPr>
          <a:lstStyle/>
          <a:p>
            <a:r>
              <a:rPr lang="en-US" sz="1200" b="1" dirty="0">
                <a:solidFill>
                  <a:schemeClr val="accent1"/>
                </a:solidFill>
              </a:rPr>
              <a:t>Towards a Sustainable </a:t>
            </a:r>
            <a:r>
              <a:rPr lang="en-US" sz="1200" b="1" dirty="0" err="1">
                <a:solidFill>
                  <a:schemeClr val="accent1"/>
                </a:solidFill>
              </a:rPr>
              <a:t>Agro</a:t>
            </a:r>
            <a:r>
              <a:rPr lang="en-US" sz="1200" b="1" dirty="0">
                <a:solidFill>
                  <a:schemeClr val="accent1"/>
                </a:solidFill>
              </a:rPr>
              <a:t>-Food Industry. </a:t>
            </a:r>
            <a:br>
              <a:rPr lang="en-US" sz="1200" b="1" dirty="0">
                <a:solidFill>
                  <a:schemeClr val="accent1"/>
                </a:solidFill>
              </a:rPr>
            </a:br>
            <a:r>
              <a:rPr lang="en-US" sz="1200" b="1" dirty="0">
                <a:solidFill>
                  <a:schemeClr val="accent1"/>
                </a:solidFill>
              </a:rPr>
              <a:t>Capacity Building </a:t>
            </a:r>
            <a:r>
              <a:rPr lang="en-US" sz="1200" b="1" dirty="0" err="1">
                <a:solidFill>
                  <a:schemeClr val="accent1"/>
                </a:solidFill>
              </a:rPr>
              <a:t>Programmes</a:t>
            </a:r>
            <a:r>
              <a:rPr lang="en-US" sz="1200" b="1" dirty="0">
                <a:solidFill>
                  <a:schemeClr val="accent1"/>
                </a:solidFill>
              </a:rPr>
              <a:t> in Energy Efficiency.</a:t>
            </a:r>
            <a:endParaRPr lang="de-DE" sz="1200" dirty="0">
              <a:solidFill>
                <a:schemeClr val="accent1"/>
              </a:solidFill>
            </a:endParaRPr>
          </a:p>
        </p:txBody>
      </p:sp>
      <p:cxnSp>
        <p:nvCxnSpPr>
          <p:cNvPr id="17" name="Gerader Verbinder 16">
            <a:extLst>
              <a:ext uri="{FF2B5EF4-FFF2-40B4-BE49-F238E27FC236}">
                <a16:creationId xmlns:a16="http://schemas.microsoft.com/office/drawing/2014/main" id="{1BAA1C25-ACF0-4932-8419-80346CACD5F0}"/>
              </a:ext>
            </a:extLst>
          </p:cNvPr>
          <p:cNvCxnSpPr>
            <a:cxnSpLocks/>
          </p:cNvCxnSpPr>
          <p:nvPr/>
        </p:nvCxnSpPr>
        <p:spPr>
          <a:xfrm flipH="1">
            <a:off x="0" y="6021288"/>
            <a:ext cx="9144000" cy="0"/>
          </a:xfrm>
          <a:prstGeom prst="line">
            <a:avLst/>
          </a:prstGeom>
          <a:ln>
            <a:solidFill>
              <a:schemeClr val="bg1">
                <a:lumMod val="75000"/>
              </a:schemeClr>
            </a:solidFill>
          </a:ln>
        </p:spPr>
        <p:style>
          <a:lnRef idx="1">
            <a:schemeClr val="dk1"/>
          </a:lnRef>
          <a:fillRef idx="0">
            <a:schemeClr val="dk1"/>
          </a:fillRef>
          <a:effectRef idx="0">
            <a:schemeClr val="dk1"/>
          </a:effectRef>
          <a:fontRef idx="minor">
            <a:schemeClr val="tx1"/>
          </a:fontRef>
        </p:style>
      </p:cxnSp>
      <p:pic>
        <p:nvPicPr>
          <p:cNvPr id="20" name="Picture 10"/>
          <p:cNvPicPr/>
          <p:nvPr/>
        </p:nvPicPr>
        <p:blipFill>
          <a:blip r:embed="rId5" cstate="print">
            <a:extLst>
              <a:ext uri="{28A0092B-C50C-407E-A947-70E740481C1C}">
                <a14:useLocalDpi xmlns:a14="http://schemas.microsoft.com/office/drawing/2010/main" val="0"/>
              </a:ext>
            </a:extLst>
          </a:blip>
          <a:stretch>
            <a:fillRect/>
          </a:stretch>
        </p:blipFill>
        <p:spPr bwMode="auto">
          <a:xfrm>
            <a:off x="3263205" y="6254452"/>
            <a:ext cx="598170" cy="285750"/>
          </a:xfrm>
          <a:prstGeom prst="rect">
            <a:avLst/>
          </a:prstGeom>
          <a:noFill/>
        </p:spPr>
      </p:pic>
      <p:pic>
        <p:nvPicPr>
          <p:cNvPr id="22" name="Picture 2"/>
          <p:cNvPicPr/>
          <p:nvPr/>
        </p:nvPicPr>
        <p:blipFill>
          <a:blip r:embed="rId6" cstate="print">
            <a:extLst>
              <a:ext uri="{28A0092B-C50C-407E-A947-70E740481C1C}">
                <a14:useLocalDpi xmlns:a14="http://schemas.microsoft.com/office/drawing/2010/main" val="0"/>
              </a:ext>
            </a:extLst>
          </a:blip>
          <a:stretch>
            <a:fillRect/>
          </a:stretch>
        </p:blipFill>
        <p:spPr bwMode="auto">
          <a:xfrm>
            <a:off x="5840035" y="6284932"/>
            <a:ext cx="396875" cy="224790"/>
          </a:xfrm>
          <a:prstGeom prst="rect">
            <a:avLst/>
          </a:prstGeom>
          <a:noFill/>
        </p:spPr>
      </p:pic>
      <p:pic>
        <p:nvPicPr>
          <p:cNvPr id="25" name="Picture 4"/>
          <p:cNvPicPr/>
          <p:nvPr/>
        </p:nvPicPr>
        <p:blipFill>
          <a:blip r:embed="rId7" cstate="print">
            <a:extLst>
              <a:ext uri="{28A0092B-C50C-407E-A947-70E740481C1C}">
                <a14:useLocalDpi xmlns:a14="http://schemas.microsoft.com/office/drawing/2010/main" val="0"/>
              </a:ext>
            </a:extLst>
          </a:blip>
          <a:stretch>
            <a:fillRect/>
          </a:stretch>
        </p:blipFill>
        <p:spPr bwMode="auto">
          <a:xfrm>
            <a:off x="6325810" y="6259532"/>
            <a:ext cx="340360" cy="275590"/>
          </a:xfrm>
          <a:prstGeom prst="rect">
            <a:avLst/>
          </a:prstGeom>
          <a:noFill/>
        </p:spPr>
      </p:pic>
      <p:pic>
        <p:nvPicPr>
          <p:cNvPr id="30" name="Picture 5"/>
          <p:cNvPicPr/>
          <p:nvPr/>
        </p:nvPicPr>
        <p:blipFill>
          <a:blip r:embed="rId8" cstate="print">
            <a:extLst>
              <a:ext uri="{28A0092B-C50C-407E-A947-70E740481C1C}">
                <a14:useLocalDpi xmlns:a14="http://schemas.microsoft.com/office/drawing/2010/main" val="0"/>
              </a:ext>
            </a:extLst>
          </a:blip>
          <a:stretch>
            <a:fillRect/>
          </a:stretch>
        </p:blipFill>
        <p:spPr bwMode="auto">
          <a:xfrm>
            <a:off x="4544000" y="6306522"/>
            <a:ext cx="643890" cy="182245"/>
          </a:xfrm>
          <a:prstGeom prst="rect">
            <a:avLst/>
          </a:prstGeom>
          <a:noFill/>
        </p:spPr>
      </p:pic>
      <p:pic>
        <p:nvPicPr>
          <p:cNvPr id="32" name="Picture 7"/>
          <p:cNvPicPr/>
          <p:nvPr/>
        </p:nvPicPr>
        <p:blipFill>
          <a:blip r:embed="rId9" cstate="print">
            <a:extLst>
              <a:ext uri="{28A0092B-C50C-407E-A947-70E740481C1C}">
                <a14:useLocalDpi xmlns:a14="http://schemas.microsoft.com/office/drawing/2010/main" val="0"/>
              </a:ext>
            </a:extLst>
          </a:blip>
          <a:stretch>
            <a:fillRect/>
          </a:stretch>
        </p:blipFill>
        <p:spPr bwMode="auto">
          <a:xfrm>
            <a:off x="6755070" y="6302712"/>
            <a:ext cx="591820" cy="189865"/>
          </a:xfrm>
          <a:prstGeom prst="rect">
            <a:avLst/>
          </a:prstGeom>
          <a:noFill/>
        </p:spPr>
      </p:pic>
      <p:pic>
        <p:nvPicPr>
          <p:cNvPr id="36" name="Picture 8"/>
          <p:cNvPicPr/>
          <p:nvPr/>
        </p:nvPicPr>
        <p:blipFill>
          <a:blip r:embed="rId10" cstate="print">
            <a:extLst>
              <a:ext uri="{28A0092B-C50C-407E-A947-70E740481C1C}">
                <a14:useLocalDpi xmlns:a14="http://schemas.microsoft.com/office/drawing/2010/main" val="0"/>
              </a:ext>
            </a:extLst>
          </a:blip>
          <a:stretch>
            <a:fillRect/>
          </a:stretch>
        </p:blipFill>
        <p:spPr bwMode="auto">
          <a:xfrm>
            <a:off x="3950275" y="6324302"/>
            <a:ext cx="504825" cy="146685"/>
          </a:xfrm>
          <a:prstGeom prst="rect">
            <a:avLst/>
          </a:prstGeom>
          <a:noFill/>
        </p:spPr>
      </p:pic>
      <p:pic>
        <p:nvPicPr>
          <p:cNvPr id="37" name="Picture 13"/>
          <p:cNvPicPr/>
          <p:nvPr/>
        </p:nvPicPr>
        <p:blipFill>
          <a:blip r:embed="rId11" cstate="print">
            <a:extLst>
              <a:ext uri="{28A0092B-C50C-407E-A947-70E740481C1C}">
                <a14:useLocalDpi xmlns:a14="http://schemas.microsoft.com/office/drawing/2010/main" val="0"/>
              </a:ext>
            </a:extLst>
          </a:blip>
          <a:stretch>
            <a:fillRect/>
          </a:stretch>
        </p:blipFill>
        <p:spPr bwMode="auto">
          <a:xfrm>
            <a:off x="7435790" y="6293187"/>
            <a:ext cx="455295" cy="208280"/>
          </a:xfrm>
          <a:prstGeom prst="rect">
            <a:avLst/>
          </a:prstGeom>
          <a:noFill/>
        </p:spPr>
      </p:pic>
      <p:pic>
        <p:nvPicPr>
          <p:cNvPr id="38" name="Picture 4"/>
          <p:cNvPicPr/>
          <p:nvPr/>
        </p:nvPicPr>
        <p:blipFill>
          <a:blip r:embed="rId12" cstate="print">
            <a:extLst>
              <a:ext uri="{28A0092B-C50C-407E-A947-70E740481C1C}">
                <a14:useLocalDpi xmlns:a14="http://schemas.microsoft.com/office/drawing/2010/main" val="0"/>
              </a:ext>
            </a:extLst>
          </a:blip>
          <a:stretch>
            <a:fillRect/>
          </a:stretch>
        </p:blipFill>
        <p:spPr bwMode="auto">
          <a:xfrm>
            <a:off x="5276790" y="6202382"/>
            <a:ext cx="474345" cy="389890"/>
          </a:xfrm>
          <a:prstGeom prst="rect">
            <a:avLst/>
          </a:prstGeom>
          <a:noFill/>
        </p:spPr>
      </p:pic>
      <p:pic>
        <p:nvPicPr>
          <p:cNvPr id="41" name="Picture 13"/>
          <p:cNvPicPr/>
          <p:nvPr/>
        </p:nvPicPr>
        <p:blipFill>
          <a:blip r:embed="rId13" cstate="print">
            <a:extLst>
              <a:ext uri="{28A0092B-C50C-407E-A947-70E740481C1C}">
                <a14:useLocalDpi xmlns:a14="http://schemas.microsoft.com/office/drawing/2010/main" val="0"/>
              </a:ext>
            </a:extLst>
          </a:blip>
          <a:stretch>
            <a:fillRect/>
          </a:stretch>
        </p:blipFill>
        <p:spPr bwMode="auto">
          <a:xfrm>
            <a:off x="7979985" y="6284297"/>
            <a:ext cx="423545" cy="226695"/>
          </a:xfrm>
          <a:prstGeom prst="rect">
            <a:avLst/>
          </a:prstGeom>
          <a:noFill/>
        </p:spPr>
      </p:pic>
      <p:pic>
        <p:nvPicPr>
          <p:cNvPr id="42" name="Imagen 41" descr="\\boole\UIP\UIP\GESTIÓN DE PROYECTOS\PROYECTOS EN MARCHA\INDUCE_2017_H2020\01_Ejecucion_INDUCE\04_Dissemination_INDUCE\TEMPLATES\SYNYO\Act logo asso RVB.png"/>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8492430" y="6197302"/>
            <a:ext cx="400050" cy="400050"/>
          </a:xfrm>
          <a:prstGeom prst="rect">
            <a:avLst/>
          </a:prstGeom>
          <a:noFill/>
          <a:ln>
            <a:noFill/>
          </a:ln>
        </p:spPr>
      </p:pic>
    </p:spTree>
    <p:extLst>
      <p:ext uri="{BB962C8B-B14F-4D97-AF65-F5344CB8AC3E}">
        <p14:creationId xmlns:p14="http://schemas.microsoft.com/office/powerpoint/2010/main" val="203947981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2 CuadroTexto">
            <a:extLst>
              <a:ext uri="{FF2B5EF4-FFF2-40B4-BE49-F238E27FC236}">
                <a16:creationId xmlns:a16="http://schemas.microsoft.com/office/drawing/2014/main" id="{2D7AC877-2C66-40B8-8E36-772A4940C893}"/>
              </a:ext>
            </a:extLst>
          </p:cNvPr>
          <p:cNvSpPr txBox="1">
            <a:spLocks noChangeArrowheads="1"/>
          </p:cNvSpPr>
          <p:nvPr/>
        </p:nvSpPr>
        <p:spPr bwMode="auto">
          <a:xfrm>
            <a:off x="370136" y="944563"/>
            <a:ext cx="8403728" cy="101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000">
                <a:solidFill>
                  <a:schemeClr val="tx1"/>
                </a:solidFill>
                <a:latin typeface="Arial" panose="020B0604020202020204" pitchFamily="34" charset="0"/>
              </a:defRPr>
            </a:lvl1pPr>
            <a:lvl2pPr marL="742950" indent="-285750" eaLnBrk="0" hangingPunct="0">
              <a:defRPr sz="2000">
                <a:solidFill>
                  <a:schemeClr val="tx1"/>
                </a:solidFill>
                <a:latin typeface="Arial" panose="020B0604020202020204" pitchFamily="34" charset="0"/>
              </a:defRPr>
            </a:lvl2pPr>
            <a:lvl3pPr marL="1143000" indent="-228600" eaLnBrk="0" hangingPunct="0">
              <a:defRPr sz="2000">
                <a:solidFill>
                  <a:schemeClr val="tx1"/>
                </a:solidFill>
                <a:latin typeface="Arial" panose="020B0604020202020204" pitchFamily="34" charset="0"/>
              </a:defRPr>
            </a:lvl3pPr>
            <a:lvl4pPr marL="1600200" indent="-228600" eaLnBrk="0" hangingPunct="0">
              <a:defRPr sz="2000">
                <a:solidFill>
                  <a:schemeClr val="tx1"/>
                </a:solidFill>
                <a:latin typeface="Arial" panose="020B0604020202020204" pitchFamily="34" charset="0"/>
              </a:defRPr>
            </a:lvl4pPr>
            <a:lvl5pPr marL="2057400" indent="-228600" eaLnBrk="0" hangingPunct="0">
              <a:defRPr sz="2000">
                <a:solidFill>
                  <a:schemeClr val="tx1"/>
                </a:solidFill>
                <a:latin typeface="Arial" panose="020B0604020202020204" pitchFamily="34" charset="0"/>
              </a:defRPr>
            </a:lvl5pPr>
            <a:lvl6pPr marL="2514600" indent="-228600" algn="ctr" eaLnBrk="0" fontAlgn="base" hangingPunct="0">
              <a:spcBef>
                <a:spcPct val="0"/>
              </a:spcBef>
              <a:spcAft>
                <a:spcPct val="0"/>
              </a:spcAft>
              <a:defRPr sz="2000">
                <a:solidFill>
                  <a:schemeClr val="tx1"/>
                </a:solidFill>
                <a:latin typeface="Arial" panose="020B0604020202020204" pitchFamily="34" charset="0"/>
              </a:defRPr>
            </a:lvl6pPr>
            <a:lvl7pPr marL="2971800" indent="-228600" algn="ctr" eaLnBrk="0" fontAlgn="base" hangingPunct="0">
              <a:spcBef>
                <a:spcPct val="0"/>
              </a:spcBef>
              <a:spcAft>
                <a:spcPct val="0"/>
              </a:spcAft>
              <a:defRPr sz="2000">
                <a:solidFill>
                  <a:schemeClr val="tx1"/>
                </a:solidFill>
                <a:latin typeface="Arial" panose="020B0604020202020204" pitchFamily="34" charset="0"/>
              </a:defRPr>
            </a:lvl7pPr>
            <a:lvl8pPr marL="3429000" indent="-228600" algn="ctr" eaLnBrk="0" fontAlgn="base" hangingPunct="0">
              <a:spcBef>
                <a:spcPct val="0"/>
              </a:spcBef>
              <a:spcAft>
                <a:spcPct val="0"/>
              </a:spcAft>
              <a:defRPr sz="2000">
                <a:solidFill>
                  <a:schemeClr val="tx1"/>
                </a:solidFill>
                <a:latin typeface="Arial" panose="020B0604020202020204" pitchFamily="34" charset="0"/>
              </a:defRPr>
            </a:lvl8pPr>
            <a:lvl9pPr marL="3886200" indent="-228600" algn="ctr" eaLnBrk="0" fontAlgn="base" hangingPunct="0">
              <a:spcBef>
                <a:spcPct val="0"/>
              </a:spcBef>
              <a:spcAft>
                <a:spcPct val="0"/>
              </a:spcAft>
              <a:defRPr sz="2000">
                <a:solidFill>
                  <a:schemeClr val="tx1"/>
                </a:solidFill>
                <a:latin typeface="Arial" panose="020B0604020202020204" pitchFamily="34" charset="0"/>
              </a:defRPr>
            </a:lvl9pPr>
          </a:lstStyle>
          <a:p>
            <a:pPr algn="just" eaLnBrk="1" hangingPunct="1"/>
            <a:r>
              <a:rPr lang="en-US" altLang="es-ES" b="1" dirty="0">
                <a:solidFill>
                  <a:srgbClr val="FFC000"/>
                </a:solidFill>
              </a:rPr>
              <a:t>Efficiency energy in wall chamber surfaces:</a:t>
            </a:r>
          </a:p>
          <a:p>
            <a:pPr algn="just" eaLnBrk="1" hangingPunct="1"/>
            <a:endParaRPr lang="en-GB" altLang="es-ES" b="1" dirty="0"/>
          </a:p>
          <a:p>
            <a:pPr algn="just" eaLnBrk="1" hangingPunct="1"/>
            <a:r>
              <a:rPr lang="en-US" altLang="es-ES" dirty="0">
                <a:solidFill>
                  <a:schemeClr val="tx1">
                    <a:lumMod val="75000"/>
                    <a:lumOff val="25000"/>
                  </a:schemeClr>
                </a:solidFill>
              </a:rPr>
              <a:t>Condensation problems on the outside of the walls</a:t>
            </a:r>
          </a:p>
        </p:txBody>
      </p:sp>
      <p:pic>
        <p:nvPicPr>
          <p:cNvPr id="12" name="Picture 2">
            <a:extLst>
              <a:ext uri="{FF2B5EF4-FFF2-40B4-BE49-F238E27FC236}">
                <a16:creationId xmlns:a16="http://schemas.microsoft.com/office/drawing/2014/main" id="{F82BD901-6F65-4352-A000-9B828CA4B2F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l="14966" t="37587" r="65170" b="50000"/>
          <a:stretch>
            <a:fillRect/>
          </a:stretch>
        </p:blipFill>
        <p:spPr bwMode="auto">
          <a:xfrm>
            <a:off x="503272" y="2223579"/>
            <a:ext cx="3053822" cy="12414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3" name="1 CuadroTexto">
            <a:extLst>
              <a:ext uri="{FF2B5EF4-FFF2-40B4-BE49-F238E27FC236}">
                <a16:creationId xmlns:a16="http://schemas.microsoft.com/office/drawing/2014/main" id="{3D895BAB-84CE-4E9E-A843-53314F9E034A}"/>
              </a:ext>
            </a:extLst>
          </p:cNvPr>
          <p:cNvSpPr txBox="1">
            <a:spLocks noChangeArrowheads="1"/>
          </p:cNvSpPr>
          <p:nvPr/>
        </p:nvSpPr>
        <p:spPr bwMode="auto">
          <a:xfrm>
            <a:off x="3767412" y="2182969"/>
            <a:ext cx="4873316" cy="15696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000">
                <a:solidFill>
                  <a:schemeClr val="tx1"/>
                </a:solidFill>
                <a:latin typeface="Arial" panose="020B0604020202020204" pitchFamily="34" charset="0"/>
              </a:defRPr>
            </a:lvl1pPr>
            <a:lvl2pPr marL="742950" indent="-285750" eaLnBrk="0" hangingPunct="0">
              <a:defRPr sz="2000">
                <a:solidFill>
                  <a:schemeClr val="tx1"/>
                </a:solidFill>
                <a:latin typeface="Arial" panose="020B0604020202020204" pitchFamily="34" charset="0"/>
              </a:defRPr>
            </a:lvl2pPr>
            <a:lvl3pPr marL="1143000" indent="-228600" eaLnBrk="0" hangingPunct="0">
              <a:defRPr sz="2000">
                <a:solidFill>
                  <a:schemeClr val="tx1"/>
                </a:solidFill>
                <a:latin typeface="Arial" panose="020B0604020202020204" pitchFamily="34" charset="0"/>
              </a:defRPr>
            </a:lvl3pPr>
            <a:lvl4pPr marL="1600200" indent="-228600" eaLnBrk="0" hangingPunct="0">
              <a:defRPr sz="2000">
                <a:solidFill>
                  <a:schemeClr val="tx1"/>
                </a:solidFill>
                <a:latin typeface="Arial" panose="020B0604020202020204" pitchFamily="34" charset="0"/>
              </a:defRPr>
            </a:lvl4pPr>
            <a:lvl5pPr marL="2057400" indent="-228600" eaLnBrk="0" hangingPunct="0">
              <a:defRPr sz="2000">
                <a:solidFill>
                  <a:schemeClr val="tx1"/>
                </a:solidFill>
                <a:latin typeface="Arial" panose="020B0604020202020204" pitchFamily="34" charset="0"/>
              </a:defRPr>
            </a:lvl5pPr>
            <a:lvl6pPr marL="2514600" indent="-228600" algn="ctr" eaLnBrk="0" fontAlgn="base" hangingPunct="0">
              <a:spcBef>
                <a:spcPct val="0"/>
              </a:spcBef>
              <a:spcAft>
                <a:spcPct val="0"/>
              </a:spcAft>
              <a:defRPr sz="2000">
                <a:solidFill>
                  <a:schemeClr val="tx1"/>
                </a:solidFill>
                <a:latin typeface="Arial" panose="020B0604020202020204" pitchFamily="34" charset="0"/>
              </a:defRPr>
            </a:lvl6pPr>
            <a:lvl7pPr marL="2971800" indent="-228600" algn="ctr" eaLnBrk="0" fontAlgn="base" hangingPunct="0">
              <a:spcBef>
                <a:spcPct val="0"/>
              </a:spcBef>
              <a:spcAft>
                <a:spcPct val="0"/>
              </a:spcAft>
              <a:defRPr sz="2000">
                <a:solidFill>
                  <a:schemeClr val="tx1"/>
                </a:solidFill>
                <a:latin typeface="Arial" panose="020B0604020202020204" pitchFamily="34" charset="0"/>
              </a:defRPr>
            </a:lvl7pPr>
            <a:lvl8pPr marL="3429000" indent="-228600" algn="ctr" eaLnBrk="0" fontAlgn="base" hangingPunct="0">
              <a:spcBef>
                <a:spcPct val="0"/>
              </a:spcBef>
              <a:spcAft>
                <a:spcPct val="0"/>
              </a:spcAft>
              <a:defRPr sz="2000">
                <a:solidFill>
                  <a:schemeClr val="tx1"/>
                </a:solidFill>
                <a:latin typeface="Arial" panose="020B0604020202020204" pitchFamily="34" charset="0"/>
              </a:defRPr>
            </a:lvl8pPr>
            <a:lvl9pPr marL="3886200" indent="-228600" algn="ctr" eaLnBrk="0" fontAlgn="base" hangingPunct="0">
              <a:spcBef>
                <a:spcPct val="0"/>
              </a:spcBef>
              <a:spcAft>
                <a:spcPct val="0"/>
              </a:spcAft>
              <a:defRPr sz="2000">
                <a:solidFill>
                  <a:schemeClr val="tx1"/>
                </a:solidFill>
                <a:latin typeface="Arial" panose="020B0604020202020204" pitchFamily="34" charset="0"/>
              </a:defRPr>
            </a:lvl9pPr>
          </a:lstStyle>
          <a:p>
            <a:pPr algn="just" eaLnBrk="1" hangingPunct="1"/>
            <a:r>
              <a:rPr lang="en-GB" altLang="es-ES" sz="1600" dirty="0" err="1"/>
              <a:t>T</a:t>
            </a:r>
            <a:r>
              <a:rPr lang="en-GB" altLang="es-ES" sz="1600" baseline="-25000" dirty="0" err="1"/>
              <a:t>se</a:t>
            </a:r>
            <a:r>
              <a:rPr lang="en-GB" altLang="es-ES" sz="1600" dirty="0"/>
              <a:t> =	exterior surface temperature</a:t>
            </a:r>
          </a:p>
          <a:p>
            <a:pPr algn="just" eaLnBrk="1" hangingPunct="1"/>
            <a:r>
              <a:rPr lang="en-GB" altLang="es-ES" sz="1600" dirty="0" err="1"/>
              <a:t>T</a:t>
            </a:r>
            <a:r>
              <a:rPr lang="en-GB" altLang="es-ES" sz="1600" baseline="-25000" dirty="0" err="1"/>
              <a:t>e</a:t>
            </a:r>
            <a:r>
              <a:rPr lang="en-GB" altLang="es-ES" sz="1600" baseline="-25000" dirty="0"/>
              <a:t> </a:t>
            </a:r>
            <a:r>
              <a:rPr lang="en-GB" altLang="es-ES" sz="1600" dirty="0"/>
              <a:t>= 	exterior ambient temperature</a:t>
            </a:r>
          </a:p>
          <a:p>
            <a:pPr algn="just" eaLnBrk="1" hangingPunct="1"/>
            <a:r>
              <a:rPr lang="en-GB" altLang="es-ES" sz="1600" dirty="0" err="1"/>
              <a:t>T</a:t>
            </a:r>
            <a:r>
              <a:rPr lang="en-GB" altLang="es-ES" sz="1600" baseline="-25000" dirty="0" err="1"/>
              <a:t>i</a:t>
            </a:r>
            <a:r>
              <a:rPr lang="en-GB" altLang="es-ES" sz="1600" dirty="0"/>
              <a:t> = 	interior ambient temperature</a:t>
            </a:r>
          </a:p>
          <a:p>
            <a:pPr algn="just" eaLnBrk="1" hangingPunct="1"/>
            <a:r>
              <a:rPr lang="en-GB" altLang="es-ES" sz="1600" dirty="0" err="1"/>
              <a:t>R</a:t>
            </a:r>
            <a:r>
              <a:rPr lang="en-GB" altLang="es-ES" sz="1600" baseline="-25000" dirty="0" err="1"/>
              <a:t>se</a:t>
            </a:r>
            <a:r>
              <a:rPr lang="en-GB" altLang="es-ES" sz="1600" dirty="0"/>
              <a:t> =	thermal resistance exterior surface</a:t>
            </a:r>
          </a:p>
          <a:p>
            <a:pPr algn="just" eaLnBrk="1" hangingPunct="1"/>
            <a:r>
              <a:rPr lang="en-GB" altLang="es-ES" sz="1600" dirty="0"/>
              <a:t>R</a:t>
            </a:r>
            <a:r>
              <a:rPr lang="en-GB" altLang="es-ES" sz="1600" baseline="-25000" dirty="0"/>
              <a:t>t</a:t>
            </a:r>
            <a:r>
              <a:rPr lang="en-GB" altLang="es-ES" sz="1600" dirty="0"/>
              <a:t> = 	thermal resistance (1/U)</a:t>
            </a:r>
          </a:p>
          <a:p>
            <a:pPr algn="just" eaLnBrk="1" hangingPunct="1"/>
            <a:endParaRPr lang="en-GB" altLang="es-ES" sz="1600" dirty="0"/>
          </a:p>
        </p:txBody>
      </p:sp>
      <p:sp>
        <p:nvSpPr>
          <p:cNvPr id="14" name="3 CuadroTexto">
            <a:extLst>
              <a:ext uri="{FF2B5EF4-FFF2-40B4-BE49-F238E27FC236}">
                <a16:creationId xmlns:a16="http://schemas.microsoft.com/office/drawing/2014/main" id="{2106A43E-D0AE-4180-B804-DF5E5BACAFDB}"/>
              </a:ext>
            </a:extLst>
          </p:cNvPr>
          <p:cNvSpPr txBox="1">
            <a:spLocks noChangeArrowheads="1"/>
          </p:cNvSpPr>
          <p:nvPr/>
        </p:nvSpPr>
        <p:spPr bwMode="auto">
          <a:xfrm>
            <a:off x="455616" y="3845272"/>
            <a:ext cx="7572808" cy="15696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000">
                <a:solidFill>
                  <a:schemeClr val="tx1"/>
                </a:solidFill>
                <a:latin typeface="Arial" panose="020B0604020202020204" pitchFamily="34" charset="0"/>
              </a:defRPr>
            </a:lvl1pPr>
            <a:lvl2pPr marL="742950" indent="-285750" eaLnBrk="0" hangingPunct="0">
              <a:defRPr sz="2000">
                <a:solidFill>
                  <a:schemeClr val="tx1"/>
                </a:solidFill>
                <a:latin typeface="Arial" panose="020B0604020202020204" pitchFamily="34" charset="0"/>
              </a:defRPr>
            </a:lvl2pPr>
            <a:lvl3pPr marL="1143000" indent="-228600" eaLnBrk="0" hangingPunct="0">
              <a:defRPr sz="2000">
                <a:solidFill>
                  <a:schemeClr val="tx1"/>
                </a:solidFill>
                <a:latin typeface="Arial" panose="020B0604020202020204" pitchFamily="34" charset="0"/>
              </a:defRPr>
            </a:lvl3pPr>
            <a:lvl4pPr marL="1600200" indent="-228600" eaLnBrk="0" hangingPunct="0">
              <a:defRPr sz="2000">
                <a:solidFill>
                  <a:schemeClr val="tx1"/>
                </a:solidFill>
                <a:latin typeface="Arial" panose="020B0604020202020204" pitchFamily="34" charset="0"/>
              </a:defRPr>
            </a:lvl4pPr>
            <a:lvl5pPr marL="2057400" indent="-228600" eaLnBrk="0" hangingPunct="0">
              <a:defRPr sz="2000">
                <a:solidFill>
                  <a:schemeClr val="tx1"/>
                </a:solidFill>
                <a:latin typeface="Arial" panose="020B0604020202020204" pitchFamily="34" charset="0"/>
              </a:defRPr>
            </a:lvl5pPr>
            <a:lvl6pPr marL="2514600" indent="-228600" algn="ctr" eaLnBrk="0" fontAlgn="base" hangingPunct="0">
              <a:spcBef>
                <a:spcPct val="0"/>
              </a:spcBef>
              <a:spcAft>
                <a:spcPct val="0"/>
              </a:spcAft>
              <a:defRPr sz="2000">
                <a:solidFill>
                  <a:schemeClr val="tx1"/>
                </a:solidFill>
                <a:latin typeface="Arial" panose="020B0604020202020204" pitchFamily="34" charset="0"/>
              </a:defRPr>
            </a:lvl6pPr>
            <a:lvl7pPr marL="2971800" indent="-228600" algn="ctr" eaLnBrk="0" fontAlgn="base" hangingPunct="0">
              <a:spcBef>
                <a:spcPct val="0"/>
              </a:spcBef>
              <a:spcAft>
                <a:spcPct val="0"/>
              </a:spcAft>
              <a:defRPr sz="2000">
                <a:solidFill>
                  <a:schemeClr val="tx1"/>
                </a:solidFill>
                <a:latin typeface="Arial" panose="020B0604020202020204" pitchFamily="34" charset="0"/>
              </a:defRPr>
            </a:lvl7pPr>
            <a:lvl8pPr marL="3429000" indent="-228600" algn="ctr" eaLnBrk="0" fontAlgn="base" hangingPunct="0">
              <a:spcBef>
                <a:spcPct val="0"/>
              </a:spcBef>
              <a:spcAft>
                <a:spcPct val="0"/>
              </a:spcAft>
              <a:defRPr sz="2000">
                <a:solidFill>
                  <a:schemeClr val="tx1"/>
                </a:solidFill>
                <a:latin typeface="Arial" panose="020B0604020202020204" pitchFamily="34" charset="0"/>
              </a:defRPr>
            </a:lvl8pPr>
            <a:lvl9pPr marL="3886200" indent="-228600" algn="ctr" eaLnBrk="0" fontAlgn="base" hangingPunct="0">
              <a:spcBef>
                <a:spcPct val="0"/>
              </a:spcBef>
              <a:spcAft>
                <a:spcPct val="0"/>
              </a:spcAft>
              <a:defRPr sz="2000">
                <a:solidFill>
                  <a:schemeClr val="tx1"/>
                </a:solidFill>
                <a:latin typeface="Arial" panose="020B0604020202020204" pitchFamily="34" charset="0"/>
              </a:defRPr>
            </a:lvl9pPr>
          </a:lstStyle>
          <a:p>
            <a:pPr algn="just" eaLnBrk="1" hangingPunct="1"/>
            <a:r>
              <a:rPr lang="en-GB" altLang="es-ES" sz="1600" b="1" dirty="0"/>
              <a:t>Example</a:t>
            </a:r>
            <a:r>
              <a:rPr lang="es-ES" altLang="es-ES" sz="1600" b="1" dirty="0">
                <a:solidFill>
                  <a:schemeClr val="tx1">
                    <a:lumMod val="75000"/>
                    <a:lumOff val="25000"/>
                  </a:schemeClr>
                </a:solidFill>
              </a:rPr>
              <a:t>: </a:t>
            </a:r>
          </a:p>
          <a:p>
            <a:pPr algn="just" eaLnBrk="1" hangingPunct="1"/>
            <a:endParaRPr lang="es-ES" altLang="es-ES" sz="1600" dirty="0">
              <a:solidFill>
                <a:schemeClr val="tx1">
                  <a:lumMod val="75000"/>
                  <a:lumOff val="25000"/>
                </a:schemeClr>
              </a:solidFill>
            </a:endParaRPr>
          </a:p>
          <a:p>
            <a:pPr algn="just" eaLnBrk="1" hangingPunct="1"/>
            <a:r>
              <a:rPr lang="en-GB" altLang="es-ES" sz="1600" dirty="0"/>
              <a:t>Exterior temperature = 23ºC</a:t>
            </a:r>
          </a:p>
          <a:p>
            <a:pPr algn="just" eaLnBrk="1" hangingPunct="1"/>
            <a:r>
              <a:rPr lang="en-GB" altLang="es-ES" sz="1600" dirty="0"/>
              <a:t>Humidity = 72 %</a:t>
            </a:r>
          </a:p>
          <a:p>
            <a:pPr algn="just" eaLnBrk="1" hangingPunct="1"/>
            <a:r>
              <a:rPr lang="en-GB" altLang="es-ES" sz="1600" dirty="0"/>
              <a:t>Interior temperature = -18ºC</a:t>
            </a:r>
          </a:p>
          <a:p>
            <a:pPr algn="just" eaLnBrk="1" hangingPunct="1"/>
            <a:r>
              <a:rPr lang="en-GB" altLang="es-ES" sz="1600" dirty="0"/>
              <a:t>U panel = 0,20 W/m</a:t>
            </a:r>
            <a:r>
              <a:rPr lang="en-GB" altLang="es-ES" sz="1600" baseline="30000" dirty="0"/>
              <a:t>2</a:t>
            </a:r>
            <a:r>
              <a:rPr lang="en-GB" altLang="es-ES" sz="1600" dirty="0"/>
              <a:t>ºK</a:t>
            </a:r>
          </a:p>
        </p:txBody>
      </p:sp>
      <p:sp>
        <p:nvSpPr>
          <p:cNvPr id="15" name="6 CuadroTexto">
            <a:extLst>
              <a:ext uri="{FF2B5EF4-FFF2-40B4-BE49-F238E27FC236}">
                <a16:creationId xmlns:a16="http://schemas.microsoft.com/office/drawing/2014/main" id="{2ABAB994-7B6F-43A3-81F0-C63459605290}"/>
              </a:ext>
            </a:extLst>
          </p:cNvPr>
          <p:cNvSpPr txBox="1">
            <a:spLocks noChangeArrowheads="1"/>
          </p:cNvSpPr>
          <p:nvPr/>
        </p:nvSpPr>
        <p:spPr bwMode="auto">
          <a:xfrm>
            <a:off x="3536880" y="4293096"/>
            <a:ext cx="4671524" cy="15696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000">
                <a:solidFill>
                  <a:schemeClr val="tx1"/>
                </a:solidFill>
                <a:latin typeface="Arial" panose="020B0604020202020204" pitchFamily="34" charset="0"/>
              </a:defRPr>
            </a:lvl1pPr>
            <a:lvl2pPr marL="742950" indent="-285750" eaLnBrk="0" hangingPunct="0">
              <a:defRPr sz="2000">
                <a:solidFill>
                  <a:schemeClr val="tx1"/>
                </a:solidFill>
                <a:latin typeface="Arial" panose="020B0604020202020204" pitchFamily="34" charset="0"/>
              </a:defRPr>
            </a:lvl2pPr>
            <a:lvl3pPr marL="1143000" indent="-228600" eaLnBrk="0" hangingPunct="0">
              <a:defRPr sz="2000">
                <a:solidFill>
                  <a:schemeClr val="tx1"/>
                </a:solidFill>
                <a:latin typeface="Arial" panose="020B0604020202020204" pitchFamily="34" charset="0"/>
              </a:defRPr>
            </a:lvl3pPr>
            <a:lvl4pPr marL="1600200" indent="-228600" eaLnBrk="0" hangingPunct="0">
              <a:defRPr sz="2000">
                <a:solidFill>
                  <a:schemeClr val="tx1"/>
                </a:solidFill>
                <a:latin typeface="Arial" panose="020B0604020202020204" pitchFamily="34" charset="0"/>
              </a:defRPr>
            </a:lvl4pPr>
            <a:lvl5pPr marL="2057400" indent="-228600" eaLnBrk="0" hangingPunct="0">
              <a:defRPr sz="2000">
                <a:solidFill>
                  <a:schemeClr val="tx1"/>
                </a:solidFill>
                <a:latin typeface="Arial" panose="020B0604020202020204" pitchFamily="34" charset="0"/>
              </a:defRPr>
            </a:lvl5pPr>
            <a:lvl6pPr marL="2514600" indent="-228600" algn="ctr" eaLnBrk="0" fontAlgn="base" hangingPunct="0">
              <a:spcBef>
                <a:spcPct val="0"/>
              </a:spcBef>
              <a:spcAft>
                <a:spcPct val="0"/>
              </a:spcAft>
              <a:defRPr sz="2000">
                <a:solidFill>
                  <a:schemeClr val="tx1"/>
                </a:solidFill>
                <a:latin typeface="Arial" panose="020B0604020202020204" pitchFamily="34" charset="0"/>
              </a:defRPr>
            </a:lvl6pPr>
            <a:lvl7pPr marL="2971800" indent="-228600" algn="ctr" eaLnBrk="0" fontAlgn="base" hangingPunct="0">
              <a:spcBef>
                <a:spcPct val="0"/>
              </a:spcBef>
              <a:spcAft>
                <a:spcPct val="0"/>
              </a:spcAft>
              <a:defRPr sz="2000">
                <a:solidFill>
                  <a:schemeClr val="tx1"/>
                </a:solidFill>
                <a:latin typeface="Arial" panose="020B0604020202020204" pitchFamily="34" charset="0"/>
              </a:defRPr>
            </a:lvl7pPr>
            <a:lvl8pPr marL="3429000" indent="-228600" algn="ctr" eaLnBrk="0" fontAlgn="base" hangingPunct="0">
              <a:spcBef>
                <a:spcPct val="0"/>
              </a:spcBef>
              <a:spcAft>
                <a:spcPct val="0"/>
              </a:spcAft>
              <a:defRPr sz="2000">
                <a:solidFill>
                  <a:schemeClr val="tx1"/>
                </a:solidFill>
                <a:latin typeface="Arial" panose="020B0604020202020204" pitchFamily="34" charset="0"/>
              </a:defRPr>
            </a:lvl8pPr>
            <a:lvl9pPr marL="3886200" indent="-228600" algn="ctr" eaLnBrk="0" fontAlgn="base" hangingPunct="0">
              <a:spcBef>
                <a:spcPct val="0"/>
              </a:spcBef>
              <a:spcAft>
                <a:spcPct val="0"/>
              </a:spcAft>
              <a:defRPr sz="2000">
                <a:solidFill>
                  <a:schemeClr val="tx1"/>
                </a:solidFill>
                <a:latin typeface="Arial" panose="020B0604020202020204" pitchFamily="34" charset="0"/>
              </a:defRPr>
            </a:lvl9pPr>
          </a:lstStyle>
          <a:p>
            <a:pPr algn="just" eaLnBrk="1" hangingPunct="1"/>
            <a:r>
              <a:rPr lang="en-GB" altLang="es-ES" sz="1600" dirty="0" err="1"/>
              <a:t>T</a:t>
            </a:r>
            <a:r>
              <a:rPr lang="en-GB" altLang="es-ES" sz="1600" baseline="-25000" dirty="0" err="1"/>
              <a:t>se</a:t>
            </a:r>
            <a:r>
              <a:rPr lang="en-GB" altLang="es-ES" sz="1600" dirty="0"/>
              <a:t> = 22,6 ºC</a:t>
            </a:r>
          </a:p>
          <a:p>
            <a:pPr algn="just" eaLnBrk="1" hangingPunct="1"/>
            <a:endParaRPr lang="en-GB" altLang="es-ES" sz="1600" dirty="0"/>
          </a:p>
          <a:p>
            <a:pPr algn="just" eaLnBrk="1" hangingPunct="1"/>
            <a:r>
              <a:rPr lang="en-GB" altLang="es-ES" sz="1600" dirty="0"/>
              <a:t>Wet bulb temperature = 19,4 ºC</a:t>
            </a:r>
          </a:p>
          <a:p>
            <a:pPr algn="just" eaLnBrk="1" hangingPunct="1"/>
            <a:endParaRPr lang="en-GB" altLang="es-ES" sz="1600" dirty="0"/>
          </a:p>
          <a:p>
            <a:pPr algn="just" eaLnBrk="1" hangingPunct="1"/>
            <a:r>
              <a:rPr lang="en-GB" altLang="es-ES" sz="1600" dirty="0"/>
              <a:t>Because the temperature of the wet bulb is less than </a:t>
            </a:r>
            <a:r>
              <a:rPr lang="en-GB" altLang="es-ES" sz="1600" dirty="0" err="1"/>
              <a:t>T</a:t>
            </a:r>
            <a:r>
              <a:rPr lang="en-GB" altLang="es-ES" sz="1600" baseline="-25000" dirty="0" err="1"/>
              <a:t>se</a:t>
            </a:r>
            <a:r>
              <a:rPr lang="en-GB" altLang="es-ES" sz="1600" dirty="0"/>
              <a:t> there will be no condensation.</a:t>
            </a:r>
          </a:p>
        </p:txBody>
      </p:sp>
      <p:grpSp>
        <p:nvGrpSpPr>
          <p:cNvPr id="8" name="Grupo 7">
            <a:extLst>
              <a:ext uri="{FF2B5EF4-FFF2-40B4-BE49-F238E27FC236}">
                <a16:creationId xmlns:a16="http://schemas.microsoft.com/office/drawing/2014/main" id="{00EF3510-B5B9-4EA8-BDF7-CD993A11FF49}"/>
              </a:ext>
            </a:extLst>
          </p:cNvPr>
          <p:cNvGrpSpPr/>
          <p:nvPr/>
        </p:nvGrpSpPr>
        <p:grpSpPr>
          <a:xfrm>
            <a:off x="14545" y="8620"/>
            <a:ext cx="8759319" cy="718955"/>
            <a:chOff x="14545" y="8620"/>
            <a:chExt cx="8759319" cy="718955"/>
          </a:xfrm>
        </p:grpSpPr>
        <p:grpSp>
          <p:nvGrpSpPr>
            <p:cNvPr id="9" name="Grupo 8">
              <a:extLst>
                <a:ext uri="{FF2B5EF4-FFF2-40B4-BE49-F238E27FC236}">
                  <a16:creationId xmlns:a16="http://schemas.microsoft.com/office/drawing/2014/main" id="{48C0DE7F-06B6-4ED5-A53D-670DEAD59767}"/>
                </a:ext>
              </a:extLst>
            </p:cNvPr>
            <p:cNvGrpSpPr/>
            <p:nvPr/>
          </p:nvGrpSpPr>
          <p:grpSpPr>
            <a:xfrm>
              <a:off x="370136" y="236507"/>
              <a:ext cx="8403728" cy="491068"/>
              <a:chOff x="370136" y="273636"/>
              <a:chExt cx="8403728" cy="491068"/>
            </a:xfrm>
          </p:grpSpPr>
          <p:sp>
            <p:nvSpPr>
              <p:cNvPr id="17" name="Titel 1">
                <a:extLst>
                  <a:ext uri="{FF2B5EF4-FFF2-40B4-BE49-F238E27FC236}">
                    <a16:creationId xmlns:a16="http://schemas.microsoft.com/office/drawing/2014/main" id="{EAB82139-6BE4-49DB-916C-2A7C43E038B2}"/>
                  </a:ext>
                </a:extLst>
              </p:cNvPr>
              <p:cNvSpPr txBox="1">
                <a:spLocks/>
              </p:cNvSpPr>
              <p:nvPr/>
            </p:nvSpPr>
            <p:spPr>
              <a:xfrm>
                <a:off x="370136" y="274638"/>
                <a:ext cx="8006861" cy="490066"/>
              </a:xfrm>
              <a:prstGeom prst="rect">
                <a:avLst/>
              </a:prstGeom>
              <a:solidFill>
                <a:srgbClr val="209298"/>
              </a:solidFill>
            </p:spPr>
            <p:txBody>
              <a:bodyPr vert="horz" lIns="91440" tIns="45720" rIns="91440" bIns="45720" rtlCol="0" anchor="ctr">
                <a:normAutofit/>
              </a:bodyPr>
              <a:lstStyle>
                <a:lvl1pPr algn="l" defTabSz="914400" rtl="0" eaLnBrk="1" latinLnBrk="0" hangingPunct="1">
                  <a:spcBef>
                    <a:spcPct val="0"/>
                  </a:spcBef>
                  <a:buNone/>
                  <a:defRPr sz="2200" b="1" kern="1200">
                    <a:solidFill>
                      <a:schemeClr val="bg1"/>
                    </a:solidFill>
                    <a:latin typeface="+mj-lt"/>
                    <a:ea typeface="+mj-ea"/>
                    <a:cs typeface="+mj-cs"/>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lang="de-DE" dirty="0">
                    <a:solidFill>
                      <a:srgbClr val="FFFFFF"/>
                    </a:solidFill>
                    <a:latin typeface="Arial"/>
                  </a:rPr>
                  <a:t>Eficiencia Energética en producción de frío</a:t>
                </a:r>
                <a:endParaRPr kumimoji="0" lang="de-DE" sz="2200" b="1" i="0" u="none" strike="noStrike" kern="1200" cap="none" spc="0" normalizeH="0" baseline="0" noProof="0" dirty="0">
                  <a:ln>
                    <a:noFill/>
                  </a:ln>
                  <a:solidFill>
                    <a:srgbClr val="FFFFFF"/>
                  </a:solidFill>
                  <a:effectLst/>
                  <a:uLnTx/>
                  <a:uFillTx/>
                  <a:latin typeface="Arial"/>
                  <a:ea typeface="+mj-ea"/>
                  <a:cs typeface="+mj-cs"/>
                </a:endParaRPr>
              </a:p>
            </p:txBody>
          </p:sp>
          <p:sp>
            <p:nvSpPr>
              <p:cNvPr id="18" name="Rectángulo 17">
                <a:extLst>
                  <a:ext uri="{FF2B5EF4-FFF2-40B4-BE49-F238E27FC236}">
                    <a16:creationId xmlns:a16="http://schemas.microsoft.com/office/drawing/2014/main" id="{BCEC0014-615D-4A75-B0E1-1819D21F3E9A}"/>
                  </a:ext>
                </a:extLst>
              </p:cNvPr>
              <p:cNvSpPr/>
              <p:nvPr/>
            </p:nvSpPr>
            <p:spPr>
              <a:xfrm>
                <a:off x="8548873" y="273636"/>
                <a:ext cx="224991" cy="489600"/>
              </a:xfrm>
              <a:prstGeom prst="rect">
                <a:avLst/>
              </a:prstGeom>
              <a:solidFill>
                <a:srgbClr val="1B8E95"/>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s-ES" sz="1800" b="0" i="0" u="none" strike="noStrike" kern="0" cap="none" spc="0" normalizeH="0" baseline="0" noProof="0" dirty="0">
                  <a:ln>
                    <a:noFill/>
                  </a:ln>
                  <a:solidFill>
                    <a:srgbClr val="FFFFFF"/>
                  </a:solidFill>
                  <a:effectLst/>
                  <a:uLnTx/>
                  <a:uFillTx/>
                  <a:latin typeface="Arial"/>
                  <a:ea typeface="+mn-ea"/>
                  <a:cs typeface="+mn-cs"/>
                </a:endParaRPr>
              </a:p>
            </p:txBody>
          </p:sp>
        </p:grpSp>
        <p:sp>
          <p:nvSpPr>
            <p:cNvPr id="10" name="Round Diagonal Corner Rectangle 9">
              <a:extLst>
                <a:ext uri="{FF2B5EF4-FFF2-40B4-BE49-F238E27FC236}">
                  <a16:creationId xmlns:a16="http://schemas.microsoft.com/office/drawing/2014/main" id="{AE7D7F0F-A1A4-4CA2-9FAE-0A93CC9B28C0}"/>
                </a:ext>
              </a:extLst>
            </p:cNvPr>
            <p:cNvSpPr/>
            <p:nvPr/>
          </p:nvSpPr>
          <p:spPr>
            <a:xfrm>
              <a:off x="19668" y="8620"/>
              <a:ext cx="437650" cy="437650"/>
            </a:xfrm>
            <a:prstGeom prst="round2DiagRect">
              <a:avLst>
                <a:gd name="adj1" fmla="val 18841"/>
                <a:gd name="adj2" fmla="val 0"/>
              </a:avLst>
            </a:prstGeom>
            <a:solidFill>
              <a:srgbClr val="FFC000"/>
            </a:solidFill>
            <a:ln w="12700" cap="flat" cmpd="sng" algn="ctr">
              <a:noFill/>
              <a:prstDash val="solid"/>
              <a:miter lim="800000"/>
            </a:ln>
            <a:effectLst/>
          </p:spPr>
          <p:txBody>
            <a:bodyPr rtlCol="0" anchor="ctr"/>
            <a:lstStyle/>
            <a:p>
              <a:pPr marL="0" marR="0" lvl="0" indent="0" algn="ctr" defTabSz="713232" eaLnBrk="1" fontAlgn="auto" latinLnBrk="0" hangingPunct="1">
                <a:lnSpc>
                  <a:spcPct val="100000"/>
                </a:lnSpc>
                <a:spcBef>
                  <a:spcPts val="0"/>
                </a:spcBef>
                <a:spcAft>
                  <a:spcPts val="0"/>
                </a:spcAft>
                <a:buClrTx/>
                <a:buSzTx/>
                <a:buFontTx/>
                <a:buNone/>
                <a:tabLst/>
                <a:defRPr/>
              </a:pPr>
              <a:endParaRPr kumimoji="0" lang="bg-BG" sz="1404" b="0" i="0" u="none" strike="noStrike" kern="0" cap="none" spc="0" normalizeH="0" baseline="0" noProof="0">
                <a:ln>
                  <a:noFill/>
                </a:ln>
                <a:solidFill>
                  <a:srgbClr val="34719E"/>
                </a:solidFill>
                <a:effectLst/>
                <a:uLnTx/>
                <a:uFillTx/>
                <a:latin typeface="Arial"/>
                <a:ea typeface="+mn-ea"/>
                <a:cs typeface="+mn-cs"/>
              </a:endParaRPr>
            </a:p>
          </p:txBody>
        </p:sp>
        <p:sp>
          <p:nvSpPr>
            <p:cNvPr id="16" name="TextBox 3">
              <a:extLst>
                <a:ext uri="{FF2B5EF4-FFF2-40B4-BE49-F238E27FC236}">
                  <a16:creationId xmlns:a16="http://schemas.microsoft.com/office/drawing/2014/main" id="{A7725DA9-BA29-405D-8E49-84A96E88C6E9}"/>
                </a:ext>
              </a:extLst>
            </p:cNvPr>
            <p:cNvSpPr txBox="1"/>
            <p:nvPr/>
          </p:nvSpPr>
          <p:spPr>
            <a:xfrm>
              <a:off x="14545" y="8620"/>
              <a:ext cx="470000" cy="400110"/>
            </a:xfrm>
            <a:prstGeom prst="rect">
              <a:avLst/>
            </a:prstGeom>
            <a:noFill/>
          </p:spPr>
          <p:txBody>
            <a:bodyPr wrap="none" rtlCol="0">
              <a:spAutoFit/>
            </a:bodyPr>
            <a:lstStyle/>
            <a:p>
              <a:pPr algn="ctr" defTabSz="713232"/>
              <a:r>
                <a:rPr lang="en-US" sz="2000" dirty="0">
                  <a:solidFill>
                    <a:srgbClr val="FAFAFA"/>
                  </a:solidFill>
                  <a:ea typeface="Open Sans Light" panose="020B0306030504020204" pitchFamily="34" charset="0"/>
                  <a:cs typeface="Open Sans Light" panose="020B0306030504020204" pitchFamily="34" charset="0"/>
                </a:rPr>
                <a:t>01</a:t>
              </a:r>
              <a:endParaRPr lang="bg-BG" sz="2000" dirty="0">
                <a:solidFill>
                  <a:srgbClr val="FAFAFA"/>
                </a:solidFill>
                <a:ea typeface="Open Sans Light" panose="020B0306030504020204" pitchFamily="34" charset="0"/>
                <a:cs typeface="Open Sans Light" panose="020B0306030504020204" pitchFamily="34" charset="0"/>
              </a:endParaRPr>
            </a:p>
          </p:txBody>
        </p:sp>
      </p:grpSp>
      <p:sp>
        <p:nvSpPr>
          <p:cNvPr id="19" name="Rectángulo: esquinas redondeadas 18">
            <a:extLst>
              <a:ext uri="{FF2B5EF4-FFF2-40B4-BE49-F238E27FC236}">
                <a16:creationId xmlns:a16="http://schemas.microsoft.com/office/drawing/2014/main" id="{C6766BE9-6EDB-408D-AD0A-2ADFC9A56B92}"/>
              </a:ext>
            </a:extLst>
          </p:cNvPr>
          <p:cNvSpPr/>
          <p:nvPr/>
        </p:nvSpPr>
        <p:spPr>
          <a:xfrm>
            <a:off x="453211" y="2403480"/>
            <a:ext cx="3083669" cy="998537"/>
          </a:xfrm>
          <a:prstGeom prst="roundRect">
            <a:avLst/>
          </a:prstGeom>
          <a:noFill/>
          <a:ln>
            <a:solidFill>
              <a:srgbClr val="FFC0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Tree>
    <p:extLst>
      <p:ext uri="{BB962C8B-B14F-4D97-AF65-F5344CB8AC3E}">
        <p14:creationId xmlns:p14="http://schemas.microsoft.com/office/powerpoint/2010/main" val="244421630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CuadroTexto">
            <a:extLst>
              <a:ext uri="{FF2B5EF4-FFF2-40B4-BE49-F238E27FC236}">
                <a16:creationId xmlns:a16="http://schemas.microsoft.com/office/drawing/2014/main" id="{434589E6-958A-48F6-A759-655F7206E07E}"/>
              </a:ext>
            </a:extLst>
          </p:cNvPr>
          <p:cNvSpPr txBox="1">
            <a:spLocks noChangeArrowheads="1"/>
          </p:cNvSpPr>
          <p:nvPr/>
        </p:nvSpPr>
        <p:spPr bwMode="auto">
          <a:xfrm>
            <a:off x="142875" y="944563"/>
            <a:ext cx="8750300" cy="101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000">
                <a:solidFill>
                  <a:schemeClr val="tx1"/>
                </a:solidFill>
                <a:latin typeface="Arial" panose="020B0604020202020204" pitchFamily="34" charset="0"/>
              </a:defRPr>
            </a:lvl1pPr>
            <a:lvl2pPr marL="742950" indent="-285750" eaLnBrk="0" hangingPunct="0">
              <a:defRPr sz="2000">
                <a:solidFill>
                  <a:schemeClr val="tx1"/>
                </a:solidFill>
                <a:latin typeface="Arial" panose="020B0604020202020204" pitchFamily="34" charset="0"/>
              </a:defRPr>
            </a:lvl2pPr>
            <a:lvl3pPr marL="1143000" indent="-228600" eaLnBrk="0" hangingPunct="0">
              <a:defRPr sz="2000">
                <a:solidFill>
                  <a:schemeClr val="tx1"/>
                </a:solidFill>
                <a:latin typeface="Arial" panose="020B0604020202020204" pitchFamily="34" charset="0"/>
              </a:defRPr>
            </a:lvl3pPr>
            <a:lvl4pPr marL="1600200" indent="-228600" eaLnBrk="0" hangingPunct="0">
              <a:defRPr sz="2000">
                <a:solidFill>
                  <a:schemeClr val="tx1"/>
                </a:solidFill>
                <a:latin typeface="Arial" panose="020B0604020202020204" pitchFamily="34" charset="0"/>
              </a:defRPr>
            </a:lvl4pPr>
            <a:lvl5pPr marL="2057400" indent="-228600" eaLnBrk="0" hangingPunct="0">
              <a:defRPr sz="2000">
                <a:solidFill>
                  <a:schemeClr val="tx1"/>
                </a:solidFill>
                <a:latin typeface="Arial" panose="020B0604020202020204" pitchFamily="34" charset="0"/>
              </a:defRPr>
            </a:lvl5pPr>
            <a:lvl6pPr marL="2514600" indent="-228600" algn="ctr" eaLnBrk="0" fontAlgn="base" hangingPunct="0">
              <a:spcBef>
                <a:spcPct val="0"/>
              </a:spcBef>
              <a:spcAft>
                <a:spcPct val="0"/>
              </a:spcAft>
              <a:defRPr sz="2000">
                <a:solidFill>
                  <a:schemeClr val="tx1"/>
                </a:solidFill>
                <a:latin typeface="Arial" panose="020B0604020202020204" pitchFamily="34" charset="0"/>
              </a:defRPr>
            </a:lvl6pPr>
            <a:lvl7pPr marL="2971800" indent="-228600" algn="ctr" eaLnBrk="0" fontAlgn="base" hangingPunct="0">
              <a:spcBef>
                <a:spcPct val="0"/>
              </a:spcBef>
              <a:spcAft>
                <a:spcPct val="0"/>
              </a:spcAft>
              <a:defRPr sz="2000">
                <a:solidFill>
                  <a:schemeClr val="tx1"/>
                </a:solidFill>
                <a:latin typeface="Arial" panose="020B0604020202020204" pitchFamily="34" charset="0"/>
              </a:defRPr>
            </a:lvl7pPr>
            <a:lvl8pPr marL="3429000" indent="-228600" algn="ctr" eaLnBrk="0" fontAlgn="base" hangingPunct="0">
              <a:spcBef>
                <a:spcPct val="0"/>
              </a:spcBef>
              <a:spcAft>
                <a:spcPct val="0"/>
              </a:spcAft>
              <a:defRPr sz="2000">
                <a:solidFill>
                  <a:schemeClr val="tx1"/>
                </a:solidFill>
                <a:latin typeface="Arial" panose="020B0604020202020204" pitchFamily="34" charset="0"/>
              </a:defRPr>
            </a:lvl8pPr>
            <a:lvl9pPr marL="3886200" indent="-228600" algn="ctr" eaLnBrk="0" fontAlgn="base" hangingPunct="0">
              <a:spcBef>
                <a:spcPct val="0"/>
              </a:spcBef>
              <a:spcAft>
                <a:spcPct val="0"/>
              </a:spcAft>
              <a:defRPr sz="2000">
                <a:solidFill>
                  <a:schemeClr val="tx1"/>
                </a:solidFill>
                <a:latin typeface="Arial" panose="020B0604020202020204" pitchFamily="34" charset="0"/>
              </a:defRPr>
            </a:lvl9pPr>
          </a:lstStyle>
          <a:p>
            <a:pPr algn="just" eaLnBrk="1" hangingPunct="1"/>
            <a:r>
              <a:rPr lang="en-US" altLang="es-ES" b="1" dirty="0">
                <a:solidFill>
                  <a:srgbClr val="FFC000"/>
                </a:solidFill>
              </a:rPr>
              <a:t>Efficiency energy in wall chamber surfaces:</a:t>
            </a:r>
          </a:p>
          <a:p>
            <a:pPr algn="just" eaLnBrk="1" hangingPunct="1"/>
            <a:endParaRPr lang="es-ES" altLang="es-ES" dirty="0"/>
          </a:p>
          <a:p>
            <a:pPr algn="just" eaLnBrk="1" hangingPunct="1"/>
            <a:r>
              <a:rPr lang="en-US" altLang="es-ES" dirty="0"/>
              <a:t>Condensation problems on the exterior side in the walls</a:t>
            </a:r>
          </a:p>
        </p:txBody>
      </p:sp>
      <p:pic>
        <p:nvPicPr>
          <p:cNvPr id="5" name="Picture 2">
            <a:extLst>
              <a:ext uri="{FF2B5EF4-FFF2-40B4-BE49-F238E27FC236}">
                <a16:creationId xmlns:a16="http://schemas.microsoft.com/office/drawing/2014/main" id="{79C4317A-E411-4055-8DD0-4978BBDB1A1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l="23393" t="24857" r="22144" b="15714"/>
          <a:stretch>
            <a:fillRect/>
          </a:stretch>
        </p:blipFill>
        <p:spPr bwMode="auto">
          <a:xfrm>
            <a:off x="1311121" y="1965996"/>
            <a:ext cx="6124889" cy="417718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nvGrpSpPr>
          <p:cNvPr id="7" name="Grupo 6">
            <a:extLst>
              <a:ext uri="{FF2B5EF4-FFF2-40B4-BE49-F238E27FC236}">
                <a16:creationId xmlns:a16="http://schemas.microsoft.com/office/drawing/2014/main" id="{C3DA017A-0F89-43CC-AC19-2ED0474C10E7}"/>
              </a:ext>
            </a:extLst>
          </p:cNvPr>
          <p:cNvGrpSpPr/>
          <p:nvPr/>
        </p:nvGrpSpPr>
        <p:grpSpPr>
          <a:xfrm>
            <a:off x="14545" y="8620"/>
            <a:ext cx="8759319" cy="718955"/>
            <a:chOff x="14545" y="8620"/>
            <a:chExt cx="8759319" cy="718955"/>
          </a:xfrm>
        </p:grpSpPr>
        <p:grpSp>
          <p:nvGrpSpPr>
            <p:cNvPr id="8" name="Grupo 7">
              <a:extLst>
                <a:ext uri="{FF2B5EF4-FFF2-40B4-BE49-F238E27FC236}">
                  <a16:creationId xmlns:a16="http://schemas.microsoft.com/office/drawing/2014/main" id="{08F17420-C9DF-4EB9-8ED9-70C30963304B}"/>
                </a:ext>
              </a:extLst>
            </p:cNvPr>
            <p:cNvGrpSpPr/>
            <p:nvPr/>
          </p:nvGrpSpPr>
          <p:grpSpPr>
            <a:xfrm>
              <a:off x="370136" y="236507"/>
              <a:ext cx="8403728" cy="491068"/>
              <a:chOff x="370136" y="273636"/>
              <a:chExt cx="8403728" cy="491068"/>
            </a:xfrm>
          </p:grpSpPr>
          <p:sp>
            <p:nvSpPr>
              <p:cNvPr id="11" name="Titel 1">
                <a:extLst>
                  <a:ext uri="{FF2B5EF4-FFF2-40B4-BE49-F238E27FC236}">
                    <a16:creationId xmlns:a16="http://schemas.microsoft.com/office/drawing/2014/main" id="{CE7CBE9E-04C6-4115-A972-AD61112C2B21}"/>
                  </a:ext>
                </a:extLst>
              </p:cNvPr>
              <p:cNvSpPr txBox="1">
                <a:spLocks/>
              </p:cNvSpPr>
              <p:nvPr/>
            </p:nvSpPr>
            <p:spPr>
              <a:xfrm>
                <a:off x="370136" y="274638"/>
                <a:ext cx="8006861" cy="490066"/>
              </a:xfrm>
              <a:prstGeom prst="rect">
                <a:avLst/>
              </a:prstGeom>
              <a:solidFill>
                <a:srgbClr val="209298"/>
              </a:solidFill>
            </p:spPr>
            <p:txBody>
              <a:bodyPr vert="horz" lIns="91440" tIns="45720" rIns="91440" bIns="45720" rtlCol="0" anchor="ctr">
                <a:normAutofit/>
              </a:bodyPr>
              <a:lstStyle>
                <a:lvl1pPr algn="l" defTabSz="914400" rtl="0" eaLnBrk="1" latinLnBrk="0" hangingPunct="1">
                  <a:spcBef>
                    <a:spcPct val="0"/>
                  </a:spcBef>
                  <a:buNone/>
                  <a:defRPr sz="2200" b="1" kern="1200">
                    <a:solidFill>
                      <a:schemeClr val="bg1"/>
                    </a:solidFill>
                    <a:latin typeface="+mj-lt"/>
                    <a:ea typeface="+mj-ea"/>
                    <a:cs typeface="+mj-cs"/>
                  </a:defRPr>
                </a:lvl1pPr>
              </a:lstStyle>
              <a:p>
                <a:r>
                  <a:rPr lang="de-DE" dirty="0"/>
                  <a:t>Energy Efficiency in Cooling production</a:t>
                </a:r>
              </a:p>
            </p:txBody>
          </p:sp>
          <p:sp>
            <p:nvSpPr>
              <p:cNvPr id="12" name="Rectángulo 11">
                <a:extLst>
                  <a:ext uri="{FF2B5EF4-FFF2-40B4-BE49-F238E27FC236}">
                    <a16:creationId xmlns:a16="http://schemas.microsoft.com/office/drawing/2014/main" id="{6B14745F-8C8A-46CE-9FDB-E9D6C6C9B444}"/>
                  </a:ext>
                </a:extLst>
              </p:cNvPr>
              <p:cNvSpPr/>
              <p:nvPr/>
            </p:nvSpPr>
            <p:spPr>
              <a:xfrm>
                <a:off x="8548873" y="273636"/>
                <a:ext cx="224991" cy="489600"/>
              </a:xfrm>
              <a:prstGeom prst="rect">
                <a:avLst/>
              </a:prstGeom>
              <a:solidFill>
                <a:srgbClr val="1B8E95"/>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s-ES" sz="1800" b="0" i="0" u="none" strike="noStrike" kern="0" cap="none" spc="0" normalizeH="0" baseline="0" noProof="0" dirty="0">
                  <a:ln>
                    <a:noFill/>
                  </a:ln>
                  <a:solidFill>
                    <a:srgbClr val="FFFFFF"/>
                  </a:solidFill>
                  <a:effectLst/>
                  <a:uLnTx/>
                  <a:uFillTx/>
                  <a:latin typeface="Arial"/>
                  <a:ea typeface="+mn-ea"/>
                  <a:cs typeface="+mn-cs"/>
                </a:endParaRPr>
              </a:p>
            </p:txBody>
          </p:sp>
        </p:grpSp>
        <p:sp>
          <p:nvSpPr>
            <p:cNvPr id="9" name="Round Diagonal Corner Rectangle 9">
              <a:extLst>
                <a:ext uri="{FF2B5EF4-FFF2-40B4-BE49-F238E27FC236}">
                  <a16:creationId xmlns:a16="http://schemas.microsoft.com/office/drawing/2014/main" id="{6540DA0F-F6A0-485B-95E4-E4DFFE17E5EF}"/>
                </a:ext>
              </a:extLst>
            </p:cNvPr>
            <p:cNvSpPr/>
            <p:nvPr/>
          </p:nvSpPr>
          <p:spPr>
            <a:xfrm>
              <a:off x="19668" y="8620"/>
              <a:ext cx="437650" cy="437650"/>
            </a:xfrm>
            <a:prstGeom prst="round2DiagRect">
              <a:avLst>
                <a:gd name="adj1" fmla="val 18841"/>
                <a:gd name="adj2" fmla="val 0"/>
              </a:avLst>
            </a:prstGeom>
            <a:solidFill>
              <a:srgbClr val="FFC000"/>
            </a:solidFill>
            <a:ln w="12700" cap="flat" cmpd="sng" algn="ctr">
              <a:noFill/>
              <a:prstDash val="solid"/>
              <a:miter lim="800000"/>
            </a:ln>
            <a:effectLst/>
          </p:spPr>
          <p:txBody>
            <a:bodyPr rtlCol="0" anchor="ctr"/>
            <a:lstStyle/>
            <a:p>
              <a:pPr marL="0" marR="0" lvl="0" indent="0" algn="ctr" defTabSz="713232" eaLnBrk="1" fontAlgn="auto" latinLnBrk="0" hangingPunct="1">
                <a:lnSpc>
                  <a:spcPct val="100000"/>
                </a:lnSpc>
                <a:spcBef>
                  <a:spcPts val="0"/>
                </a:spcBef>
                <a:spcAft>
                  <a:spcPts val="0"/>
                </a:spcAft>
                <a:buClrTx/>
                <a:buSzTx/>
                <a:buFontTx/>
                <a:buNone/>
                <a:tabLst/>
                <a:defRPr/>
              </a:pPr>
              <a:endParaRPr kumimoji="0" lang="bg-BG" sz="1404" b="0" i="0" u="none" strike="noStrike" kern="0" cap="none" spc="0" normalizeH="0" baseline="0" noProof="0">
                <a:ln>
                  <a:noFill/>
                </a:ln>
                <a:solidFill>
                  <a:srgbClr val="34719E"/>
                </a:solidFill>
                <a:effectLst/>
                <a:uLnTx/>
                <a:uFillTx/>
                <a:latin typeface="Arial"/>
                <a:ea typeface="+mn-ea"/>
                <a:cs typeface="+mn-cs"/>
              </a:endParaRPr>
            </a:p>
          </p:txBody>
        </p:sp>
        <p:sp>
          <p:nvSpPr>
            <p:cNvPr id="10" name="TextBox 3">
              <a:extLst>
                <a:ext uri="{FF2B5EF4-FFF2-40B4-BE49-F238E27FC236}">
                  <a16:creationId xmlns:a16="http://schemas.microsoft.com/office/drawing/2014/main" id="{1718BB18-B836-423A-B6A4-49AD278C4C6F}"/>
                </a:ext>
              </a:extLst>
            </p:cNvPr>
            <p:cNvSpPr txBox="1"/>
            <p:nvPr/>
          </p:nvSpPr>
          <p:spPr>
            <a:xfrm>
              <a:off x="14545" y="8620"/>
              <a:ext cx="470000" cy="400110"/>
            </a:xfrm>
            <a:prstGeom prst="rect">
              <a:avLst/>
            </a:prstGeom>
            <a:noFill/>
          </p:spPr>
          <p:txBody>
            <a:bodyPr wrap="none" rtlCol="0">
              <a:spAutoFit/>
            </a:bodyPr>
            <a:lstStyle/>
            <a:p>
              <a:pPr algn="ctr" defTabSz="713232"/>
              <a:r>
                <a:rPr lang="en-US" sz="2000" dirty="0">
                  <a:solidFill>
                    <a:srgbClr val="FAFAFA"/>
                  </a:solidFill>
                  <a:ea typeface="Open Sans Light" panose="020B0306030504020204" pitchFamily="34" charset="0"/>
                  <a:cs typeface="Open Sans Light" panose="020B0306030504020204" pitchFamily="34" charset="0"/>
                </a:rPr>
                <a:t>01</a:t>
              </a:r>
              <a:endParaRPr lang="bg-BG" sz="2000" dirty="0">
                <a:solidFill>
                  <a:srgbClr val="FAFAFA"/>
                </a:solidFill>
                <a:ea typeface="Open Sans Light" panose="020B0306030504020204" pitchFamily="34" charset="0"/>
                <a:cs typeface="Open Sans Light" panose="020B0306030504020204" pitchFamily="34" charset="0"/>
              </a:endParaRPr>
            </a:p>
          </p:txBody>
        </p:sp>
      </p:grpSp>
    </p:spTree>
    <p:extLst>
      <p:ext uri="{BB962C8B-B14F-4D97-AF65-F5344CB8AC3E}">
        <p14:creationId xmlns:p14="http://schemas.microsoft.com/office/powerpoint/2010/main" val="43354450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CuadroTexto">
            <a:extLst>
              <a:ext uri="{FF2B5EF4-FFF2-40B4-BE49-F238E27FC236}">
                <a16:creationId xmlns:a16="http://schemas.microsoft.com/office/drawing/2014/main" id="{C2CF15E8-8422-4104-B052-3BD20D4FEB6E}"/>
              </a:ext>
            </a:extLst>
          </p:cNvPr>
          <p:cNvSpPr txBox="1">
            <a:spLocks noChangeArrowheads="1"/>
          </p:cNvSpPr>
          <p:nvPr/>
        </p:nvSpPr>
        <p:spPr bwMode="auto">
          <a:xfrm>
            <a:off x="370135" y="944563"/>
            <a:ext cx="8403729" cy="50167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000">
                <a:solidFill>
                  <a:schemeClr val="tx1"/>
                </a:solidFill>
                <a:latin typeface="Arial" panose="020B0604020202020204" pitchFamily="34" charset="0"/>
              </a:defRPr>
            </a:lvl1pPr>
            <a:lvl2pPr marL="742950" indent="-285750" eaLnBrk="0" hangingPunct="0">
              <a:defRPr sz="2000">
                <a:solidFill>
                  <a:schemeClr val="tx1"/>
                </a:solidFill>
                <a:latin typeface="Arial" panose="020B0604020202020204" pitchFamily="34" charset="0"/>
              </a:defRPr>
            </a:lvl2pPr>
            <a:lvl3pPr marL="1143000" indent="-228600" eaLnBrk="0" hangingPunct="0">
              <a:defRPr sz="2000">
                <a:solidFill>
                  <a:schemeClr val="tx1"/>
                </a:solidFill>
                <a:latin typeface="Arial" panose="020B0604020202020204" pitchFamily="34" charset="0"/>
              </a:defRPr>
            </a:lvl3pPr>
            <a:lvl4pPr marL="1600200" indent="-228600" eaLnBrk="0" hangingPunct="0">
              <a:defRPr sz="2000">
                <a:solidFill>
                  <a:schemeClr val="tx1"/>
                </a:solidFill>
                <a:latin typeface="Arial" panose="020B0604020202020204" pitchFamily="34" charset="0"/>
              </a:defRPr>
            </a:lvl4pPr>
            <a:lvl5pPr marL="2057400" indent="-228600" eaLnBrk="0" hangingPunct="0">
              <a:defRPr sz="2000">
                <a:solidFill>
                  <a:schemeClr val="tx1"/>
                </a:solidFill>
                <a:latin typeface="Arial" panose="020B0604020202020204" pitchFamily="34" charset="0"/>
              </a:defRPr>
            </a:lvl5pPr>
            <a:lvl6pPr marL="2514600" indent="-228600" algn="ctr" eaLnBrk="0" fontAlgn="base" hangingPunct="0">
              <a:spcBef>
                <a:spcPct val="0"/>
              </a:spcBef>
              <a:spcAft>
                <a:spcPct val="0"/>
              </a:spcAft>
              <a:defRPr sz="2000">
                <a:solidFill>
                  <a:schemeClr val="tx1"/>
                </a:solidFill>
                <a:latin typeface="Arial" panose="020B0604020202020204" pitchFamily="34" charset="0"/>
              </a:defRPr>
            </a:lvl6pPr>
            <a:lvl7pPr marL="2971800" indent="-228600" algn="ctr" eaLnBrk="0" fontAlgn="base" hangingPunct="0">
              <a:spcBef>
                <a:spcPct val="0"/>
              </a:spcBef>
              <a:spcAft>
                <a:spcPct val="0"/>
              </a:spcAft>
              <a:defRPr sz="2000">
                <a:solidFill>
                  <a:schemeClr val="tx1"/>
                </a:solidFill>
                <a:latin typeface="Arial" panose="020B0604020202020204" pitchFamily="34" charset="0"/>
              </a:defRPr>
            </a:lvl7pPr>
            <a:lvl8pPr marL="3429000" indent="-228600" algn="ctr" eaLnBrk="0" fontAlgn="base" hangingPunct="0">
              <a:spcBef>
                <a:spcPct val="0"/>
              </a:spcBef>
              <a:spcAft>
                <a:spcPct val="0"/>
              </a:spcAft>
              <a:defRPr sz="2000">
                <a:solidFill>
                  <a:schemeClr val="tx1"/>
                </a:solidFill>
                <a:latin typeface="Arial" panose="020B0604020202020204" pitchFamily="34" charset="0"/>
              </a:defRPr>
            </a:lvl8pPr>
            <a:lvl9pPr marL="3886200" indent="-228600" algn="ctr" eaLnBrk="0" fontAlgn="base" hangingPunct="0">
              <a:spcBef>
                <a:spcPct val="0"/>
              </a:spcBef>
              <a:spcAft>
                <a:spcPct val="0"/>
              </a:spcAft>
              <a:defRPr sz="2000">
                <a:solidFill>
                  <a:schemeClr val="tx1"/>
                </a:solidFill>
                <a:latin typeface="Arial" panose="020B0604020202020204" pitchFamily="34" charset="0"/>
              </a:defRPr>
            </a:lvl9pPr>
          </a:lstStyle>
          <a:p>
            <a:pPr algn="just" eaLnBrk="1" hangingPunct="1"/>
            <a:r>
              <a:rPr lang="en-US" altLang="es-ES" b="1" dirty="0">
                <a:solidFill>
                  <a:srgbClr val="FFC000"/>
                </a:solidFill>
              </a:rPr>
              <a:t>Efficiency energy in wall chamber surfaces:</a:t>
            </a:r>
          </a:p>
          <a:p>
            <a:pPr algn="just" eaLnBrk="1" hangingPunct="1"/>
            <a:endParaRPr lang="es-ES" altLang="es-ES" b="1" dirty="0"/>
          </a:p>
          <a:p>
            <a:pPr algn="just" eaLnBrk="1" hangingPunct="1"/>
            <a:r>
              <a:rPr lang="es-ES" altLang="es-ES" dirty="0" err="1">
                <a:solidFill>
                  <a:schemeClr val="tx1">
                    <a:lumMod val="75000"/>
                    <a:lumOff val="25000"/>
                  </a:schemeClr>
                </a:solidFill>
              </a:rPr>
              <a:t>Some</a:t>
            </a:r>
            <a:r>
              <a:rPr lang="es-ES" altLang="es-ES" dirty="0">
                <a:solidFill>
                  <a:schemeClr val="tx1">
                    <a:lumMod val="75000"/>
                    <a:lumOff val="25000"/>
                  </a:schemeClr>
                </a:solidFill>
              </a:rPr>
              <a:t> </a:t>
            </a:r>
            <a:r>
              <a:rPr lang="es-ES" altLang="es-ES" dirty="0" err="1">
                <a:solidFill>
                  <a:schemeClr val="tx1">
                    <a:lumMod val="75000"/>
                    <a:lumOff val="25000"/>
                  </a:schemeClr>
                </a:solidFill>
              </a:rPr>
              <a:t>recommendations</a:t>
            </a:r>
            <a:r>
              <a:rPr lang="es-ES" altLang="es-ES" dirty="0">
                <a:solidFill>
                  <a:schemeClr val="tx1">
                    <a:lumMod val="75000"/>
                    <a:lumOff val="25000"/>
                  </a:schemeClr>
                </a:solidFill>
              </a:rPr>
              <a:t>:</a:t>
            </a:r>
          </a:p>
          <a:p>
            <a:pPr algn="just" eaLnBrk="1" hangingPunct="1"/>
            <a:endParaRPr lang="es-ES" altLang="es-ES" dirty="0">
              <a:solidFill>
                <a:schemeClr val="tx1">
                  <a:lumMod val="75000"/>
                  <a:lumOff val="25000"/>
                </a:schemeClr>
              </a:solidFill>
            </a:endParaRPr>
          </a:p>
          <a:p>
            <a:pPr marL="342900" indent="-342900" algn="just" eaLnBrk="1" hangingPunct="1">
              <a:buFont typeface="Wingdings" panose="05000000000000000000" pitchFamily="2" charset="2"/>
              <a:buChar char="§"/>
            </a:pPr>
            <a:r>
              <a:rPr lang="en-US" altLang="es-ES" dirty="0">
                <a:solidFill>
                  <a:schemeClr val="tx1">
                    <a:lumMod val="75000"/>
                    <a:lumOff val="25000"/>
                  </a:schemeClr>
                </a:solidFill>
              </a:rPr>
              <a:t>At least 100 mm thick in panel for temperatures above 0ºC and 200 mm below 0ºC</a:t>
            </a:r>
          </a:p>
          <a:p>
            <a:pPr marL="342900" indent="-342900" algn="just" eaLnBrk="1" hangingPunct="1">
              <a:buFont typeface="Wingdings" panose="05000000000000000000" pitchFamily="2" charset="2"/>
              <a:buChar char="§"/>
            </a:pPr>
            <a:endParaRPr lang="en-US" altLang="es-ES" dirty="0">
              <a:solidFill>
                <a:schemeClr val="tx1">
                  <a:lumMod val="75000"/>
                  <a:lumOff val="25000"/>
                </a:schemeClr>
              </a:solidFill>
            </a:endParaRPr>
          </a:p>
          <a:p>
            <a:pPr marL="342900" indent="-342900" algn="just" eaLnBrk="1" hangingPunct="1">
              <a:buFont typeface="Wingdings" panose="05000000000000000000" pitchFamily="2" charset="2"/>
              <a:buChar char="§"/>
            </a:pPr>
            <a:r>
              <a:rPr lang="en-US" altLang="es-ES" dirty="0">
                <a:solidFill>
                  <a:schemeClr val="tx1">
                    <a:lumMod val="75000"/>
                    <a:lumOff val="25000"/>
                  </a:schemeClr>
                </a:solidFill>
              </a:rPr>
              <a:t>Isolating the floor of the chamber is very important (remember that a typical value of U-thermal in the ground is four times greater than the value of a panel).</a:t>
            </a:r>
          </a:p>
          <a:p>
            <a:pPr marL="342900" indent="-342900" algn="just" eaLnBrk="1" hangingPunct="1">
              <a:buFont typeface="Wingdings" panose="05000000000000000000" pitchFamily="2" charset="2"/>
              <a:buChar char="§"/>
            </a:pPr>
            <a:endParaRPr lang="en-US" altLang="es-ES" dirty="0">
              <a:solidFill>
                <a:schemeClr val="tx1">
                  <a:lumMod val="75000"/>
                  <a:lumOff val="25000"/>
                </a:schemeClr>
              </a:solidFill>
            </a:endParaRPr>
          </a:p>
          <a:p>
            <a:pPr marL="342900" indent="-342900" algn="just" eaLnBrk="1" hangingPunct="1">
              <a:buFont typeface="Wingdings" panose="05000000000000000000" pitchFamily="2" charset="2"/>
              <a:buChar char="§"/>
            </a:pPr>
            <a:r>
              <a:rPr lang="en-US" altLang="es-ES" dirty="0">
                <a:solidFill>
                  <a:schemeClr val="tx1">
                    <a:lumMod val="75000"/>
                    <a:lumOff val="25000"/>
                  </a:schemeClr>
                </a:solidFill>
              </a:rPr>
              <a:t>Avoid problems of condensation on the walls using adequate insulation.</a:t>
            </a:r>
          </a:p>
          <a:p>
            <a:pPr marL="342900" indent="-342900" algn="just" eaLnBrk="1" hangingPunct="1">
              <a:buFont typeface="Wingdings" panose="05000000000000000000" pitchFamily="2" charset="2"/>
              <a:buChar char="§"/>
            </a:pPr>
            <a:endParaRPr lang="en-US" altLang="es-ES" dirty="0">
              <a:solidFill>
                <a:schemeClr val="tx1">
                  <a:lumMod val="75000"/>
                  <a:lumOff val="25000"/>
                </a:schemeClr>
              </a:solidFill>
            </a:endParaRPr>
          </a:p>
          <a:p>
            <a:pPr marL="342900" indent="-342900" algn="just" eaLnBrk="1" hangingPunct="1">
              <a:buFont typeface="Wingdings" panose="05000000000000000000" pitchFamily="2" charset="2"/>
              <a:buChar char="§"/>
            </a:pPr>
            <a:r>
              <a:rPr lang="en-US" altLang="es-ES" dirty="0">
                <a:solidFill>
                  <a:schemeClr val="tx1">
                    <a:lumMod val="75000"/>
                    <a:lumOff val="25000"/>
                  </a:schemeClr>
                </a:solidFill>
              </a:rPr>
              <a:t>Verify constructive solutions.</a:t>
            </a:r>
          </a:p>
          <a:p>
            <a:pPr algn="just" eaLnBrk="1" hangingPunct="1"/>
            <a:endParaRPr lang="en-GB" altLang="es-ES" b="1" dirty="0"/>
          </a:p>
        </p:txBody>
      </p:sp>
      <p:grpSp>
        <p:nvGrpSpPr>
          <p:cNvPr id="5" name="Grupo 4">
            <a:extLst>
              <a:ext uri="{FF2B5EF4-FFF2-40B4-BE49-F238E27FC236}">
                <a16:creationId xmlns:a16="http://schemas.microsoft.com/office/drawing/2014/main" id="{09BB566B-027B-499E-8722-36D5ED2AD439}"/>
              </a:ext>
            </a:extLst>
          </p:cNvPr>
          <p:cNvGrpSpPr/>
          <p:nvPr/>
        </p:nvGrpSpPr>
        <p:grpSpPr>
          <a:xfrm>
            <a:off x="14545" y="8620"/>
            <a:ext cx="8759319" cy="718955"/>
            <a:chOff x="14545" y="8620"/>
            <a:chExt cx="8759319" cy="718955"/>
          </a:xfrm>
        </p:grpSpPr>
        <p:grpSp>
          <p:nvGrpSpPr>
            <p:cNvPr id="6" name="Grupo 5">
              <a:extLst>
                <a:ext uri="{FF2B5EF4-FFF2-40B4-BE49-F238E27FC236}">
                  <a16:creationId xmlns:a16="http://schemas.microsoft.com/office/drawing/2014/main" id="{B947F537-2233-4BDE-94F8-9D92D238EF06}"/>
                </a:ext>
              </a:extLst>
            </p:cNvPr>
            <p:cNvGrpSpPr/>
            <p:nvPr/>
          </p:nvGrpSpPr>
          <p:grpSpPr>
            <a:xfrm>
              <a:off x="370136" y="236507"/>
              <a:ext cx="8403728" cy="491068"/>
              <a:chOff x="370136" y="273636"/>
              <a:chExt cx="8403728" cy="491068"/>
            </a:xfrm>
          </p:grpSpPr>
          <p:sp>
            <p:nvSpPr>
              <p:cNvPr id="9" name="Titel 1">
                <a:extLst>
                  <a:ext uri="{FF2B5EF4-FFF2-40B4-BE49-F238E27FC236}">
                    <a16:creationId xmlns:a16="http://schemas.microsoft.com/office/drawing/2014/main" id="{317B9003-1260-478C-8EF6-7FC803B535CA}"/>
                  </a:ext>
                </a:extLst>
              </p:cNvPr>
              <p:cNvSpPr txBox="1">
                <a:spLocks/>
              </p:cNvSpPr>
              <p:nvPr/>
            </p:nvSpPr>
            <p:spPr>
              <a:xfrm>
                <a:off x="370136" y="274638"/>
                <a:ext cx="8006861" cy="490066"/>
              </a:xfrm>
              <a:prstGeom prst="rect">
                <a:avLst/>
              </a:prstGeom>
              <a:solidFill>
                <a:srgbClr val="209298"/>
              </a:solidFill>
            </p:spPr>
            <p:txBody>
              <a:bodyPr vert="horz" lIns="91440" tIns="45720" rIns="91440" bIns="45720" rtlCol="0" anchor="ctr">
                <a:normAutofit/>
              </a:bodyPr>
              <a:lstStyle>
                <a:lvl1pPr algn="l" defTabSz="914400" rtl="0" eaLnBrk="1" latinLnBrk="0" hangingPunct="1">
                  <a:spcBef>
                    <a:spcPct val="0"/>
                  </a:spcBef>
                  <a:buNone/>
                  <a:defRPr sz="2200" b="1" kern="1200">
                    <a:solidFill>
                      <a:schemeClr val="bg1"/>
                    </a:solidFill>
                    <a:latin typeface="+mj-lt"/>
                    <a:ea typeface="+mj-ea"/>
                    <a:cs typeface="+mj-cs"/>
                  </a:defRPr>
                </a:lvl1pPr>
              </a:lstStyle>
              <a:p>
                <a:pPr lvl="0">
                  <a:defRPr/>
                </a:pPr>
                <a:r>
                  <a:rPr lang="en-US" dirty="0">
                    <a:solidFill>
                      <a:srgbClr val="FFFFFF"/>
                    </a:solidFill>
                  </a:rPr>
                  <a:t>Energy Efficiency in Cooling production</a:t>
                </a:r>
              </a:p>
            </p:txBody>
          </p:sp>
          <p:sp>
            <p:nvSpPr>
              <p:cNvPr id="10" name="Rectángulo 9">
                <a:extLst>
                  <a:ext uri="{FF2B5EF4-FFF2-40B4-BE49-F238E27FC236}">
                    <a16:creationId xmlns:a16="http://schemas.microsoft.com/office/drawing/2014/main" id="{F8C1E904-FF10-402F-9CA4-D61D3BA425AD}"/>
                  </a:ext>
                </a:extLst>
              </p:cNvPr>
              <p:cNvSpPr/>
              <p:nvPr/>
            </p:nvSpPr>
            <p:spPr>
              <a:xfrm>
                <a:off x="8548873" y="273636"/>
                <a:ext cx="224991" cy="489600"/>
              </a:xfrm>
              <a:prstGeom prst="rect">
                <a:avLst/>
              </a:prstGeom>
              <a:solidFill>
                <a:srgbClr val="1B8E95"/>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s-ES" sz="1800" b="0" i="0" u="none" strike="noStrike" kern="0" cap="none" spc="0" normalizeH="0" baseline="0" noProof="0" dirty="0">
                  <a:ln>
                    <a:noFill/>
                  </a:ln>
                  <a:solidFill>
                    <a:srgbClr val="FFFFFF"/>
                  </a:solidFill>
                  <a:effectLst/>
                  <a:uLnTx/>
                  <a:uFillTx/>
                  <a:latin typeface="Arial"/>
                  <a:ea typeface="+mn-ea"/>
                  <a:cs typeface="+mn-cs"/>
                </a:endParaRPr>
              </a:p>
            </p:txBody>
          </p:sp>
        </p:grpSp>
        <p:sp>
          <p:nvSpPr>
            <p:cNvPr id="7" name="Round Diagonal Corner Rectangle 9">
              <a:extLst>
                <a:ext uri="{FF2B5EF4-FFF2-40B4-BE49-F238E27FC236}">
                  <a16:creationId xmlns:a16="http://schemas.microsoft.com/office/drawing/2014/main" id="{16A97656-BF6E-48CA-B599-FB7D0305B633}"/>
                </a:ext>
              </a:extLst>
            </p:cNvPr>
            <p:cNvSpPr/>
            <p:nvPr/>
          </p:nvSpPr>
          <p:spPr>
            <a:xfrm>
              <a:off x="19668" y="8620"/>
              <a:ext cx="437650" cy="437650"/>
            </a:xfrm>
            <a:prstGeom prst="round2DiagRect">
              <a:avLst>
                <a:gd name="adj1" fmla="val 18841"/>
                <a:gd name="adj2" fmla="val 0"/>
              </a:avLst>
            </a:prstGeom>
            <a:solidFill>
              <a:srgbClr val="FFC000"/>
            </a:solidFill>
            <a:ln w="12700" cap="flat" cmpd="sng" algn="ctr">
              <a:noFill/>
              <a:prstDash val="solid"/>
              <a:miter lim="800000"/>
            </a:ln>
            <a:effectLst/>
          </p:spPr>
          <p:txBody>
            <a:bodyPr rtlCol="0" anchor="ctr"/>
            <a:lstStyle/>
            <a:p>
              <a:pPr marL="0" marR="0" lvl="0" indent="0" algn="ctr" defTabSz="713232" eaLnBrk="1" fontAlgn="auto" latinLnBrk="0" hangingPunct="1">
                <a:lnSpc>
                  <a:spcPct val="100000"/>
                </a:lnSpc>
                <a:spcBef>
                  <a:spcPts val="0"/>
                </a:spcBef>
                <a:spcAft>
                  <a:spcPts val="0"/>
                </a:spcAft>
                <a:buClrTx/>
                <a:buSzTx/>
                <a:buFontTx/>
                <a:buNone/>
                <a:tabLst/>
                <a:defRPr/>
              </a:pPr>
              <a:endParaRPr kumimoji="0" lang="bg-BG" sz="1404" b="0" i="0" u="none" strike="noStrike" kern="0" cap="none" spc="0" normalizeH="0" baseline="0" noProof="0">
                <a:ln>
                  <a:noFill/>
                </a:ln>
                <a:solidFill>
                  <a:srgbClr val="34719E"/>
                </a:solidFill>
                <a:effectLst/>
                <a:uLnTx/>
                <a:uFillTx/>
                <a:latin typeface="Arial"/>
                <a:ea typeface="+mn-ea"/>
                <a:cs typeface="+mn-cs"/>
              </a:endParaRPr>
            </a:p>
          </p:txBody>
        </p:sp>
        <p:sp>
          <p:nvSpPr>
            <p:cNvPr id="8" name="TextBox 3">
              <a:extLst>
                <a:ext uri="{FF2B5EF4-FFF2-40B4-BE49-F238E27FC236}">
                  <a16:creationId xmlns:a16="http://schemas.microsoft.com/office/drawing/2014/main" id="{C4907141-FA85-4E0A-84F5-CE1D16806B79}"/>
                </a:ext>
              </a:extLst>
            </p:cNvPr>
            <p:cNvSpPr txBox="1"/>
            <p:nvPr/>
          </p:nvSpPr>
          <p:spPr>
            <a:xfrm>
              <a:off x="14545" y="8620"/>
              <a:ext cx="470000" cy="400110"/>
            </a:xfrm>
            <a:prstGeom prst="rect">
              <a:avLst/>
            </a:prstGeom>
            <a:noFill/>
          </p:spPr>
          <p:txBody>
            <a:bodyPr wrap="none" rtlCol="0">
              <a:spAutoFit/>
            </a:bodyPr>
            <a:lstStyle/>
            <a:p>
              <a:pPr algn="ctr" defTabSz="713232"/>
              <a:r>
                <a:rPr lang="en-US" sz="2000" dirty="0">
                  <a:solidFill>
                    <a:srgbClr val="FAFAFA"/>
                  </a:solidFill>
                  <a:ea typeface="Open Sans Light" panose="020B0306030504020204" pitchFamily="34" charset="0"/>
                  <a:cs typeface="Open Sans Light" panose="020B0306030504020204" pitchFamily="34" charset="0"/>
                </a:rPr>
                <a:t>01</a:t>
              </a:r>
              <a:endParaRPr lang="bg-BG" sz="2000" dirty="0">
                <a:solidFill>
                  <a:srgbClr val="FAFAFA"/>
                </a:solidFill>
                <a:ea typeface="Open Sans Light" panose="020B0306030504020204" pitchFamily="34" charset="0"/>
                <a:cs typeface="Open Sans Light" panose="020B0306030504020204" pitchFamily="34" charset="0"/>
              </a:endParaRPr>
            </a:p>
          </p:txBody>
        </p:sp>
      </p:grpSp>
    </p:spTree>
    <p:extLst>
      <p:ext uri="{BB962C8B-B14F-4D97-AF65-F5344CB8AC3E}">
        <p14:creationId xmlns:p14="http://schemas.microsoft.com/office/powerpoint/2010/main" val="343099749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2 CuadroTexto">
            <a:extLst>
              <a:ext uri="{FF2B5EF4-FFF2-40B4-BE49-F238E27FC236}">
                <a16:creationId xmlns:a16="http://schemas.microsoft.com/office/drawing/2014/main" id="{1A80474A-06A6-44B7-8784-67AE45B74CEE}"/>
              </a:ext>
            </a:extLst>
          </p:cNvPr>
          <p:cNvSpPr txBox="1">
            <a:spLocks noChangeArrowheads="1"/>
          </p:cNvSpPr>
          <p:nvPr/>
        </p:nvSpPr>
        <p:spPr bwMode="auto">
          <a:xfrm>
            <a:off x="370136" y="1014177"/>
            <a:ext cx="8750300"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000">
                <a:solidFill>
                  <a:schemeClr val="tx1"/>
                </a:solidFill>
                <a:latin typeface="Arial" panose="020B0604020202020204" pitchFamily="34" charset="0"/>
                <a:cs typeface="Arial" panose="020B0604020202020204" pitchFamily="34" charset="0"/>
              </a:defRPr>
            </a:lvl1pPr>
            <a:lvl2pPr marL="742950" indent="-285750">
              <a:defRPr sz="2000">
                <a:solidFill>
                  <a:schemeClr val="tx1"/>
                </a:solidFill>
                <a:latin typeface="Arial" panose="020B0604020202020204" pitchFamily="34" charset="0"/>
                <a:cs typeface="Arial" panose="020B0604020202020204" pitchFamily="34" charset="0"/>
              </a:defRPr>
            </a:lvl2pPr>
            <a:lvl3pPr marL="1143000" indent="-228600">
              <a:defRPr sz="2000">
                <a:solidFill>
                  <a:schemeClr val="tx1"/>
                </a:solidFill>
                <a:latin typeface="Arial" panose="020B0604020202020204" pitchFamily="34" charset="0"/>
                <a:cs typeface="Arial" panose="020B0604020202020204" pitchFamily="34" charset="0"/>
              </a:defRPr>
            </a:lvl3pPr>
            <a:lvl4pPr marL="1600200" indent="-228600">
              <a:defRPr sz="2000">
                <a:solidFill>
                  <a:schemeClr val="tx1"/>
                </a:solidFill>
                <a:latin typeface="Arial" panose="020B0604020202020204" pitchFamily="34" charset="0"/>
                <a:cs typeface="Arial" panose="020B0604020202020204" pitchFamily="34" charset="0"/>
              </a:defRPr>
            </a:lvl4pPr>
            <a:lvl5pPr marL="2057400" indent="-228600">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9pPr>
          </a:lstStyle>
          <a:p>
            <a:pPr algn="just"/>
            <a:r>
              <a:rPr lang="en-US" altLang="es-ES" b="1" dirty="0">
                <a:solidFill>
                  <a:srgbClr val="FFC000"/>
                </a:solidFill>
              </a:rPr>
              <a:t>Energy efficiency in cold chambers:</a:t>
            </a:r>
          </a:p>
          <a:p>
            <a:pPr algn="just" eaLnBrk="1" hangingPunct="1"/>
            <a:endParaRPr lang="en-GB" altLang="es-ES" b="1" dirty="0"/>
          </a:p>
        </p:txBody>
      </p:sp>
      <p:sp>
        <p:nvSpPr>
          <p:cNvPr id="6" name="1 CuadroTexto">
            <a:extLst>
              <a:ext uri="{FF2B5EF4-FFF2-40B4-BE49-F238E27FC236}">
                <a16:creationId xmlns:a16="http://schemas.microsoft.com/office/drawing/2014/main" id="{1CDE4047-6714-494B-B3D3-77CE28110254}"/>
              </a:ext>
            </a:extLst>
          </p:cNvPr>
          <p:cNvSpPr txBox="1">
            <a:spLocks noChangeArrowheads="1"/>
          </p:cNvSpPr>
          <p:nvPr/>
        </p:nvSpPr>
        <p:spPr bwMode="auto">
          <a:xfrm>
            <a:off x="377523" y="1592796"/>
            <a:ext cx="7885113" cy="4339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000">
                <a:solidFill>
                  <a:schemeClr val="tx1"/>
                </a:solidFill>
                <a:latin typeface="Arial" panose="020B0604020202020204" pitchFamily="34" charset="0"/>
                <a:cs typeface="Arial" panose="020B0604020202020204" pitchFamily="34" charset="0"/>
              </a:defRPr>
            </a:lvl1pPr>
            <a:lvl2pPr marL="742950" indent="-285750">
              <a:defRPr sz="2000">
                <a:solidFill>
                  <a:schemeClr val="tx1"/>
                </a:solidFill>
                <a:latin typeface="Arial" panose="020B0604020202020204" pitchFamily="34" charset="0"/>
                <a:cs typeface="Arial" panose="020B0604020202020204" pitchFamily="34" charset="0"/>
              </a:defRPr>
            </a:lvl2pPr>
            <a:lvl3pPr marL="1143000" indent="-228600">
              <a:defRPr sz="2000">
                <a:solidFill>
                  <a:schemeClr val="tx1"/>
                </a:solidFill>
                <a:latin typeface="Arial" panose="020B0604020202020204" pitchFamily="34" charset="0"/>
                <a:cs typeface="Arial" panose="020B0604020202020204" pitchFamily="34" charset="0"/>
              </a:defRPr>
            </a:lvl3pPr>
            <a:lvl4pPr marL="1600200" indent="-228600">
              <a:defRPr sz="2000">
                <a:solidFill>
                  <a:schemeClr val="tx1"/>
                </a:solidFill>
                <a:latin typeface="Arial" panose="020B0604020202020204" pitchFamily="34" charset="0"/>
                <a:cs typeface="Arial" panose="020B0604020202020204" pitchFamily="34" charset="0"/>
              </a:defRPr>
            </a:lvl4pPr>
            <a:lvl5pPr marL="2057400" indent="-228600">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9pPr>
          </a:lstStyle>
          <a:p>
            <a:pPr marL="342900" indent="-342900" fontAlgn="t">
              <a:buFont typeface="Wingdings" panose="05000000000000000000" pitchFamily="2" charset="2"/>
              <a:buChar char="§"/>
            </a:pPr>
            <a:r>
              <a:rPr lang="en-US" dirty="0">
                <a:solidFill>
                  <a:schemeClr val="tx1">
                    <a:lumMod val="75000"/>
                    <a:lumOff val="25000"/>
                  </a:schemeClr>
                </a:solidFill>
              </a:rPr>
              <a:t>Improve the insulation of the refrigerator.</a:t>
            </a:r>
          </a:p>
          <a:p>
            <a:pPr marL="342900" indent="-342900" fontAlgn="t">
              <a:buFont typeface="Wingdings" panose="05000000000000000000" pitchFamily="2" charset="2"/>
              <a:buChar char="§"/>
            </a:pPr>
            <a:endParaRPr lang="en-US" dirty="0">
              <a:solidFill>
                <a:schemeClr val="tx1">
                  <a:lumMod val="75000"/>
                  <a:lumOff val="25000"/>
                </a:schemeClr>
              </a:solidFill>
            </a:endParaRPr>
          </a:p>
          <a:p>
            <a:pPr marL="342900" indent="-342900" fontAlgn="t">
              <a:buFont typeface="Wingdings" panose="05000000000000000000" pitchFamily="2" charset="2"/>
              <a:buChar char="§"/>
            </a:pPr>
            <a:r>
              <a:rPr lang="en-US" dirty="0">
                <a:solidFill>
                  <a:schemeClr val="tx1">
                    <a:lumMod val="75000"/>
                    <a:lumOff val="25000"/>
                  </a:schemeClr>
                </a:solidFill>
              </a:rPr>
              <a:t>Install automatic doors and fast access.</a:t>
            </a:r>
          </a:p>
          <a:p>
            <a:pPr marL="342900" indent="-342900" fontAlgn="t">
              <a:buFont typeface="Wingdings" panose="05000000000000000000" pitchFamily="2" charset="2"/>
              <a:buChar char="§"/>
            </a:pPr>
            <a:endParaRPr lang="en-US" dirty="0">
              <a:solidFill>
                <a:schemeClr val="tx1">
                  <a:lumMod val="75000"/>
                  <a:lumOff val="25000"/>
                </a:schemeClr>
              </a:solidFill>
            </a:endParaRPr>
          </a:p>
          <a:p>
            <a:pPr marL="342900" indent="-342900" fontAlgn="t">
              <a:buFont typeface="Wingdings" panose="05000000000000000000" pitchFamily="2" charset="2"/>
              <a:buChar char="§"/>
            </a:pPr>
            <a:r>
              <a:rPr lang="en-US" dirty="0">
                <a:solidFill>
                  <a:schemeClr val="tx1">
                    <a:lumMod val="75000"/>
                    <a:lumOff val="25000"/>
                  </a:schemeClr>
                </a:solidFill>
              </a:rPr>
              <a:t>Install a conditioned antechamber, to avoid the entry of untreated air.</a:t>
            </a:r>
          </a:p>
          <a:p>
            <a:pPr marL="342900" indent="-342900" fontAlgn="t">
              <a:buFont typeface="Wingdings" panose="05000000000000000000" pitchFamily="2" charset="2"/>
              <a:buChar char="§"/>
            </a:pPr>
            <a:endParaRPr lang="en-US" dirty="0">
              <a:solidFill>
                <a:schemeClr val="tx1">
                  <a:lumMod val="75000"/>
                  <a:lumOff val="25000"/>
                </a:schemeClr>
              </a:solidFill>
            </a:endParaRPr>
          </a:p>
          <a:p>
            <a:pPr marL="342900" indent="-342900" fontAlgn="t">
              <a:buFont typeface="Wingdings" panose="05000000000000000000" pitchFamily="2" charset="2"/>
              <a:buChar char="§"/>
            </a:pPr>
            <a:r>
              <a:rPr lang="en-US" dirty="0">
                <a:solidFill>
                  <a:schemeClr val="tx1">
                    <a:lumMod val="75000"/>
                    <a:lumOff val="25000"/>
                  </a:schemeClr>
                </a:solidFill>
              </a:rPr>
              <a:t>Program the loading and unloading of the refrigeration chambers appropriately, so as not to open them too frequently.</a:t>
            </a:r>
          </a:p>
          <a:p>
            <a:pPr marL="342900" indent="-342900" fontAlgn="t">
              <a:buFont typeface="Wingdings" panose="05000000000000000000" pitchFamily="2" charset="2"/>
              <a:buChar char="§"/>
            </a:pPr>
            <a:endParaRPr lang="en-US" dirty="0">
              <a:solidFill>
                <a:schemeClr val="tx1">
                  <a:lumMod val="75000"/>
                  <a:lumOff val="25000"/>
                </a:schemeClr>
              </a:solidFill>
            </a:endParaRPr>
          </a:p>
          <a:p>
            <a:pPr marL="342900" indent="-342900" fontAlgn="t">
              <a:buFont typeface="Wingdings" panose="05000000000000000000" pitchFamily="2" charset="2"/>
              <a:buChar char="§"/>
            </a:pPr>
            <a:r>
              <a:rPr lang="en-US" dirty="0">
                <a:solidFill>
                  <a:schemeClr val="tx1">
                    <a:lumMod val="75000"/>
                    <a:lumOff val="25000"/>
                  </a:schemeClr>
                </a:solidFill>
              </a:rPr>
              <a:t>Use insulated containers to move merchandise from the refrigeration chamber to trucks.</a:t>
            </a:r>
          </a:p>
          <a:p>
            <a:pPr algn="just" eaLnBrk="1" hangingPunct="1"/>
            <a:endParaRPr lang="en-GB" altLang="es-ES" sz="1800" dirty="0"/>
          </a:p>
          <a:p>
            <a:pPr algn="just" eaLnBrk="1" hangingPunct="1"/>
            <a:endParaRPr lang="en-GB" altLang="es-ES" sz="1800" dirty="0"/>
          </a:p>
        </p:txBody>
      </p:sp>
      <p:grpSp>
        <p:nvGrpSpPr>
          <p:cNvPr id="7" name="Grupo 6">
            <a:extLst>
              <a:ext uri="{FF2B5EF4-FFF2-40B4-BE49-F238E27FC236}">
                <a16:creationId xmlns:a16="http://schemas.microsoft.com/office/drawing/2014/main" id="{0D2C4447-2F97-40A2-AD02-AB9D9D06A217}"/>
              </a:ext>
            </a:extLst>
          </p:cNvPr>
          <p:cNvGrpSpPr/>
          <p:nvPr/>
        </p:nvGrpSpPr>
        <p:grpSpPr>
          <a:xfrm>
            <a:off x="14545" y="8620"/>
            <a:ext cx="8759319" cy="718955"/>
            <a:chOff x="14545" y="8620"/>
            <a:chExt cx="8759319" cy="718955"/>
          </a:xfrm>
        </p:grpSpPr>
        <p:grpSp>
          <p:nvGrpSpPr>
            <p:cNvPr id="8" name="Grupo 7">
              <a:extLst>
                <a:ext uri="{FF2B5EF4-FFF2-40B4-BE49-F238E27FC236}">
                  <a16:creationId xmlns:a16="http://schemas.microsoft.com/office/drawing/2014/main" id="{412AD457-A092-41F4-A9B6-0EC01E2AF8B8}"/>
                </a:ext>
              </a:extLst>
            </p:cNvPr>
            <p:cNvGrpSpPr/>
            <p:nvPr/>
          </p:nvGrpSpPr>
          <p:grpSpPr>
            <a:xfrm>
              <a:off x="370136" y="236507"/>
              <a:ext cx="8403728" cy="491068"/>
              <a:chOff x="370136" y="273636"/>
              <a:chExt cx="8403728" cy="491068"/>
            </a:xfrm>
          </p:grpSpPr>
          <p:sp>
            <p:nvSpPr>
              <p:cNvPr id="11" name="Titel 1">
                <a:extLst>
                  <a:ext uri="{FF2B5EF4-FFF2-40B4-BE49-F238E27FC236}">
                    <a16:creationId xmlns:a16="http://schemas.microsoft.com/office/drawing/2014/main" id="{278C5EA2-0FB2-469F-86D2-DEED9188E724}"/>
                  </a:ext>
                </a:extLst>
              </p:cNvPr>
              <p:cNvSpPr txBox="1">
                <a:spLocks/>
              </p:cNvSpPr>
              <p:nvPr/>
            </p:nvSpPr>
            <p:spPr>
              <a:xfrm>
                <a:off x="370136" y="274638"/>
                <a:ext cx="8006861" cy="490066"/>
              </a:xfrm>
              <a:prstGeom prst="rect">
                <a:avLst/>
              </a:prstGeom>
              <a:solidFill>
                <a:srgbClr val="209298"/>
              </a:solidFill>
            </p:spPr>
            <p:txBody>
              <a:bodyPr vert="horz" lIns="91440" tIns="45720" rIns="91440" bIns="45720" rtlCol="0" anchor="ctr">
                <a:normAutofit/>
              </a:bodyPr>
              <a:lstStyle>
                <a:lvl1pPr algn="l" defTabSz="914400" rtl="0" eaLnBrk="1" latinLnBrk="0" hangingPunct="1">
                  <a:spcBef>
                    <a:spcPct val="0"/>
                  </a:spcBef>
                  <a:buNone/>
                  <a:defRPr sz="2200" b="1" kern="1200">
                    <a:solidFill>
                      <a:schemeClr val="bg1"/>
                    </a:solidFill>
                    <a:latin typeface="+mj-lt"/>
                    <a:ea typeface="+mj-ea"/>
                    <a:cs typeface="+mj-cs"/>
                  </a:defRPr>
                </a:lvl1pPr>
              </a:lstStyle>
              <a:p>
                <a:r>
                  <a:rPr lang="de-DE" dirty="0"/>
                  <a:t>Energy Efficiency in Cooling production</a:t>
                </a:r>
              </a:p>
            </p:txBody>
          </p:sp>
          <p:sp>
            <p:nvSpPr>
              <p:cNvPr id="12" name="Rectángulo 11">
                <a:extLst>
                  <a:ext uri="{FF2B5EF4-FFF2-40B4-BE49-F238E27FC236}">
                    <a16:creationId xmlns:a16="http://schemas.microsoft.com/office/drawing/2014/main" id="{1E5495B4-9CE1-4E21-891A-08E640BDEC66}"/>
                  </a:ext>
                </a:extLst>
              </p:cNvPr>
              <p:cNvSpPr/>
              <p:nvPr/>
            </p:nvSpPr>
            <p:spPr>
              <a:xfrm>
                <a:off x="8548873" y="273636"/>
                <a:ext cx="224991" cy="489600"/>
              </a:xfrm>
              <a:prstGeom prst="rect">
                <a:avLst/>
              </a:prstGeom>
              <a:solidFill>
                <a:srgbClr val="1B8E95"/>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s-ES" sz="1800" b="0" i="0" u="none" strike="noStrike" kern="0" cap="none" spc="0" normalizeH="0" baseline="0" noProof="0" dirty="0">
                  <a:ln>
                    <a:noFill/>
                  </a:ln>
                  <a:solidFill>
                    <a:srgbClr val="FFFFFF"/>
                  </a:solidFill>
                  <a:effectLst/>
                  <a:uLnTx/>
                  <a:uFillTx/>
                  <a:latin typeface="Arial"/>
                  <a:ea typeface="+mn-ea"/>
                  <a:cs typeface="+mn-cs"/>
                </a:endParaRPr>
              </a:p>
            </p:txBody>
          </p:sp>
        </p:grpSp>
        <p:sp>
          <p:nvSpPr>
            <p:cNvPr id="9" name="Round Diagonal Corner Rectangle 9">
              <a:extLst>
                <a:ext uri="{FF2B5EF4-FFF2-40B4-BE49-F238E27FC236}">
                  <a16:creationId xmlns:a16="http://schemas.microsoft.com/office/drawing/2014/main" id="{3C434341-8917-4837-838E-1E0EE3724605}"/>
                </a:ext>
              </a:extLst>
            </p:cNvPr>
            <p:cNvSpPr/>
            <p:nvPr/>
          </p:nvSpPr>
          <p:spPr>
            <a:xfrm>
              <a:off x="19668" y="8620"/>
              <a:ext cx="437650" cy="437650"/>
            </a:xfrm>
            <a:prstGeom prst="round2DiagRect">
              <a:avLst>
                <a:gd name="adj1" fmla="val 18841"/>
                <a:gd name="adj2" fmla="val 0"/>
              </a:avLst>
            </a:prstGeom>
            <a:solidFill>
              <a:srgbClr val="FFC000"/>
            </a:solidFill>
            <a:ln w="12700" cap="flat" cmpd="sng" algn="ctr">
              <a:noFill/>
              <a:prstDash val="solid"/>
              <a:miter lim="800000"/>
            </a:ln>
            <a:effectLst/>
          </p:spPr>
          <p:txBody>
            <a:bodyPr rtlCol="0" anchor="ctr"/>
            <a:lstStyle/>
            <a:p>
              <a:pPr marL="0" marR="0" lvl="0" indent="0" algn="ctr" defTabSz="713232" eaLnBrk="1" fontAlgn="auto" latinLnBrk="0" hangingPunct="1">
                <a:lnSpc>
                  <a:spcPct val="100000"/>
                </a:lnSpc>
                <a:spcBef>
                  <a:spcPts val="0"/>
                </a:spcBef>
                <a:spcAft>
                  <a:spcPts val="0"/>
                </a:spcAft>
                <a:buClrTx/>
                <a:buSzTx/>
                <a:buFontTx/>
                <a:buNone/>
                <a:tabLst/>
                <a:defRPr/>
              </a:pPr>
              <a:endParaRPr kumimoji="0" lang="bg-BG" sz="1404" b="0" i="0" u="none" strike="noStrike" kern="0" cap="none" spc="0" normalizeH="0" baseline="0" noProof="0">
                <a:ln>
                  <a:noFill/>
                </a:ln>
                <a:solidFill>
                  <a:srgbClr val="34719E"/>
                </a:solidFill>
                <a:effectLst/>
                <a:uLnTx/>
                <a:uFillTx/>
                <a:latin typeface="Arial"/>
                <a:ea typeface="+mn-ea"/>
                <a:cs typeface="+mn-cs"/>
              </a:endParaRPr>
            </a:p>
          </p:txBody>
        </p:sp>
        <p:sp>
          <p:nvSpPr>
            <p:cNvPr id="10" name="TextBox 3">
              <a:extLst>
                <a:ext uri="{FF2B5EF4-FFF2-40B4-BE49-F238E27FC236}">
                  <a16:creationId xmlns:a16="http://schemas.microsoft.com/office/drawing/2014/main" id="{7EABDEC0-DFBD-490F-B4B2-CF69584D52B3}"/>
                </a:ext>
              </a:extLst>
            </p:cNvPr>
            <p:cNvSpPr txBox="1"/>
            <p:nvPr/>
          </p:nvSpPr>
          <p:spPr>
            <a:xfrm>
              <a:off x="14545" y="8620"/>
              <a:ext cx="470000" cy="400110"/>
            </a:xfrm>
            <a:prstGeom prst="rect">
              <a:avLst/>
            </a:prstGeom>
            <a:noFill/>
          </p:spPr>
          <p:txBody>
            <a:bodyPr wrap="none" rtlCol="0">
              <a:spAutoFit/>
            </a:bodyPr>
            <a:lstStyle/>
            <a:p>
              <a:pPr algn="ctr" defTabSz="713232"/>
              <a:r>
                <a:rPr lang="en-US" sz="2000" dirty="0">
                  <a:solidFill>
                    <a:srgbClr val="FAFAFA"/>
                  </a:solidFill>
                  <a:ea typeface="Open Sans Light" panose="020B0306030504020204" pitchFamily="34" charset="0"/>
                  <a:cs typeface="Open Sans Light" panose="020B0306030504020204" pitchFamily="34" charset="0"/>
                </a:rPr>
                <a:t>01</a:t>
              </a:r>
              <a:endParaRPr lang="bg-BG" sz="2000" dirty="0">
                <a:solidFill>
                  <a:srgbClr val="FAFAFA"/>
                </a:solidFill>
                <a:ea typeface="Open Sans Light" panose="020B0306030504020204" pitchFamily="34" charset="0"/>
                <a:cs typeface="Open Sans Light" panose="020B0306030504020204" pitchFamily="34" charset="0"/>
              </a:endParaRPr>
            </a:p>
          </p:txBody>
        </p:sp>
      </p:grpSp>
    </p:spTree>
    <p:extLst>
      <p:ext uri="{BB962C8B-B14F-4D97-AF65-F5344CB8AC3E}">
        <p14:creationId xmlns:p14="http://schemas.microsoft.com/office/powerpoint/2010/main" val="325259880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http://www.fisicanet.com.ar/fisica/termodinamica/ap1/ciclo_refrigeracion01.gif">
            <a:hlinkClick r:id="rId3"/>
            <a:extLst>
              <a:ext uri="{FF2B5EF4-FFF2-40B4-BE49-F238E27FC236}">
                <a16:creationId xmlns:a16="http://schemas.microsoft.com/office/drawing/2014/main" id="{CA465EC9-1C78-4AEC-9F4C-E26A3E6C9306}"/>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555776" y="910495"/>
            <a:ext cx="3312368" cy="1949955"/>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2">
            <a:extLst>
              <a:ext uri="{FF2B5EF4-FFF2-40B4-BE49-F238E27FC236}">
                <a16:creationId xmlns:a16="http://schemas.microsoft.com/office/drawing/2014/main" id="{D7973529-4F04-4188-9174-6AA133C5AAF5}"/>
              </a:ext>
            </a:extLst>
          </p:cNvPr>
          <p:cNvPicPr>
            <a:picLocks noChangeAspect="1" noChangeArrowheads="1"/>
          </p:cNvPicPr>
          <p:nvPr/>
        </p:nvPicPr>
        <p:blipFill>
          <a:blip r:embed="rId5">
            <a:extLst>
              <a:ext uri="{28A0092B-C50C-407E-A947-70E740481C1C}">
                <a14:useLocalDpi xmlns:a14="http://schemas.microsoft.com/office/drawing/2010/main" val="0"/>
              </a:ext>
            </a:extLst>
          </a:blip>
          <a:srcRect l="24580" t="28880" r="24626" b="22359"/>
          <a:stretch>
            <a:fillRect/>
          </a:stretch>
        </p:blipFill>
        <p:spPr bwMode="auto">
          <a:xfrm>
            <a:off x="370137" y="3106629"/>
            <a:ext cx="4705920" cy="285543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1 CuadroTexto">
            <a:extLst>
              <a:ext uri="{FF2B5EF4-FFF2-40B4-BE49-F238E27FC236}">
                <a16:creationId xmlns:a16="http://schemas.microsoft.com/office/drawing/2014/main" id="{5685825D-7B01-43AA-BBF2-AA061131B695}"/>
              </a:ext>
            </a:extLst>
          </p:cNvPr>
          <p:cNvSpPr txBox="1">
            <a:spLocks noChangeArrowheads="1"/>
          </p:cNvSpPr>
          <p:nvPr/>
        </p:nvSpPr>
        <p:spPr bwMode="auto">
          <a:xfrm>
            <a:off x="5076056" y="3068960"/>
            <a:ext cx="3996444" cy="2893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000">
                <a:solidFill>
                  <a:schemeClr val="tx1"/>
                </a:solidFill>
                <a:latin typeface="Arial" panose="020B0604020202020204" pitchFamily="34" charset="0"/>
              </a:defRPr>
            </a:lvl1pPr>
            <a:lvl2pPr marL="742950" indent="-285750" eaLnBrk="0" hangingPunct="0">
              <a:defRPr sz="2000">
                <a:solidFill>
                  <a:schemeClr val="tx1"/>
                </a:solidFill>
                <a:latin typeface="Arial" panose="020B0604020202020204" pitchFamily="34" charset="0"/>
              </a:defRPr>
            </a:lvl2pPr>
            <a:lvl3pPr marL="1143000" indent="-228600" eaLnBrk="0" hangingPunct="0">
              <a:defRPr sz="2000">
                <a:solidFill>
                  <a:schemeClr val="tx1"/>
                </a:solidFill>
                <a:latin typeface="Arial" panose="020B0604020202020204" pitchFamily="34" charset="0"/>
              </a:defRPr>
            </a:lvl3pPr>
            <a:lvl4pPr marL="1600200" indent="-228600" eaLnBrk="0" hangingPunct="0">
              <a:defRPr sz="2000">
                <a:solidFill>
                  <a:schemeClr val="tx1"/>
                </a:solidFill>
                <a:latin typeface="Arial" panose="020B0604020202020204" pitchFamily="34" charset="0"/>
              </a:defRPr>
            </a:lvl4pPr>
            <a:lvl5pPr marL="2057400" indent="-228600" eaLnBrk="0" hangingPunct="0">
              <a:defRPr sz="2000">
                <a:solidFill>
                  <a:schemeClr val="tx1"/>
                </a:solidFill>
                <a:latin typeface="Arial" panose="020B0604020202020204" pitchFamily="34" charset="0"/>
              </a:defRPr>
            </a:lvl5pPr>
            <a:lvl6pPr marL="2514600" indent="-228600" algn="ctr" eaLnBrk="0" fontAlgn="base" hangingPunct="0">
              <a:spcBef>
                <a:spcPct val="0"/>
              </a:spcBef>
              <a:spcAft>
                <a:spcPct val="0"/>
              </a:spcAft>
              <a:defRPr sz="2000">
                <a:solidFill>
                  <a:schemeClr val="tx1"/>
                </a:solidFill>
                <a:latin typeface="Arial" panose="020B0604020202020204" pitchFamily="34" charset="0"/>
              </a:defRPr>
            </a:lvl6pPr>
            <a:lvl7pPr marL="2971800" indent="-228600" algn="ctr" eaLnBrk="0" fontAlgn="base" hangingPunct="0">
              <a:spcBef>
                <a:spcPct val="0"/>
              </a:spcBef>
              <a:spcAft>
                <a:spcPct val="0"/>
              </a:spcAft>
              <a:defRPr sz="2000">
                <a:solidFill>
                  <a:schemeClr val="tx1"/>
                </a:solidFill>
                <a:latin typeface="Arial" panose="020B0604020202020204" pitchFamily="34" charset="0"/>
              </a:defRPr>
            </a:lvl7pPr>
            <a:lvl8pPr marL="3429000" indent="-228600" algn="ctr" eaLnBrk="0" fontAlgn="base" hangingPunct="0">
              <a:spcBef>
                <a:spcPct val="0"/>
              </a:spcBef>
              <a:spcAft>
                <a:spcPct val="0"/>
              </a:spcAft>
              <a:defRPr sz="2000">
                <a:solidFill>
                  <a:schemeClr val="tx1"/>
                </a:solidFill>
                <a:latin typeface="Arial" panose="020B0604020202020204" pitchFamily="34" charset="0"/>
              </a:defRPr>
            </a:lvl8pPr>
            <a:lvl9pPr marL="3886200" indent="-228600" algn="ctr" eaLnBrk="0" fontAlgn="base" hangingPunct="0">
              <a:spcBef>
                <a:spcPct val="0"/>
              </a:spcBef>
              <a:spcAft>
                <a:spcPct val="0"/>
              </a:spcAft>
              <a:defRPr sz="2000">
                <a:solidFill>
                  <a:schemeClr val="tx1"/>
                </a:solidFill>
                <a:latin typeface="Arial" panose="020B0604020202020204" pitchFamily="34" charset="0"/>
              </a:defRPr>
            </a:lvl9pPr>
          </a:lstStyle>
          <a:p>
            <a:pPr algn="just" eaLnBrk="1" hangingPunct="1"/>
            <a:r>
              <a:rPr lang="en-GB" altLang="es-ES" sz="1400" dirty="0"/>
              <a:t>1.- expansion valve</a:t>
            </a:r>
          </a:p>
          <a:p>
            <a:pPr algn="just" eaLnBrk="1" hangingPunct="1"/>
            <a:r>
              <a:rPr lang="en-GB" altLang="es-ES" sz="1400" dirty="0"/>
              <a:t>2.- solenoid valve</a:t>
            </a:r>
          </a:p>
          <a:p>
            <a:pPr algn="just" eaLnBrk="1" hangingPunct="1"/>
            <a:r>
              <a:rPr lang="en-GB" altLang="es-ES" sz="1400" dirty="0"/>
              <a:t>3.- temperature control</a:t>
            </a:r>
          </a:p>
          <a:p>
            <a:pPr algn="just" eaLnBrk="1" hangingPunct="1"/>
            <a:r>
              <a:rPr lang="en-GB" altLang="es-ES" sz="1400" dirty="0"/>
              <a:t>4.- compressor</a:t>
            </a:r>
          </a:p>
          <a:p>
            <a:pPr algn="just" eaLnBrk="1" hangingPunct="1"/>
            <a:r>
              <a:rPr lang="en-GB" altLang="es-ES" sz="1400" dirty="0"/>
              <a:t>5.- pressure control</a:t>
            </a:r>
          </a:p>
          <a:p>
            <a:pPr algn="just" eaLnBrk="1" hangingPunct="1"/>
            <a:r>
              <a:rPr lang="en-GB" altLang="es-ES" sz="1400" dirty="0"/>
              <a:t>6.- oil separator</a:t>
            </a:r>
          </a:p>
          <a:p>
            <a:pPr algn="just" eaLnBrk="1" hangingPunct="1"/>
            <a:r>
              <a:rPr lang="en-GB" altLang="es-ES" sz="1400" dirty="0"/>
              <a:t>7.- fluid control</a:t>
            </a:r>
          </a:p>
          <a:p>
            <a:pPr algn="just" eaLnBrk="1" hangingPunct="1"/>
            <a:r>
              <a:rPr lang="en-GB" altLang="es-ES" sz="1400" dirty="0"/>
              <a:t>8.- evaporator pressure regulator</a:t>
            </a:r>
          </a:p>
          <a:p>
            <a:pPr algn="just" eaLnBrk="1" hangingPunct="1"/>
            <a:r>
              <a:rPr lang="en-GB" altLang="es-ES" sz="1400" dirty="0"/>
              <a:t>9.- pressure valve</a:t>
            </a:r>
          </a:p>
          <a:p>
            <a:pPr algn="just" eaLnBrk="1" hangingPunct="1"/>
            <a:r>
              <a:rPr lang="en-GB" altLang="es-ES" sz="1400" dirty="0"/>
              <a:t>10.- control system</a:t>
            </a:r>
          </a:p>
          <a:p>
            <a:pPr algn="just" eaLnBrk="1" hangingPunct="1"/>
            <a:r>
              <a:rPr lang="en-GB" altLang="es-ES" sz="1400" dirty="0"/>
              <a:t>11.- dehydrate filter</a:t>
            </a:r>
          </a:p>
          <a:p>
            <a:pPr algn="just" eaLnBrk="1" hangingPunct="1"/>
            <a:r>
              <a:rPr lang="en-GB" altLang="es-ES" sz="1400" dirty="0"/>
              <a:t>12.- pressure condensation regulation</a:t>
            </a:r>
          </a:p>
          <a:p>
            <a:pPr algn="just" eaLnBrk="1" hangingPunct="1"/>
            <a:r>
              <a:rPr lang="en-GB" altLang="es-ES" sz="1400" dirty="0"/>
              <a:t>13.- protections engine start</a:t>
            </a:r>
          </a:p>
        </p:txBody>
      </p:sp>
      <p:grpSp>
        <p:nvGrpSpPr>
          <p:cNvPr id="8" name="Grupo 7">
            <a:extLst>
              <a:ext uri="{FF2B5EF4-FFF2-40B4-BE49-F238E27FC236}">
                <a16:creationId xmlns:a16="http://schemas.microsoft.com/office/drawing/2014/main" id="{E4C64CD7-8AE6-43F9-BDC0-127A24CE9CCC}"/>
              </a:ext>
            </a:extLst>
          </p:cNvPr>
          <p:cNvGrpSpPr/>
          <p:nvPr/>
        </p:nvGrpSpPr>
        <p:grpSpPr>
          <a:xfrm>
            <a:off x="14545" y="8620"/>
            <a:ext cx="8759319" cy="718955"/>
            <a:chOff x="14545" y="8620"/>
            <a:chExt cx="8759319" cy="718955"/>
          </a:xfrm>
        </p:grpSpPr>
        <p:grpSp>
          <p:nvGrpSpPr>
            <p:cNvPr id="9" name="Grupo 8">
              <a:extLst>
                <a:ext uri="{FF2B5EF4-FFF2-40B4-BE49-F238E27FC236}">
                  <a16:creationId xmlns:a16="http://schemas.microsoft.com/office/drawing/2014/main" id="{BC62032B-A811-45CC-AA98-F592DD801F9E}"/>
                </a:ext>
              </a:extLst>
            </p:cNvPr>
            <p:cNvGrpSpPr/>
            <p:nvPr/>
          </p:nvGrpSpPr>
          <p:grpSpPr>
            <a:xfrm>
              <a:off x="370136" y="236507"/>
              <a:ext cx="8403728" cy="491068"/>
              <a:chOff x="370136" y="273636"/>
              <a:chExt cx="8403728" cy="491068"/>
            </a:xfrm>
          </p:grpSpPr>
          <p:sp>
            <p:nvSpPr>
              <p:cNvPr id="12" name="Titel 1">
                <a:extLst>
                  <a:ext uri="{FF2B5EF4-FFF2-40B4-BE49-F238E27FC236}">
                    <a16:creationId xmlns:a16="http://schemas.microsoft.com/office/drawing/2014/main" id="{ADF7B924-218D-4D7E-965C-184179125BDD}"/>
                  </a:ext>
                </a:extLst>
              </p:cNvPr>
              <p:cNvSpPr txBox="1">
                <a:spLocks/>
              </p:cNvSpPr>
              <p:nvPr/>
            </p:nvSpPr>
            <p:spPr>
              <a:xfrm>
                <a:off x="370136" y="274638"/>
                <a:ext cx="8006861" cy="490066"/>
              </a:xfrm>
              <a:prstGeom prst="rect">
                <a:avLst/>
              </a:prstGeom>
              <a:solidFill>
                <a:srgbClr val="209298"/>
              </a:solidFill>
            </p:spPr>
            <p:txBody>
              <a:bodyPr vert="horz" lIns="91440" tIns="45720" rIns="91440" bIns="45720" rtlCol="0" anchor="ctr">
                <a:normAutofit/>
              </a:bodyPr>
              <a:lstStyle>
                <a:lvl1pPr algn="l" defTabSz="914400" rtl="0" eaLnBrk="1" latinLnBrk="0" hangingPunct="1">
                  <a:spcBef>
                    <a:spcPct val="0"/>
                  </a:spcBef>
                  <a:buNone/>
                  <a:defRPr sz="2200" b="1" kern="1200">
                    <a:solidFill>
                      <a:schemeClr val="bg1"/>
                    </a:solidFill>
                    <a:latin typeface="+mj-lt"/>
                    <a:ea typeface="+mj-ea"/>
                    <a:cs typeface="+mj-cs"/>
                  </a:defRPr>
                </a:lvl1pPr>
              </a:lstStyle>
              <a:p>
                <a:r>
                  <a:rPr lang="de-DE" dirty="0"/>
                  <a:t>Energy Efficiency in Cooling production</a:t>
                </a:r>
              </a:p>
            </p:txBody>
          </p:sp>
          <p:sp>
            <p:nvSpPr>
              <p:cNvPr id="13" name="Rectángulo 12">
                <a:extLst>
                  <a:ext uri="{FF2B5EF4-FFF2-40B4-BE49-F238E27FC236}">
                    <a16:creationId xmlns:a16="http://schemas.microsoft.com/office/drawing/2014/main" id="{2738BFE1-E1C0-427A-BAC3-77B14E8CD404}"/>
                  </a:ext>
                </a:extLst>
              </p:cNvPr>
              <p:cNvSpPr/>
              <p:nvPr/>
            </p:nvSpPr>
            <p:spPr>
              <a:xfrm>
                <a:off x="8548873" y="273636"/>
                <a:ext cx="224991" cy="489600"/>
              </a:xfrm>
              <a:prstGeom prst="rect">
                <a:avLst/>
              </a:prstGeom>
              <a:solidFill>
                <a:srgbClr val="1B8E95"/>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s-ES" sz="1800" b="0" i="0" u="none" strike="noStrike" kern="0" cap="none" spc="0" normalizeH="0" baseline="0" noProof="0" dirty="0">
                  <a:ln>
                    <a:noFill/>
                  </a:ln>
                  <a:solidFill>
                    <a:srgbClr val="FFFFFF"/>
                  </a:solidFill>
                  <a:effectLst/>
                  <a:uLnTx/>
                  <a:uFillTx/>
                  <a:latin typeface="Arial"/>
                  <a:ea typeface="+mn-ea"/>
                  <a:cs typeface="+mn-cs"/>
                </a:endParaRPr>
              </a:p>
            </p:txBody>
          </p:sp>
        </p:grpSp>
        <p:sp>
          <p:nvSpPr>
            <p:cNvPr id="10" name="Round Diagonal Corner Rectangle 9">
              <a:extLst>
                <a:ext uri="{FF2B5EF4-FFF2-40B4-BE49-F238E27FC236}">
                  <a16:creationId xmlns:a16="http://schemas.microsoft.com/office/drawing/2014/main" id="{A8FB2EF7-E370-4802-878F-437DAEB7DCC6}"/>
                </a:ext>
              </a:extLst>
            </p:cNvPr>
            <p:cNvSpPr/>
            <p:nvPr/>
          </p:nvSpPr>
          <p:spPr>
            <a:xfrm>
              <a:off x="19668" y="8620"/>
              <a:ext cx="437650" cy="437650"/>
            </a:xfrm>
            <a:prstGeom prst="round2DiagRect">
              <a:avLst>
                <a:gd name="adj1" fmla="val 18841"/>
                <a:gd name="adj2" fmla="val 0"/>
              </a:avLst>
            </a:prstGeom>
            <a:solidFill>
              <a:srgbClr val="FFC000"/>
            </a:solidFill>
            <a:ln w="12700" cap="flat" cmpd="sng" algn="ctr">
              <a:noFill/>
              <a:prstDash val="solid"/>
              <a:miter lim="800000"/>
            </a:ln>
            <a:effectLst/>
          </p:spPr>
          <p:txBody>
            <a:bodyPr rtlCol="0" anchor="ctr"/>
            <a:lstStyle/>
            <a:p>
              <a:pPr marL="0" marR="0" lvl="0" indent="0" algn="ctr" defTabSz="713232" eaLnBrk="1" fontAlgn="auto" latinLnBrk="0" hangingPunct="1">
                <a:lnSpc>
                  <a:spcPct val="100000"/>
                </a:lnSpc>
                <a:spcBef>
                  <a:spcPts val="0"/>
                </a:spcBef>
                <a:spcAft>
                  <a:spcPts val="0"/>
                </a:spcAft>
                <a:buClrTx/>
                <a:buSzTx/>
                <a:buFontTx/>
                <a:buNone/>
                <a:tabLst/>
                <a:defRPr/>
              </a:pPr>
              <a:endParaRPr kumimoji="0" lang="bg-BG" sz="1404" b="0" i="0" u="none" strike="noStrike" kern="0" cap="none" spc="0" normalizeH="0" baseline="0" noProof="0">
                <a:ln>
                  <a:noFill/>
                </a:ln>
                <a:solidFill>
                  <a:srgbClr val="34719E"/>
                </a:solidFill>
                <a:effectLst/>
                <a:uLnTx/>
                <a:uFillTx/>
                <a:latin typeface="Arial"/>
                <a:ea typeface="+mn-ea"/>
                <a:cs typeface="+mn-cs"/>
              </a:endParaRPr>
            </a:p>
          </p:txBody>
        </p:sp>
        <p:sp>
          <p:nvSpPr>
            <p:cNvPr id="11" name="TextBox 3">
              <a:extLst>
                <a:ext uri="{FF2B5EF4-FFF2-40B4-BE49-F238E27FC236}">
                  <a16:creationId xmlns:a16="http://schemas.microsoft.com/office/drawing/2014/main" id="{391A0DE1-C368-47DE-B842-9C45A82D00B8}"/>
                </a:ext>
              </a:extLst>
            </p:cNvPr>
            <p:cNvSpPr txBox="1"/>
            <p:nvPr/>
          </p:nvSpPr>
          <p:spPr>
            <a:xfrm>
              <a:off x="14545" y="8620"/>
              <a:ext cx="470000" cy="400110"/>
            </a:xfrm>
            <a:prstGeom prst="rect">
              <a:avLst/>
            </a:prstGeom>
            <a:noFill/>
          </p:spPr>
          <p:txBody>
            <a:bodyPr wrap="none" rtlCol="0">
              <a:spAutoFit/>
            </a:bodyPr>
            <a:lstStyle/>
            <a:p>
              <a:pPr algn="ctr" defTabSz="713232"/>
              <a:r>
                <a:rPr lang="en-US" sz="2000" dirty="0">
                  <a:solidFill>
                    <a:srgbClr val="FAFAFA"/>
                  </a:solidFill>
                  <a:ea typeface="Open Sans Light" panose="020B0306030504020204" pitchFamily="34" charset="0"/>
                  <a:cs typeface="Open Sans Light" panose="020B0306030504020204" pitchFamily="34" charset="0"/>
                </a:rPr>
                <a:t>01</a:t>
              </a:r>
              <a:endParaRPr lang="bg-BG" sz="2000" dirty="0">
                <a:solidFill>
                  <a:srgbClr val="FAFAFA"/>
                </a:solidFill>
                <a:ea typeface="Open Sans Light" panose="020B0306030504020204" pitchFamily="34" charset="0"/>
                <a:cs typeface="Open Sans Light" panose="020B0306030504020204" pitchFamily="34" charset="0"/>
              </a:endParaRPr>
            </a:p>
          </p:txBody>
        </p:sp>
      </p:grpSp>
    </p:spTree>
    <p:extLst>
      <p:ext uri="{BB962C8B-B14F-4D97-AF65-F5344CB8AC3E}">
        <p14:creationId xmlns:p14="http://schemas.microsoft.com/office/powerpoint/2010/main" val="42344647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4 Rectángulo redondeado">
            <a:extLst>
              <a:ext uri="{FF2B5EF4-FFF2-40B4-BE49-F238E27FC236}">
                <a16:creationId xmlns:a16="http://schemas.microsoft.com/office/drawing/2014/main" id="{23648526-7AC7-443F-9999-67AD93A3F795}"/>
              </a:ext>
            </a:extLst>
          </p:cNvPr>
          <p:cNvSpPr>
            <a:spLocks noChangeArrowheads="1"/>
          </p:cNvSpPr>
          <p:nvPr/>
        </p:nvSpPr>
        <p:spPr bwMode="auto">
          <a:xfrm>
            <a:off x="463116" y="4638227"/>
            <a:ext cx="1554162" cy="647700"/>
          </a:xfrm>
          <a:prstGeom prst="roundRect">
            <a:avLst>
              <a:gd name="adj" fmla="val 16667"/>
            </a:avLst>
          </a:prstGeom>
          <a:ln>
            <a:headEnd/>
            <a:tailEnd/>
          </a:ln>
        </p:spPr>
        <p:style>
          <a:lnRef idx="2">
            <a:schemeClr val="accent1">
              <a:shade val="50000"/>
            </a:schemeClr>
          </a:lnRef>
          <a:fillRef idx="1">
            <a:schemeClr val="accent1"/>
          </a:fillRef>
          <a:effectRef idx="0">
            <a:schemeClr val="accent1"/>
          </a:effectRef>
          <a:fontRef idx="minor">
            <a:schemeClr val="lt1"/>
          </a:fontRef>
        </p:style>
        <p:txBody>
          <a:bodyPr/>
          <a:lstStyle>
            <a:lvl1pPr eaLnBrk="0" hangingPunct="0">
              <a:defRPr sz="2000">
                <a:solidFill>
                  <a:schemeClr val="tx1"/>
                </a:solidFill>
                <a:latin typeface="Arial" panose="020B0604020202020204" pitchFamily="34" charset="0"/>
              </a:defRPr>
            </a:lvl1pPr>
            <a:lvl2pPr marL="742950" indent="-285750" eaLnBrk="0" hangingPunct="0">
              <a:defRPr sz="2000">
                <a:solidFill>
                  <a:schemeClr val="tx1"/>
                </a:solidFill>
                <a:latin typeface="Arial" panose="020B0604020202020204" pitchFamily="34" charset="0"/>
              </a:defRPr>
            </a:lvl2pPr>
            <a:lvl3pPr marL="1143000" indent="-228600" eaLnBrk="0" hangingPunct="0">
              <a:defRPr sz="2000">
                <a:solidFill>
                  <a:schemeClr val="tx1"/>
                </a:solidFill>
                <a:latin typeface="Arial" panose="020B0604020202020204" pitchFamily="34" charset="0"/>
              </a:defRPr>
            </a:lvl3pPr>
            <a:lvl4pPr marL="1600200" indent="-228600" eaLnBrk="0" hangingPunct="0">
              <a:defRPr sz="2000">
                <a:solidFill>
                  <a:schemeClr val="tx1"/>
                </a:solidFill>
                <a:latin typeface="Arial" panose="020B0604020202020204" pitchFamily="34" charset="0"/>
              </a:defRPr>
            </a:lvl4pPr>
            <a:lvl5pPr marL="2057400" indent="-228600" eaLnBrk="0" hangingPunct="0">
              <a:defRPr sz="2000">
                <a:solidFill>
                  <a:schemeClr val="tx1"/>
                </a:solidFill>
                <a:latin typeface="Arial" panose="020B0604020202020204" pitchFamily="34" charset="0"/>
              </a:defRPr>
            </a:lvl5pPr>
            <a:lvl6pPr marL="2514600" indent="-228600" algn="ctr" eaLnBrk="0" fontAlgn="base" hangingPunct="0">
              <a:spcBef>
                <a:spcPct val="0"/>
              </a:spcBef>
              <a:spcAft>
                <a:spcPct val="0"/>
              </a:spcAft>
              <a:defRPr sz="2000">
                <a:solidFill>
                  <a:schemeClr val="tx1"/>
                </a:solidFill>
                <a:latin typeface="Arial" panose="020B0604020202020204" pitchFamily="34" charset="0"/>
              </a:defRPr>
            </a:lvl6pPr>
            <a:lvl7pPr marL="2971800" indent="-228600" algn="ctr" eaLnBrk="0" fontAlgn="base" hangingPunct="0">
              <a:spcBef>
                <a:spcPct val="0"/>
              </a:spcBef>
              <a:spcAft>
                <a:spcPct val="0"/>
              </a:spcAft>
              <a:defRPr sz="2000">
                <a:solidFill>
                  <a:schemeClr val="tx1"/>
                </a:solidFill>
                <a:latin typeface="Arial" panose="020B0604020202020204" pitchFamily="34" charset="0"/>
              </a:defRPr>
            </a:lvl7pPr>
            <a:lvl8pPr marL="3429000" indent="-228600" algn="ctr" eaLnBrk="0" fontAlgn="base" hangingPunct="0">
              <a:spcBef>
                <a:spcPct val="0"/>
              </a:spcBef>
              <a:spcAft>
                <a:spcPct val="0"/>
              </a:spcAft>
              <a:defRPr sz="2000">
                <a:solidFill>
                  <a:schemeClr val="tx1"/>
                </a:solidFill>
                <a:latin typeface="Arial" panose="020B0604020202020204" pitchFamily="34" charset="0"/>
              </a:defRPr>
            </a:lvl8pPr>
            <a:lvl9pPr marL="3886200" indent="-228600" algn="ctr" eaLnBrk="0" fontAlgn="base" hangingPunct="0">
              <a:spcBef>
                <a:spcPct val="0"/>
              </a:spcBef>
              <a:spcAft>
                <a:spcPct val="0"/>
              </a:spcAft>
              <a:defRPr sz="2000">
                <a:solidFill>
                  <a:schemeClr val="tx1"/>
                </a:solidFill>
                <a:latin typeface="Arial" panose="020B0604020202020204" pitchFamily="34" charset="0"/>
              </a:defRPr>
            </a:lvl9pPr>
          </a:lstStyle>
          <a:p>
            <a:pPr algn="ctr" eaLnBrk="1" hangingPunct="1"/>
            <a:endParaRPr lang="es-ES" altLang="es-ES" dirty="0"/>
          </a:p>
        </p:txBody>
      </p:sp>
      <p:sp>
        <p:nvSpPr>
          <p:cNvPr id="7" name="5 Flecha derecha">
            <a:extLst>
              <a:ext uri="{FF2B5EF4-FFF2-40B4-BE49-F238E27FC236}">
                <a16:creationId xmlns:a16="http://schemas.microsoft.com/office/drawing/2014/main" id="{1111558E-FD55-41C4-9931-55EA4803A57D}"/>
              </a:ext>
            </a:extLst>
          </p:cNvPr>
          <p:cNvSpPr>
            <a:spLocks noChangeArrowheads="1"/>
          </p:cNvSpPr>
          <p:nvPr/>
        </p:nvSpPr>
        <p:spPr bwMode="auto">
          <a:xfrm rot="16200000">
            <a:off x="991549" y="5505450"/>
            <a:ext cx="539750" cy="241348"/>
          </a:xfrm>
          <a:prstGeom prst="rightArrow">
            <a:avLst>
              <a:gd name="adj1" fmla="val 50000"/>
              <a:gd name="adj2" fmla="val 50000"/>
            </a:avLst>
          </a:prstGeom>
          <a:solidFill>
            <a:srgbClr val="2AA4A4"/>
          </a:solidFill>
          <a:ln>
            <a:headEnd/>
            <a:tailEnd/>
          </a:ln>
        </p:spPr>
        <p:style>
          <a:lnRef idx="2">
            <a:schemeClr val="accent2">
              <a:shade val="50000"/>
            </a:schemeClr>
          </a:lnRef>
          <a:fillRef idx="1">
            <a:schemeClr val="accent2"/>
          </a:fillRef>
          <a:effectRef idx="0">
            <a:schemeClr val="accent2"/>
          </a:effectRef>
          <a:fontRef idx="minor">
            <a:schemeClr val="lt1"/>
          </a:fontRef>
        </p:style>
        <p:txBody>
          <a:bodyPr/>
          <a:lstStyle>
            <a:lvl1pPr eaLnBrk="0" hangingPunct="0">
              <a:defRPr sz="2000">
                <a:solidFill>
                  <a:schemeClr val="tx1"/>
                </a:solidFill>
                <a:latin typeface="Arial" panose="020B0604020202020204" pitchFamily="34" charset="0"/>
              </a:defRPr>
            </a:lvl1pPr>
            <a:lvl2pPr marL="742950" indent="-285750" eaLnBrk="0" hangingPunct="0">
              <a:defRPr sz="2000">
                <a:solidFill>
                  <a:schemeClr val="tx1"/>
                </a:solidFill>
                <a:latin typeface="Arial" panose="020B0604020202020204" pitchFamily="34" charset="0"/>
              </a:defRPr>
            </a:lvl2pPr>
            <a:lvl3pPr marL="1143000" indent="-228600" eaLnBrk="0" hangingPunct="0">
              <a:defRPr sz="2000">
                <a:solidFill>
                  <a:schemeClr val="tx1"/>
                </a:solidFill>
                <a:latin typeface="Arial" panose="020B0604020202020204" pitchFamily="34" charset="0"/>
              </a:defRPr>
            </a:lvl3pPr>
            <a:lvl4pPr marL="1600200" indent="-228600" eaLnBrk="0" hangingPunct="0">
              <a:defRPr sz="2000">
                <a:solidFill>
                  <a:schemeClr val="tx1"/>
                </a:solidFill>
                <a:latin typeface="Arial" panose="020B0604020202020204" pitchFamily="34" charset="0"/>
              </a:defRPr>
            </a:lvl4pPr>
            <a:lvl5pPr marL="2057400" indent="-228600" eaLnBrk="0" hangingPunct="0">
              <a:defRPr sz="2000">
                <a:solidFill>
                  <a:schemeClr val="tx1"/>
                </a:solidFill>
                <a:latin typeface="Arial" panose="020B0604020202020204" pitchFamily="34" charset="0"/>
              </a:defRPr>
            </a:lvl5pPr>
            <a:lvl6pPr marL="2514600" indent="-228600" algn="ctr" eaLnBrk="0" fontAlgn="base" hangingPunct="0">
              <a:spcBef>
                <a:spcPct val="0"/>
              </a:spcBef>
              <a:spcAft>
                <a:spcPct val="0"/>
              </a:spcAft>
              <a:defRPr sz="2000">
                <a:solidFill>
                  <a:schemeClr val="tx1"/>
                </a:solidFill>
                <a:latin typeface="Arial" panose="020B0604020202020204" pitchFamily="34" charset="0"/>
              </a:defRPr>
            </a:lvl6pPr>
            <a:lvl7pPr marL="2971800" indent="-228600" algn="ctr" eaLnBrk="0" fontAlgn="base" hangingPunct="0">
              <a:spcBef>
                <a:spcPct val="0"/>
              </a:spcBef>
              <a:spcAft>
                <a:spcPct val="0"/>
              </a:spcAft>
              <a:defRPr sz="2000">
                <a:solidFill>
                  <a:schemeClr val="tx1"/>
                </a:solidFill>
                <a:latin typeface="Arial" panose="020B0604020202020204" pitchFamily="34" charset="0"/>
              </a:defRPr>
            </a:lvl7pPr>
            <a:lvl8pPr marL="3429000" indent="-228600" algn="ctr" eaLnBrk="0" fontAlgn="base" hangingPunct="0">
              <a:spcBef>
                <a:spcPct val="0"/>
              </a:spcBef>
              <a:spcAft>
                <a:spcPct val="0"/>
              </a:spcAft>
              <a:defRPr sz="2000">
                <a:solidFill>
                  <a:schemeClr val="tx1"/>
                </a:solidFill>
                <a:latin typeface="Arial" panose="020B0604020202020204" pitchFamily="34" charset="0"/>
              </a:defRPr>
            </a:lvl8pPr>
            <a:lvl9pPr marL="3886200" indent="-228600" algn="ctr" eaLnBrk="0" fontAlgn="base" hangingPunct="0">
              <a:spcBef>
                <a:spcPct val="0"/>
              </a:spcBef>
              <a:spcAft>
                <a:spcPct val="0"/>
              </a:spcAft>
              <a:defRPr sz="2000">
                <a:solidFill>
                  <a:schemeClr val="tx1"/>
                </a:solidFill>
                <a:latin typeface="Arial" panose="020B0604020202020204" pitchFamily="34" charset="0"/>
              </a:defRPr>
            </a:lvl9pPr>
          </a:lstStyle>
          <a:p>
            <a:pPr eaLnBrk="1" hangingPunct="1"/>
            <a:endParaRPr lang="es-ES" altLang="es-ES"/>
          </a:p>
        </p:txBody>
      </p:sp>
      <p:sp>
        <p:nvSpPr>
          <p:cNvPr id="8" name="8 Flecha derecha">
            <a:extLst>
              <a:ext uri="{FF2B5EF4-FFF2-40B4-BE49-F238E27FC236}">
                <a16:creationId xmlns:a16="http://schemas.microsoft.com/office/drawing/2014/main" id="{EED107CB-90E0-4405-91CA-5798B820863C}"/>
              </a:ext>
            </a:extLst>
          </p:cNvPr>
          <p:cNvSpPr>
            <a:spLocks noChangeArrowheads="1"/>
          </p:cNvSpPr>
          <p:nvPr/>
        </p:nvSpPr>
        <p:spPr bwMode="auto">
          <a:xfrm rot="16200000">
            <a:off x="991549" y="4117755"/>
            <a:ext cx="539750" cy="228464"/>
          </a:xfrm>
          <a:prstGeom prst="rightArrow">
            <a:avLst>
              <a:gd name="adj1" fmla="val 50000"/>
              <a:gd name="adj2" fmla="val 50000"/>
            </a:avLst>
          </a:prstGeom>
          <a:solidFill>
            <a:srgbClr val="2AA4A4"/>
          </a:solidFill>
          <a:ln>
            <a:headEnd/>
            <a:tailEnd/>
          </a:ln>
        </p:spPr>
        <p:style>
          <a:lnRef idx="2">
            <a:schemeClr val="accent2">
              <a:shade val="50000"/>
            </a:schemeClr>
          </a:lnRef>
          <a:fillRef idx="1">
            <a:schemeClr val="accent2"/>
          </a:fillRef>
          <a:effectRef idx="0">
            <a:schemeClr val="accent2"/>
          </a:effectRef>
          <a:fontRef idx="minor">
            <a:schemeClr val="lt1"/>
          </a:fontRef>
        </p:style>
        <p:txBody>
          <a:bodyPr/>
          <a:lstStyle>
            <a:lvl1pPr eaLnBrk="0" hangingPunct="0">
              <a:defRPr sz="2000">
                <a:solidFill>
                  <a:schemeClr val="tx1"/>
                </a:solidFill>
                <a:latin typeface="Arial" panose="020B0604020202020204" pitchFamily="34" charset="0"/>
              </a:defRPr>
            </a:lvl1pPr>
            <a:lvl2pPr marL="742950" indent="-285750" eaLnBrk="0" hangingPunct="0">
              <a:defRPr sz="2000">
                <a:solidFill>
                  <a:schemeClr val="tx1"/>
                </a:solidFill>
                <a:latin typeface="Arial" panose="020B0604020202020204" pitchFamily="34" charset="0"/>
              </a:defRPr>
            </a:lvl2pPr>
            <a:lvl3pPr marL="1143000" indent="-228600" eaLnBrk="0" hangingPunct="0">
              <a:defRPr sz="2000">
                <a:solidFill>
                  <a:schemeClr val="tx1"/>
                </a:solidFill>
                <a:latin typeface="Arial" panose="020B0604020202020204" pitchFamily="34" charset="0"/>
              </a:defRPr>
            </a:lvl3pPr>
            <a:lvl4pPr marL="1600200" indent="-228600" eaLnBrk="0" hangingPunct="0">
              <a:defRPr sz="2000">
                <a:solidFill>
                  <a:schemeClr val="tx1"/>
                </a:solidFill>
                <a:latin typeface="Arial" panose="020B0604020202020204" pitchFamily="34" charset="0"/>
              </a:defRPr>
            </a:lvl4pPr>
            <a:lvl5pPr marL="2057400" indent="-228600" eaLnBrk="0" hangingPunct="0">
              <a:defRPr sz="2000">
                <a:solidFill>
                  <a:schemeClr val="tx1"/>
                </a:solidFill>
                <a:latin typeface="Arial" panose="020B0604020202020204" pitchFamily="34" charset="0"/>
              </a:defRPr>
            </a:lvl5pPr>
            <a:lvl6pPr marL="2514600" indent="-228600" algn="ctr" eaLnBrk="0" fontAlgn="base" hangingPunct="0">
              <a:spcBef>
                <a:spcPct val="0"/>
              </a:spcBef>
              <a:spcAft>
                <a:spcPct val="0"/>
              </a:spcAft>
              <a:defRPr sz="2000">
                <a:solidFill>
                  <a:schemeClr val="tx1"/>
                </a:solidFill>
                <a:latin typeface="Arial" panose="020B0604020202020204" pitchFamily="34" charset="0"/>
              </a:defRPr>
            </a:lvl6pPr>
            <a:lvl7pPr marL="2971800" indent="-228600" algn="ctr" eaLnBrk="0" fontAlgn="base" hangingPunct="0">
              <a:spcBef>
                <a:spcPct val="0"/>
              </a:spcBef>
              <a:spcAft>
                <a:spcPct val="0"/>
              </a:spcAft>
              <a:defRPr sz="2000">
                <a:solidFill>
                  <a:schemeClr val="tx1"/>
                </a:solidFill>
                <a:latin typeface="Arial" panose="020B0604020202020204" pitchFamily="34" charset="0"/>
              </a:defRPr>
            </a:lvl7pPr>
            <a:lvl8pPr marL="3429000" indent="-228600" algn="ctr" eaLnBrk="0" fontAlgn="base" hangingPunct="0">
              <a:spcBef>
                <a:spcPct val="0"/>
              </a:spcBef>
              <a:spcAft>
                <a:spcPct val="0"/>
              </a:spcAft>
              <a:defRPr sz="2000">
                <a:solidFill>
                  <a:schemeClr val="tx1"/>
                </a:solidFill>
                <a:latin typeface="Arial" panose="020B0604020202020204" pitchFamily="34" charset="0"/>
              </a:defRPr>
            </a:lvl8pPr>
            <a:lvl9pPr marL="3886200" indent="-228600" algn="ctr" eaLnBrk="0" fontAlgn="base" hangingPunct="0">
              <a:spcBef>
                <a:spcPct val="0"/>
              </a:spcBef>
              <a:spcAft>
                <a:spcPct val="0"/>
              </a:spcAft>
              <a:defRPr sz="2000">
                <a:solidFill>
                  <a:schemeClr val="tx1"/>
                </a:solidFill>
                <a:latin typeface="Arial" panose="020B0604020202020204" pitchFamily="34" charset="0"/>
              </a:defRPr>
            </a:lvl9pPr>
          </a:lstStyle>
          <a:p>
            <a:pPr eaLnBrk="1" hangingPunct="1"/>
            <a:endParaRPr lang="es-ES" altLang="es-ES"/>
          </a:p>
        </p:txBody>
      </p:sp>
      <p:sp>
        <p:nvSpPr>
          <p:cNvPr id="9" name="9 Flecha derecha">
            <a:extLst>
              <a:ext uri="{FF2B5EF4-FFF2-40B4-BE49-F238E27FC236}">
                <a16:creationId xmlns:a16="http://schemas.microsoft.com/office/drawing/2014/main" id="{97F0E2F9-B800-48B8-9026-D12AD39018BC}"/>
              </a:ext>
            </a:extLst>
          </p:cNvPr>
          <p:cNvSpPr>
            <a:spLocks noChangeArrowheads="1"/>
          </p:cNvSpPr>
          <p:nvPr/>
        </p:nvSpPr>
        <p:spPr bwMode="auto">
          <a:xfrm rot="10800000">
            <a:off x="2166342" y="4844509"/>
            <a:ext cx="539750" cy="198624"/>
          </a:xfrm>
          <a:prstGeom prst="rightArrow">
            <a:avLst>
              <a:gd name="adj1" fmla="val 50000"/>
              <a:gd name="adj2" fmla="val 49817"/>
            </a:avLst>
          </a:prstGeom>
          <a:ln>
            <a:headEnd/>
            <a:tailEnd/>
          </a:ln>
        </p:spPr>
        <p:style>
          <a:lnRef idx="2">
            <a:schemeClr val="accent1">
              <a:shade val="50000"/>
            </a:schemeClr>
          </a:lnRef>
          <a:fillRef idx="1">
            <a:schemeClr val="accent1"/>
          </a:fillRef>
          <a:effectRef idx="0">
            <a:schemeClr val="accent1"/>
          </a:effectRef>
          <a:fontRef idx="minor">
            <a:schemeClr val="lt1"/>
          </a:fontRef>
        </p:style>
        <p:txBody>
          <a:bodyPr/>
          <a:lstStyle>
            <a:lvl1pPr eaLnBrk="0" hangingPunct="0">
              <a:defRPr sz="2000">
                <a:solidFill>
                  <a:schemeClr val="tx1"/>
                </a:solidFill>
                <a:latin typeface="Arial" panose="020B0604020202020204" pitchFamily="34" charset="0"/>
              </a:defRPr>
            </a:lvl1pPr>
            <a:lvl2pPr marL="742950" indent="-285750" eaLnBrk="0" hangingPunct="0">
              <a:defRPr sz="2000">
                <a:solidFill>
                  <a:schemeClr val="tx1"/>
                </a:solidFill>
                <a:latin typeface="Arial" panose="020B0604020202020204" pitchFamily="34" charset="0"/>
              </a:defRPr>
            </a:lvl2pPr>
            <a:lvl3pPr marL="1143000" indent="-228600" eaLnBrk="0" hangingPunct="0">
              <a:defRPr sz="2000">
                <a:solidFill>
                  <a:schemeClr val="tx1"/>
                </a:solidFill>
                <a:latin typeface="Arial" panose="020B0604020202020204" pitchFamily="34" charset="0"/>
              </a:defRPr>
            </a:lvl3pPr>
            <a:lvl4pPr marL="1600200" indent="-228600" eaLnBrk="0" hangingPunct="0">
              <a:defRPr sz="2000">
                <a:solidFill>
                  <a:schemeClr val="tx1"/>
                </a:solidFill>
                <a:latin typeface="Arial" panose="020B0604020202020204" pitchFamily="34" charset="0"/>
              </a:defRPr>
            </a:lvl4pPr>
            <a:lvl5pPr marL="2057400" indent="-228600" eaLnBrk="0" hangingPunct="0">
              <a:defRPr sz="2000">
                <a:solidFill>
                  <a:schemeClr val="tx1"/>
                </a:solidFill>
                <a:latin typeface="Arial" panose="020B0604020202020204" pitchFamily="34" charset="0"/>
              </a:defRPr>
            </a:lvl5pPr>
            <a:lvl6pPr marL="2514600" indent="-228600" algn="ctr" eaLnBrk="0" fontAlgn="base" hangingPunct="0">
              <a:spcBef>
                <a:spcPct val="0"/>
              </a:spcBef>
              <a:spcAft>
                <a:spcPct val="0"/>
              </a:spcAft>
              <a:defRPr sz="2000">
                <a:solidFill>
                  <a:schemeClr val="tx1"/>
                </a:solidFill>
                <a:latin typeface="Arial" panose="020B0604020202020204" pitchFamily="34" charset="0"/>
              </a:defRPr>
            </a:lvl6pPr>
            <a:lvl7pPr marL="2971800" indent="-228600" algn="ctr" eaLnBrk="0" fontAlgn="base" hangingPunct="0">
              <a:spcBef>
                <a:spcPct val="0"/>
              </a:spcBef>
              <a:spcAft>
                <a:spcPct val="0"/>
              </a:spcAft>
              <a:defRPr sz="2000">
                <a:solidFill>
                  <a:schemeClr val="tx1"/>
                </a:solidFill>
                <a:latin typeface="Arial" panose="020B0604020202020204" pitchFamily="34" charset="0"/>
              </a:defRPr>
            </a:lvl7pPr>
            <a:lvl8pPr marL="3429000" indent="-228600" algn="ctr" eaLnBrk="0" fontAlgn="base" hangingPunct="0">
              <a:spcBef>
                <a:spcPct val="0"/>
              </a:spcBef>
              <a:spcAft>
                <a:spcPct val="0"/>
              </a:spcAft>
              <a:defRPr sz="2000">
                <a:solidFill>
                  <a:schemeClr val="tx1"/>
                </a:solidFill>
                <a:latin typeface="Arial" panose="020B0604020202020204" pitchFamily="34" charset="0"/>
              </a:defRPr>
            </a:lvl8pPr>
            <a:lvl9pPr marL="3886200" indent="-228600" algn="ctr" eaLnBrk="0" fontAlgn="base" hangingPunct="0">
              <a:spcBef>
                <a:spcPct val="0"/>
              </a:spcBef>
              <a:spcAft>
                <a:spcPct val="0"/>
              </a:spcAft>
              <a:defRPr sz="2000">
                <a:solidFill>
                  <a:schemeClr val="tx1"/>
                </a:solidFill>
                <a:latin typeface="Arial" panose="020B0604020202020204" pitchFamily="34" charset="0"/>
              </a:defRPr>
            </a:lvl9pPr>
          </a:lstStyle>
          <a:p>
            <a:pPr eaLnBrk="1" hangingPunct="1"/>
            <a:endParaRPr lang="es-ES" altLang="es-ES"/>
          </a:p>
        </p:txBody>
      </p:sp>
      <p:sp>
        <p:nvSpPr>
          <p:cNvPr id="10" name="6 CuadroTexto">
            <a:extLst>
              <a:ext uri="{FF2B5EF4-FFF2-40B4-BE49-F238E27FC236}">
                <a16:creationId xmlns:a16="http://schemas.microsoft.com/office/drawing/2014/main" id="{C2BA48F0-DED6-4897-8DCF-9B97017DC12C}"/>
              </a:ext>
            </a:extLst>
          </p:cNvPr>
          <p:cNvSpPr txBox="1">
            <a:spLocks noChangeArrowheads="1"/>
          </p:cNvSpPr>
          <p:nvPr/>
        </p:nvSpPr>
        <p:spPr bwMode="auto">
          <a:xfrm>
            <a:off x="1463874" y="5481376"/>
            <a:ext cx="1944687"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000">
                <a:solidFill>
                  <a:schemeClr val="tx1"/>
                </a:solidFill>
                <a:latin typeface="Arial" panose="020B0604020202020204" pitchFamily="34" charset="0"/>
              </a:defRPr>
            </a:lvl1pPr>
            <a:lvl2pPr marL="742950" indent="-285750" eaLnBrk="0" hangingPunct="0">
              <a:defRPr sz="2000">
                <a:solidFill>
                  <a:schemeClr val="tx1"/>
                </a:solidFill>
                <a:latin typeface="Arial" panose="020B0604020202020204" pitchFamily="34" charset="0"/>
              </a:defRPr>
            </a:lvl2pPr>
            <a:lvl3pPr marL="1143000" indent="-228600" eaLnBrk="0" hangingPunct="0">
              <a:defRPr sz="2000">
                <a:solidFill>
                  <a:schemeClr val="tx1"/>
                </a:solidFill>
                <a:latin typeface="Arial" panose="020B0604020202020204" pitchFamily="34" charset="0"/>
              </a:defRPr>
            </a:lvl3pPr>
            <a:lvl4pPr marL="1600200" indent="-228600" eaLnBrk="0" hangingPunct="0">
              <a:defRPr sz="2000">
                <a:solidFill>
                  <a:schemeClr val="tx1"/>
                </a:solidFill>
                <a:latin typeface="Arial" panose="020B0604020202020204" pitchFamily="34" charset="0"/>
              </a:defRPr>
            </a:lvl4pPr>
            <a:lvl5pPr marL="2057400" indent="-228600" eaLnBrk="0" hangingPunct="0">
              <a:defRPr sz="2000">
                <a:solidFill>
                  <a:schemeClr val="tx1"/>
                </a:solidFill>
                <a:latin typeface="Arial" panose="020B0604020202020204" pitchFamily="34" charset="0"/>
              </a:defRPr>
            </a:lvl5pPr>
            <a:lvl6pPr marL="2514600" indent="-228600" algn="ctr" eaLnBrk="0" fontAlgn="base" hangingPunct="0">
              <a:spcBef>
                <a:spcPct val="0"/>
              </a:spcBef>
              <a:spcAft>
                <a:spcPct val="0"/>
              </a:spcAft>
              <a:defRPr sz="2000">
                <a:solidFill>
                  <a:schemeClr val="tx1"/>
                </a:solidFill>
                <a:latin typeface="Arial" panose="020B0604020202020204" pitchFamily="34" charset="0"/>
              </a:defRPr>
            </a:lvl6pPr>
            <a:lvl7pPr marL="2971800" indent="-228600" algn="ctr" eaLnBrk="0" fontAlgn="base" hangingPunct="0">
              <a:spcBef>
                <a:spcPct val="0"/>
              </a:spcBef>
              <a:spcAft>
                <a:spcPct val="0"/>
              </a:spcAft>
              <a:defRPr sz="2000">
                <a:solidFill>
                  <a:schemeClr val="tx1"/>
                </a:solidFill>
                <a:latin typeface="Arial" panose="020B0604020202020204" pitchFamily="34" charset="0"/>
              </a:defRPr>
            </a:lvl7pPr>
            <a:lvl8pPr marL="3429000" indent="-228600" algn="ctr" eaLnBrk="0" fontAlgn="base" hangingPunct="0">
              <a:spcBef>
                <a:spcPct val="0"/>
              </a:spcBef>
              <a:spcAft>
                <a:spcPct val="0"/>
              </a:spcAft>
              <a:defRPr sz="2000">
                <a:solidFill>
                  <a:schemeClr val="tx1"/>
                </a:solidFill>
                <a:latin typeface="Arial" panose="020B0604020202020204" pitchFamily="34" charset="0"/>
              </a:defRPr>
            </a:lvl8pPr>
            <a:lvl9pPr marL="3886200" indent="-228600" algn="ctr" eaLnBrk="0" fontAlgn="base" hangingPunct="0">
              <a:spcBef>
                <a:spcPct val="0"/>
              </a:spcBef>
              <a:spcAft>
                <a:spcPct val="0"/>
              </a:spcAft>
              <a:defRPr sz="2000">
                <a:solidFill>
                  <a:schemeClr val="tx1"/>
                </a:solidFill>
                <a:latin typeface="Arial" panose="020B0604020202020204" pitchFamily="34" charset="0"/>
              </a:defRPr>
            </a:lvl9pPr>
          </a:lstStyle>
          <a:p>
            <a:pPr eaLnBrk="1" hangingPunct="1"/>
            <a:r>
              <a:rPr lang="en-GB" altLang="es-ES" dirty="0" err="1"/>
              <a:t>Qf</a:t>
            </a:r>
            <a:r>
              <a:rPr lang="en-GB" altLang="es-ES" dirty="0"/>
              <a:t> (cool area)</a:t>
            </a:r>
          </a:p>
        </p:txBody>
      </p:sp>
      <p:sp>
        <p:nvSpPr>
          <p:cNvPr id="11" name="11 CuadroTexto">
            <a:extLst>
              <a:ext uri="{FF2B5EF4-FFF2-40B4-BE49-F238E27FC236}">
                <a16:creationId xmlns:a16="http://schemas.microsoft.com/office/drawing/2014/main" id="{96B54AD8-C455-4A8D-841C-646D8246F72F}"/>
              </a:ext>
            </a:extLst>
          </p:cNvPr>
          <p:cNvSpPr txBox="1">
            <a:spLocks noChangeArrowheads="1"/>
          </p:cNvSpPr>
          <p:nvPr/>
        </p:nvSpPr>
        <p:spPr bwMode="auto">
          <a:xfrm>
            <a:off x="1459916" y="4042668"/>
            <a:ext cx="2285206"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000">
                <a:solidFill>
                  <a:schemeClr val="tx1"/>
                </a:solidFill>
                <a:latin typeface="Arial" panose="020B0604020202020204" pitchFamily="34" charset="0"/>
              </a:defRPr>
            </a:lvl1pPr>
            <a:lvl2pPr marL="742950" indent="-285750" eaLnBrk="0" hangingPunct="0">
              <a:defRPr sz="2000">
                <a:solidFill>
                  <a:schemeClr val="tx1"/>
                </a:solidFill>
                <a:latin typeface="Arial" panose="020B0604020202020204" pitchFamily="34" charset="0"/>
              </a:defRPr>
            </a:lvl2pPr>
            <a:lvl3pPr marL="1143000" indent="-228600" eaLnBrk="0" hangingPunct="0">
              <a:defRPr sz="2000">
                <a:solidFill>
                  <a:schemeClr val="tx1"/>
                </a:solidFill>
                <a:latin typeface="Arial" panose="020B0604020202020204" pitchFamily="34" charset="0"/>
              </a:defRPr>
            </a:lvl3pPr>
            <a:lvl4pPr marL="1600200" indent="-228600" eaLnBrk="0" hangingPunct="0">
              <a:defRPr sz="2000">
                <a:solidFill>
                  <a:schemeClr val="tx1"/>
                </a:solidFill>
                <a:latin typeface="Arial" panose="020B0604020202020204" pitchFamily="34" charset="0"/>
              </a:defRPr>
            </a:lvl4pPr>
            <a:lvl5pPr marL="2057400" indent="-228600" eaLnBrk="0" hangingPunct="0">
              <a:defRPr sz="2000">
                <a:solidFill>
                  <a:schemeClr val="tx1"/>
                </a:solidFill>
                <a:latin typeface="Arial" panose="020B0604020202020204" pitchFamily="34" charset="0"/>
              </a:defRPr>
            </a:lvl5pPr>
            <a:lvl6pPr marL="2514600" indent="-228600" algn="ctr" eaLnBrk="0" fontAlgn="base" hangingPunct="0">
              <a:spcBef>
                <a:spcPct val="0"/>
              </a:spcBef>
              <a:spcAft>
                <a:spcPct val="0"/>
              </a:spcAft>
              <a:defRPr sz="2000">
                <a:solidFill>
                  <a:schemeClr val="tx1"/>
                </a:solidFill>
                <a:latin typeface="Arial" panose="020B0604020202020204" pitchFamily="34" charset="0"/>
              </a:defRPr>
            </a:lvl6pPr>
            <a:lvl7pPr marL="2971800" indent="-228600" algn="ctr" eaLnBrk="0" fontAlgn="base" hangingPunct="0">
              <a:spcBef>
                <a:spcPct val="0"/>
              </a:spcBef>
              <a:spcAft>
                <a:spcPct val="0"/>
              </a:spcAft>
              <a:defRPr sz="2000">
                <a:solidFill>
                  <a:schemeClr val="tx1"/>
                </a:solidFill>
                <a:latin typeface="Arial" panose="020B0604020202020204" pitchFamily="34" charset="0"/>
              </a:defRPr>
            </a:lvl7pPr>
            <a:lvl8pPr marL="3429000" indent="-228600" algn="ctr" eaLnBrk="0" fontAlgn="base" hangingPunct="0">
              <a:spcBef>
                <a:spcPct val="0"/>
              </a:spcBef>
              <a:spcAft>
                <a:spcPct val="0"/>
              </a:spcAft>
              <a:defRPr sz="2000">
                <a:solidFill>
                  <a:schemeClr val="tx1"/>
                </a:solidFill>
                <a:latin typeface="Arial" panose="020B0604020202020204" pitchFamily="34" charset="0"/>
              </a:defRPr>
            </a:lvl8pPr>
            <a:lvl9pPr marL="3886200" indent="-228600" algn="ctr" eaLnBrk="0" fontAlgn="base" hangingPunct="0">
              <a:spcBef>
                <a:spcPct val="0"/>
              </a:spcBef>
              <a:spcAft>
                <a:spcPct val="0"/>
              </a:spcAft>
              <a:defRPr sz="2000">
                <a:solidFill>
                  <a:schemeClr val="tx1"/>
                </a:solidFill>
                <a:latin typeface="Arial" panose="020B0604020202020204" pitchFamily="34" charset="0"/>
              </a:defRPr>
            </a:lvl9pPr>
          </a:lstStyle>
          <a:p>
            <a:pPr eaLnBrk="1" hangingPunct="1"/>
            <a:r>
              <a:rPr lang="es-ES" altLang="es-ES" dirty="0" err="1"/>
              <a:t>Qc</a:t>
            </a:r>
            <a:r>
              <a:rPr lang="es-ES" altLang="es-ES" dirty="0"/>
              <a:t> (</a:t>
            </a:r>
            <a:r>
              <a:rPr lang="es-ES" altLang="es-ES" dirty="0" err="1"/>
              <a:t>hot</a:t>
            </a:r>
            <a:r>
              <a:rPr lang="es-ES" altLang="es-ES" dirty="0"/>
              <a:t> </a:t>
            </a:r>
            <a:r>
              <a:rPr lang="es-ES" altLang="es-ES" dirty="0" err="1"/>
              <a:t>area</a:t>
            </a:r>
            <a:r>
              <a:rPr lang="es-ES" altLang="es-ES" dirty="0"/>
              <a:t>)</a:t>
            </a:r>
          </a:p>
        </p:txBody>
      </p:sp>
      <p:sp>
        <p:nvSpPr>
          <p:cNvPr id="12" name="12 CuadroTexto">
            <a:extLst>
              <a:ext uri="{FF2B5EF4-FFF2-40B4-BE49-F238E27FC236}">
                <a16:creationId xmlns:a16="http://schemas.microsoft.com/office/drawing/2014/main" id="{B81A3B43-2F97-4465-A9B2-B831AFD0033B}"/>
              </a:ext>
            </a:extLst>
          </p:cNvPr>
          <p:cNvSpPr txBox="1">
            <a:spLocks noChangeArrowheads="1"/>
          </p:cNvSpPr>
          <p:nvPr/>
        </p:nvSpPr>
        <p:spPr bwMode="auto">
          <a:xfrm>
            <a:off x="2772779" y="4743796"/>
            <a:ext cx="1944687"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000">
                <a:solidFill>
                  <a:schemeClr val="tx1"/>
                </a:solidFill>
                <a:latin typeface="Arial" panose="020B0604020202020204" pitchFamily="34" charset="0"/>
              </a:defRPr>
            </a:lvl1pPr>
            <a:lvl2pPr marL="742950" indent="-285750" eaLnBrk="0" hangingPunct="0">
              <a:defRPr sz="2000">
                <a:solidFill>
                  <a:schemeClr val="tx1"/>
                </a:solidFill>
                <a:latin typeface="Arial" panose="020B0604020202020204" pitchFamily="34" charset="0"/>
              </a:defRPr>
            </a:lvl2pPr>
            <a:lvl3pPr marL="1143000" indent="-228600" eaLnBrk="0" hangingPunct="0">
              <a:defRPr sz="2000">
                <a:solidFill>
                  <a:schemeClr val="tx1"/>
                </a:solidFill>
                <a:latin typeface="Arial" panose="020B0604020202020204" pitchFamily="34" charset="0"/>
              </a:defRPr>
            </a:lvl3pPr>
            <a:lvl4pPr marL="1600200" indent="-228600" eaLnBrk="0" hangingPunct="0">
              <a:defRPr sz="2000">
                <a:solidFill>
                  <a:schemeClr val="tx1"/>
                </a:solidFill>
                <a:latin typeface="Arial" panose="020B0604020202020204" pitchFamily="34" charset="0"/>
              </a:defRPr>
            </a:lvl4pPr>
            <a:lvl5pPr marL="2057400" indent="-228600" eaLnBrk="0" hangingPunct="0">
              <a:defRPr sz="2000">
                <a:solidFill>
                  <a:schemeClr val="tx1"/>
                </a:solidFill>
                <a:latin typeface="Arial" panose="020B0604020202020204" pitchFamily="34" charset="0"/>
              </a:defRPr>
            </a:lvl5pPr>
            <a:lvl6pPr marL="2514600" indent="-228600" algn="ctr" eaLnBrk="0" fontAlgn="base" hangingPunct="0">
              <a:spcBef>
                <a:spcPct val="0"/>
              </a:spcBef>
              <a:spcAft>
                <a:spcPct val="0"/>
              </a:spcAft>
              <a:defRPr sz="2000">
                <a:solidFill>
                  <a:schemeClr val="tx1"/>
                </a:solidFill>
                <a:latin typeface="Arial" panose="020B0604020202020204" pitchFamily="34" charset="0"/>
              </a:defRPr>
            </a:lvl6pPr>
            <a:lvl7pPr marL="2971800" indent="-228600" algn="ctr" eaLnBrk="0" fontAlgn="base" hangingPunct="0">
              <a:spcBef>
                <a:spcPct val="0"/>
              </a:spcBef>
              <a:spcAft>
                <a:spcPct val="0"/>
              </a:spcAft>
              <a:defRPr sz="2000">
                <a:solidFill>
                  <a:schemeClr val="tx1"/>
                </a:solidFill>
                <a:latin typeface="Arial" panose="020B0604020202020204" pitchFamily="34" charset="0"/>
              </a:defRPr>
            </a:lvl7pPr>
            <a:lvl8pPr marL="3429000" indent="-228600" algn="ctr" eaLnBrk="0" fontAlgn="base" hangingPunct="0">
              <a:spcBef>
                <a:spcPct val="0"/>
              </a:spcBef>
              <a:spcAft>
                <a:spcPct val="0"/>
              </a:spcAft>
              <a:defRPr sz="2000">
                <a:solidFill>
                  <a:schemeClr val="tx1"/>
                </a:solidFill>
                <a:latin typeface="Arial" panose="020B0604020202020204" pitchFamily="34" charset="0"/>
              </a:defRPr>
            </a:lvl8pPr>
            <a:lvl9pPr marL="3886200" indent="-228600" algn="ctr" eaLnBrk="0" fontAlgn="base" hangingPunct="0">
              <a:spcBef>
                <a:spcPct val="0"/>
              </a:spcBef>
              <a:spcAft>
                <a:spcPct val="0"/>
              </a:spcAft>
              <a:defRPr sz="2000">
                <a:solidFill>
                  <a:schemeClr val="tx1"/>
                </a:solidFill>
                <a:latin typeface="Arial" panose="020B0604020202020204" pitchFamily="34" charset="0"/>
              </a:defRPr>
            </a:lvl9pPr>
          </a:lstStyle>
          <a:p>
            <a:pPr eaLnBrk="1" hangingPunct="1"/>
            <a:r>
              <a:rPr lang="en-GB" altLang="es-ES" dirty="0"/>
              <a:t>E = electricity</a:t>
            </a:r>
          </a:p>
        </p:txBody>
      </p:sp>
      <p:sp>
        <p:nvSpPr>
          <p:cNvPr id="13" name="7 CuadroTexto">
            <a:extLst>
              <a:ext uri="{FF2B5EF4-FFF2-40B4-BE49-F238E27FC236}">
                <a16:creationId xmlns:a16="http://schemas.microsoft.com/office/drawing/2014/main" id="{FCE530A8-38ED-403E-AC63-386AE701E33A}"/>
              </a:ext>
            </a:extLst>
          </p:cNvPr>
          <p:cNvSpPr txBox="1">
            <a:spLocks noRot="1" noChangeAspect="1" noMove="1" noResize="1" noEditPoints="1" noAdjustHandles="1" noChangeArrowheads="1" noChangeShapeType="1" noTextEdit="1"/>
          </p:cNvSpPr>
          <p:nvPr/>
        </p:nvSpPr>
        <p:spPr>
          <a:xfrm>
            <a:off x="4829175" y="4012609"/>
            <a:ext cx="3091259" cy="1900713"/>
          </a:xfrm>
          <a:prstGeom prst="rect">
            <a:avLst/>
          </a:prstGeom>
          <a:blipFill rotWithShape="1">
            <a:blip r:embed="rId3"/>
            <a:stretch>
              <a:fillRect l="-1972" t="-1282" r="-986"/>
            </a:stretch>
          </a:blipFill>
        </p:spPr>
        <p:txBody>
          <a:bodyPr/>
          <a:lstStyle/>
          <a:p>
            <a:pPr>
              <a:defRPr/>
            </a:pPr>
            <a:r>
              <a:rPr lang="es-ES" dirty="0">
                <a:noFill/>
                <a:latin typeface="Arial" charset="0"/>
              </a:rPr>
              <a:t> </a:t>
            </a:r>
          </a:p>
        </p:txBody>
      </p:sp>
      <p:sp>
        <p:nvSpPr>
          <p:cNvPr id="14" name="10 CuadroTexto">
            <a:extLst>
              <a:ext uri="{FF2B5EF4-FFF2-40B4-BE49-F238E27FC236}">
                <a16:creationId xmlns:a16="http://schemas.microsoft.com/office/drawing/2014/main" id="{E124FE02-3895-4093-81D1-1EE2FDE2A155}"/>
              </a:ext>
            </a:extLst>
          </p:cNvPr>
          <p:cNvSpPr txBox="1">
            <a:spLocks noChangeArrowheads="1"/>
          </p:cNvSpPr>
          <p:nvPr/>
        </p:nvSpPr>
        <p:spPr bwMode="auto">
          <a:xfrm>
            <a:off x="586941" y="4665148"/>
            <a:ext cx="1295400"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000">
                <a:solidFill>
                  <a:schemeClr val="tx1"/>
                </a:solidFill>
                <a:latin typeface="Arial" panose="020B0604020202020204" pitchFamily="34" charset="0"/>
              </a:defRPr>
            </a:lvl1pPr>
            <a:lvl2pPr marL="742950" indent="-285750" eaLnBrk="0" hangingPunct="0">
              <a:defRPr sz="2000">
                <a:solidFill>
                  <a:schemeClr val="tx1"/>
                </a:solidFill>
                <a:latin typeface="Arial" panose="020B0604020202020204" pitchFamily="34" charset="0"/>
              </a:defRPr>
            </a:lvl2pPr>
            <a:lvl3pPr marL="1143000" indent="-228600" eaLnBrk="0" hangingPunct="0">
              <a:defRPr sz="2000">
                <a:solidFill>
                  <a:schemeClr val="tx1"/>
                </a:solidFill>
                <a:latin typeface="Arial" panose="020B0604020202020204" pitchFamily="34" charset="0"/>
              </a:defRPr>
            </a:lvl3pPr>
            <a:lvl4pPr marL="1600200" indent="-228600" eaLnBrk="0" hangingPunct="0">
              <a:defRPr sz="2000">
                <a:solidFill>
                  <a:schemeClr val="tx1"/>
                </a:solidFill>
                <a:latin typeface="Arial" panose="020B0604020202020204" pitchFamily="34" charset="0"/>
              </a:defRPr>
            </a:lvl4pPr>
            <a:lvl5pPr marL="2057400" indent="-228600" eaLnBrk="0" hangingPunct="0">
              <a:defRPr sz="2000">
                <a:solidFill>
                  <a:schemeClr val="tx1"/>
                </a:solidFill>
                <a:latin typeface="Arial" panose="020B0604020202020204" pitchFamily="34" charset="0"/>
              </a:defRPr>
            </a:lvl5pPr>
            <a:lvl6pPr marL="2514600" indent="-228600" algn="ctr" eaLnBrk="0" fontAlgn="base" hangingPunct="0">
              <a:spcBef>
                <a:spcPct val="0"/>
              </a:spcBef>
              <a:spcAft>
                <a:spcPct val="0"/>
              </a:spcAft>
              <a:defRPr sz="2000">
                <a:solidFill>
                  <a:schemeClr val="tx1"/>
                </a:solidFill>
                <a:latin typeface="Arial" panose="020B0604020202020204" pitchFamily="34" charset="0"/>
              </a:defRPr>
            </a:lvl6pPr>
            <a:lvl7pPr marL="2971800" indent="-228600" algn="ctr" eaLnBrk="0" fontAlgn="base" hangingPunct="0">
              <a:spcBef>
                <a:spcPct val="0"/>
              </a:spcBef>
              <a:spcAft>
                <a:spcPct val="0"/>
              </a:spcAft>
              <a:defRPr sz="2000">
                <a:solidFill>
                  <a:schemeClr val="tx1"/>
                </a:solidFill>
                <a:latin typeface="Arial" panose="020B0604020202020204" pitchFamily="34" charset="0"/>
              </a:defRPr>
            </a:lvl7pPr>
            <a:lvl8pPr marL="3429000" indent="-228600" algn="ctr" eaLnBrk="0" fontAlgn="base" hangingPunct="0">
              <a:spcBef>
                <a:spcPct val="0"/>
              </a:spcBef>
              <a:spcAft>
                <a:spcPct val="0"/>
              </a:spcAft>
              <a:defRPr sz="2000">
                <a:solidFill>
                  <a:schemeClr val="tx1"/>
                </a:solidFill>
                <a:latin typeface="Arial" panose="020B0604020202020204" pitchFamily="34" charset="0"/>
              </a:defRPr>
            </a:lvl8pPr>
            <a:lvl9pPr marL="3886200" indent="-228600" algn="ctr" eaLnBrk="0" fontAlgn="base" hangingPunct="0">
              <a:spcBef>
                <a:spcPct val="0"/>
              </a:spcBef>
              <a:spcAft>
                <a:spcPct val="0"/>
              </a:spcAft>
              <a:defRPr sz="2000">
                <a:solidFill>
                  <a:schemeClr val="tx1"/>
                </a:solidFill>
                <a:latin typeface="Arial" panose="020B0604020202020204" pitchFamily="34" charset="0"/>
              </a:defRPr>
            </a:lvl9pPr>
          </a:lstStyle>
          <a:p>
            <a:pPr algn="ctr" eaLnBrk="1" hangingPunct="1"/>
            <a:r>
              <a:rPr lang="en-GB" altLang="es-ES" sz="1600" b="1" dirty="0">
                <a:solidFill>
                  <a:schemeClr val="bg1"/>
                </a:solidFill>
              </a:rPr>
              <a:t>Cooling device</a:t>
            </a:r>
          </a:p>
        </p:txBody>
      </p:sp>
      <p:sp>
        <p:nvSpPr>
          <p:cNvPr id="15" name="2 CuadroTexto">
            <a:extLst>
              <a:ext uri="{FF2B5EF4-FFF2-40B4-BE49-F238E27FC236}">
                <a16:creationId xmlns:a16="http://schemas.microsoft.com/office/drawing/2014/main" id="{39D85155-1077-4418-80D8-E78CC209E791}"/>
              </a:ext>
            </a:extLst>
          </p:cNvPr>
          <p:cNvSpPr txBox="1">
            <a:spLocks noChangeArrowheads="1"/>
          </p:cNvSpPr>
          <p:nvPr/>
        </p:nvSpPr>
        <p:spPr bwMode="auto">
          <a:xfrm>
            <a:off x="370136" y="1052513"/>
            <a:ext cx="8403728" cy="18466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000">
                <a:solidFill>
                  <a:schemeClr val="tx1"/>
                </a:solidFill>
                <a:latin typeface="Arial" panose="020B0604020202020204" pitchFamily="34" charset="0"/>
                <a:cs typeface="Arial" panose="020B0604020202020204" pitchFamily="34" charset="0"/>
              </a:defRPr>
            </a:lvl1pPr>
            <a:lvl2pPr marL="742950" indent="-285750">
              <a:defRPr sz="2000">
                <a:solidFill>
                  <a:schemeClr val="tx1"/>
                </a:solidFill>
                <a:latin typeface="Arial" panose="020B0604020202020204" pitchFamily="34" charset="0"/>
                <a:cs typeface="Arial" panose="020B0604020202020204" pitchFamily="34" charset="0"/>
              </a:defRPr>
            </a:lvl2pPr>
            <a:lvl3pPr marL="1143000" indent="-228600">
              <a:defRPr sz="2000">
                <a:solidFill>
                  <a:schemeClr val="tx1"/>
                </a:solidFill>
                <a:latin typeface="Arial" panose="020B0604020202020204" pitchFamily="34" charset="0"/>
                <a:cs typeface="Arial" panose="020B0604020202020204" pitchFamily="34" charset="0"/>
              </a:defRPr>
            </a:lvl3pPr>
            <a:lvl4pPr marL="1600200" indent="-228600">
              <a:defRPr sz="2000">
                <a:solidFill>
                  <a:schemeClr val="tx1"/>
                </a:solidFill>
                <a:latin typeface="Arial" panose="020B0604020202020204" pitchFamily="34" charset="0"/>
                <a:cs typeface="Arial" panose="020B0604020202020204" pitchFamily="34" charset="0"/>
              </a:defRPr>
            </a:lvl4pPr>
            <a:lvl5pPr marL="2057400" indent="-228600">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9pPr>
          </a:lstStyle>
          <a:p>
            <a:pPr algn="just"/>
            <a:r>
              <a:rPr lang="en-US" altLang="es-ES" b="1" dirty="0">
                <a:solidFill>
                  <a:srgbClr val="FFC000"/>
                </a:solidFill>
              </a:rPr>
              <a:t>Efficiency energy in cooling systems:</a:t>
            </a:r>
          </a:p>
          <a:p>
            <a:pPr algn="just" eaLnBrk="1" hangingPunct="1"/>
            <a:endParaRPr lang="en-US" altLang="es-ES" sz="1400" b="1" dirty="0">
              <a:solidFill>
                <a:schemeClr val="tx1">
                  <a:lumMod val="75000"/>
                  <a:lumOff val="25000"/>
                </a:schemeClr>
              </a:solidFill>
            </a:endParaRPr>
          </a:p>
          <a:p>
            <a:pPr algn="just"/>
            <a:r>
              <a:rPr lang="en-US" altLang="es-ES" sz="1600" dirty="0">
                <a:solidFill>
                  <a:schemeClr val="tx1">
                    <a:lumMod val="75000"/>
                    <a:lumOff val="25000"/>
                  </a:schemeClr>
                </a:solidFill>
              </a:rPr>
              <a:t>The refrigeration compression, within the refrigeration cycle, consists of passing through a closed circuit a refrigerant fluid that operates at two pressures, from the lowest to the highest.</a:t>
            </a:r>
          </a:p>
          <a:p>
            <a:pPr algn="just"/>
            <a:endParaRPr lang="en-US" altLang="es-ES" sz="1600" dirty="0">
              <a:solidFill>
                <a:schemeClr val="tx1">
                  <a:lumMod val="75000"/>
                  <a:lumOff val="25000"/>
                </a:schemeClr>
              </a:solidFill>
            </a:endParaRPr>
          </a:p>
          <a:p>
            <a:pPr algn="just"/>
            <a:r>
              <a:rPr lang="en-US" altLang="es-ES" sz="1600" dirty="0">
                <a:solidFill>
                  <a:schemeClr val="tx1">
                    <a:lumMod val="75000"/>
                    <a:lumOff val="25000"/>
                  </a:schemeClr>
                </a:solidFill>
              </a:rPr>
              <a:t>The result is that the fluid absorbs heat in one space and supplies it in another.</a:t>
            </a:r>
          </a:p>
        </p:txBody>
      </p:sp>
      <p:sp>
        <p:nvSpPr>
          <p:cNvPr id="16" name="1 CuadroTexto">
            <a:extLst>
              <a:ext uri="{FF2B5EF4-FFF2-40B4-BE49-F238E27FC236}">
                <a16:creationId xmlns:a16="http://schemas.microsoft.com/office/drawing/2014/main" id="{5528110F-A064-460E-9767-7A37B6F1CA12}"/>
              </a:ext>
            </a:extLst>
          </p:cNvPr>
          <p:cNvSpPr txBox="1">
            <a:spLocks noChangeArrowheads="1"/>
          </p:cNvSpPr>
          <p:nvPr/>
        </p:nvSpPr>
        <p:spPr bwMode="auto">
          <a:xfrm>
            <a:off x="386409" y="2948160"/>
            <a:ext cx="8387455" cy="830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000">
                <a:solidFill>
                  <a:schemeClr val="tx1"/>
                </a:solidFill>
                <a:latin typeface="Arial" panose="020B0604020202020204" pitchFamily="34" charset="0"/>
                <a:cs typeface="Arial" panose="020B0604020202020204" pitchFamily="34" charset="0"/>
              </a:defRPr>
            </a:lvl1pPr>
            <a:lvl2pPr marL="742950" indent="-285750">
              <a:defRPr sz="2000">
                <a:solidFill>
                  <a:schemeClr val="tx1"/>
                </a:solidFill>
                <a:latin typeface="Arial" panose="020B0604020202020204" pitchFamily="34" charset="0"/>
                <a:cs typeface="Arial" panose="020B0604020202020204" pitchFamily="34" charset="0"/>
              </a:defRPr>
            </a:lvl2pPr>
            <a:lvl3pPr marL="1143000" indent="-228600">
              <a:defRPr sz="2000">
                <a:solidFill>
                  <a:schemeClr val="tx1"/>
                </a:solidFill>
                <a:latin typeface="Arial" panose="020B0604020202020204" pitchFamily="34" charset="0"/>
                <a:cs typeface="Arial" panose="020B0604020202020204" pitchFamily="34" charset="0"/>
              </a:defRPr>
            </a:lvl3pPr>
            <a:lvl4pPr marL="1600200" indent="-228600">
              <a:defRPr sz="2000">
                <a:solidFill>
                  <a:schemeClr val="tx1"/>
                </a:solidFill>
                <a:latin typeface="Arial" panose="020B0604020202020204" pitchFamily="34" charset="0"/>
                <a:cs typeface="Arial" panose="020B0604020202020204" pitchFamily="34" charset="0"/>
              </a:defRPr>
            </a:lvl4pPr>
            <a:lvl5pPr marL="2057400" indent="-228600">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9pPr>
          </a:lstStyle>
          <a:p>
            <a:pPr algn="just"/>
            <a:r>
              <a:rPr lang="en-US" altLang="es-ES" sz="1600" dirty="0">
                <a:solidFill>
                  <a:schemeClr val="tx1">
                    <a:lumMod val="75000"/>
                    <a:lumOff val="25000"/>
                  </a:schemeClr>
                </a:solidFill>
              </a:rPr>
              <a:t>The energy performance is measured by the Energy Efficiency Ratio (EER) </a:t>
            </a:r>
          </a:p>
          <a:p>
            <a:pPr algn="just"/>
            <a:r>
              <a:rPr lang="en-US" altLang="es-ES" sz="1600" dirty="0">
                <a:solidFill>
                  <a:schemeClr val="tx1">
                    <a:lumMod val="75000"/>
                    <a:lumOff val="25000"/>
                  </a:schemeClr>
                </a:solidFill>
              </a:rPr>
              <a:t>In case the system also produces heat, there is another coefficient of performance called COP (coefficient of performance).</a:t>
            </a:r>
          </a:p>
        </p:txBody>
      </p:sp>
      <p:grpSp>
        <p:nvGrpSpPr>
          <p:cNvPr id="17" name="Grupo 16">
            <a:extLst>
              <a:ext uri="{FF2B5EF4-FFF2-40B4-BE49-F238E27FC236}">
                <a16:creationId xmlns:a16="http://schemas.microsoft.com/office/drawing/2014/main" id="{ADF5B987-17BC-470E-A45F-DC9CA52E838D}"/>
              </a:ext>
            </a:extLst>
          </p:cNvPr>
          <p:cNvGrpSpPr/>
          <p:nvPr/>
        </p:nvGrpSpPr>
        <p:grpSpPr>
          <a:xfrm>
            <a:off x="14545" y="8620"/>
            <a:ext cx="8759319" cy="718955"/>
            <a:chOff x="14545" y="8620"/>
            <a:chExt cx="8759319" cy="718955"/>
          </a:xfrm>
        </p:grpSpPr>
        <p:grpSp>
          <p:nvGrpSpPr>
            <p:cNvPr id="18" name="Grupo 17">
              <a:extLst>
                <a:ext uri="{FF2B5EF4-FFF2-40B4-BE49-F238E27FC236}">
                  <a16:creationId xmlns:a16="http://schemas.microsoft.com/office/drawing/2014/main" id="{DE3E314E-7AF5-4072-A016-D19E4A919DA6}"/>
                </a:ext>
              </a:extLst>
            </p:cNvPr>
            <p:cNvGrpSpPr/>
            <p:nvPr/>
          </p:nvGrpSpPr>
          <p:grpSpPr>
            <a:xfrm>
              <a:off x="370136" y="236507"/>
              <a:ext cx="8403728" cy="491068"/>
              <a:chOff x="370136" y="273636"/>
              <a:chExt cx="8403728" cy="491068"/>
            </a:xfrm>
          </p:grpSpPr>
          <p:sp>
            <p:nvSpPr>
              <p:cNvPr id="21" name="Titel 1">
                <a:extLst>
                  <a:ext uri="{FF2B5EF4-FFF2-40B4-BE49-F238E27FC236}">
                    <a16:creationId xmlns:a16="http://schemas.microsoft.com/office/drawing/2014/main" id="{3CF65422-7F8A-4C97-A75F-E972A4BA2EC1}"/>
                  </a:ext>
                </a:extLst>
              </p:cNvPr>
              <p:cNvSpPr txBox="1">
                <a:spLocks/>
              </p:cNvSpPr>
              <p:nvPr/>
            </p:nvSpPr>
            <p:spPr>
              <a:xfrm>
                <a:off x="370136" y="274638"/>
                <a:ext cx="8006861" cy="490066"/>
              </a:xfrm>
              <a:prstGeom prst="rect">
                <a:avLst/>
              </a:prstGeom>
              <a:solidFill>
                <a:srgbClr val="209298"/>
              </a:solidFill>
            </p:spPr>
            <p:txBody>
              <a:bodyPr vert="horz" lIns="91440" tIns="45720" rIns="91440" bIns="45720" rtlCol="0" anchor="ctr">
                <a:normAutofit/>
              </a:bodyPr>
              <a:lstStyle>
                <a:lvl1pPr algn="l" defTabSz="914400" rtl="0" eaLnBrk="1" latinLnBrk="0" hangingPunct="1">
                  <a:spcBef>
                    <a:spcPct val="0"/>
                  </a:spcBef>
                  <a:buNone/>
                  <a:defRPr sz="2200" b="1" kern="1200">
                    <a:solidFill>
                      <a:schemeClr val="bg1"/>
                    </a:solidFill>
                    <a:latin typeface="+mj-lt"/>
                    <a:ea typeface="+mj-ea"/>
                    <a:cs typeface="+mj-cs"/>
                  </a:defRPr>
                </a:lvl1pPr>
              </a:lstStyle>
              <a:p>
                <a:r>
                  <a:rPr lang="de-DE" dirty="0"/>
                  <a:t>Energy Efficiency in Cooling production</a:t>
                </a:r>
              </a:p>
            </p:txBody>
          </p:sp>
          <p:sp>
            <p:nvSpPr>
              <p:cNvPr id="22" name="Rectángulo 21">
                <a:extLst>
                  <a:ext uri="{FF2B5EF4-FFF2-40B4-BE49-F238E27FC236}">
                    <a16:creationId xmlns:a16="http://schemas.microsoft.com/office/drawing/2014/main" id="{964DEF85-8B23-479B-9735-0A81543B6AE5}"/>
                  </a:ext>
                </a:extLst>
              </p:cNvPr>
              <p:cNvSpPr/>
              <p:nvPr/>
            </p:nvSpPr>
            <p:spPr>
              <a:xfrm>
                <a:off x="8548873" y="273636"/>
                <a:ext cx="224991" cy="489600"/>
              </a:xfrm>
              <a:prstGeom prst="rect">
                <a:avLst/>
              </a:prstGeom>
              <a:solidFill>
                <a:srgbClr val="1B8E95"/>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s-ES" sz="1800" b="0" i="0" u="none" strike="noStrike" kern="0" cap="none" spc="0" normalizeH="0" baseline="0" noProof="0" dirty="0">
                  <a:ln>
                    <a:noFill/>
                  </a:ln>
                  <a:solidFill>
                    <a:srgbClr val="FFFFFF"/>
                  </a:solidFill>
                  <a:effectLst/>
                  <a:uLnTx/>
                  <a:uFillTx/>
                  <a:latin typeface="Arial"/>
                  <a:ea typeface="+mn-ea"/>
                  <a:cs typeface="+mn-cs"/>
                </a:endParaRPr>
              </a:p>
            </p:txBody>
          </p:sp>
        </p:grpSp>
        <p:sp>
          <p:nvSpPr>
            <p:cNvPr id="19" name="Round Diagonal Corner Rectangle 9">
              <a:extLst>
                <a:ext uri="{FF2B5EF4-FFF2-40B4-BE49-F238E27FC236}">
                  <a16:creationId xmlns:a16="http://schemas.microsoft.com/office/drawing/2014/main" id="{B6982051-BF54-4C8A-9D6E-498955E74F17}"/>
                </a:ext>
              </a:extLst>
            </p:cNvPr>
            <p:cNvSpPr/>
            <p:nvPr/>
          </p:nvSpPr>
          <p:spPr>
            <a:xfrm>
              <a:off x="19668" y="8620"/>
              <a:ext cx="437650" cy="437650"/>
            </a:xfrm>
            <a:prstGeom prst="round2DiagRect">
              <a:avLst>
                <a:gd name="adj1" fmla="val 18841"/>
                <a:gd name="adj2" fmla="val 0"/>
              </a:avLst>
            </a:prstGeom>
            <a:solidFill>
              <a:srgbClr val="FFC000"/>
            </a:solidFill>
            <a:ln w="12700" cap="flat" cmpd="sng" algn="ctr">
              <a:noFill/>
              <a:prstDash val="solid"/>
              <a:miter lim="800000"/>
            </a:ln>
            <a:effectLst/>
          </p:spPr>
          <p:txBody>
            <a:bodyPr rtlCol="0" anchor="ctr"/>
            <a:lstStyle/>
            <a:p>
              <a:pPr marL="0" marR="0" lvl="0" indent="0" algn="ctr" defTabSz="713232" eaLnBrk="1" fontAlgn="auto" latinLnBrk="0" hangingPunct="1">
                <a:lnSpc>
                  <a:spcPct val="100000"/>
                </a:lnSpc>
                <a:spcBef>
                  <a:spcPts val="0"/>
                </a:spcBef>
                <a:spcAft>
                  <a:spcPts val="0"/>
                </a:spcAft>
                <a:buClrTx/>
                <a:buSzTx/>
                <a:buFontTx/>
                <a:buNone/>
                <a:tabLst/>
                <a:defRPr/>
              </a:pPr>
              <a:endParaRPr kumimoji="0" lang="bg-BG" sz="1404" b="0" i="0" u="none" strike="noStrike" kern="0" cap="none" spc="0" normalizeH="0" baseline="0" noProof="0">
                <a:ln>
                  <a:noFill/>
                </a:ln>
                <a:solidFill>
                  <a:srgbClr val="34719E"/>
                </a:solidFill>
                <a:effectLst/>
                <a:uLnTx/>
                <a:uFillTx/>
                <a:latin typeface="Arial"/>
                <a:ea typeface="+mn-ea"/>
                <a:cs typeface="+mn-cs"/>
              </a:endParaRPr>
            </a:p>
          </p:txBody>
        </p:sp>
        <p:sp>
          <p:nvSpPr>
            <p:cNvPr id="20" name="TextBox 3">
              <a:extLst>
                <a:ext uri="{FF2B5EF4-FFF2-40B4-BE49-F238E27FC236}">
                  <a16:creationId xmlns:a16="http://schemas.microsoft.com/office/drawing/2014/main" id="{4FE31F86-E312-4824-8BD7-C44483DE8D11}"/>
                </a:ext>
              </a:extLst>
            </p:cNvPr>
            <p:cNvSpPr txBox="1"/>
            <p:nvPr/>
          </p:nvSpPr>
          <p:spPr>
            <a:xfrm>
              <a:off x="14545" y="8620"/>
              <a:ext cx="470000" cy="400110"/>
            </a:xfrm>
            <a:prstGeom prst="rect">
              <a:avLst/>
            </a:prstGeom>
            <a:noFill/>
          </p:spPr>
          <p:txBody>
            <a:bodyPr wrap="none" rtlCol="0">
              <a:spAutoFit/>
            </a:bodyPr>
            <a:lstStyle/>
            <a:p>
              <a:pPr algn="ctr" defTabSz="713232"/>
              <a:r>
                <a:rPr lang="en-US" sz="2000" dirty="0">
                  <a:solidFill>
                    <a:srgbClr val="FAFAFA"/>
                  </a:solidFill>
                  <a:ea typeface="Open Sans Light" panose="020B0306030504020204" pitchFamily="34" charset="0"/>
                  <a:cs typeface="Open Sans Light" panose="020B0306030504020204" pitchFamily="34" charset="0"/>
                </a:rPr>
                <a:t>01</a:t>
              </a:r>
              <a:endParaRPr lang="bg-BG" sz="2000" dirty="0">
                <a:solidFill>
                  <a:srgbClr val="FAFAFA"/>
                </a:solidFill>
                <a:ea typeface="Open Sans Light" panose="020B0306030504020204" pitchFamily="34" charset="0"/>
                <a:cs typeface="Open Sans Light" panose="020B0306030504020204" pitchFamily="34" charset="0"/>
              </a:endParaRPr>
            </a:p>
          </p:txBody>
        </p:sp>
      </p:grpSp>
      <p:sp>
        <p:nvSpPr>
          <p:cNvPr id="23" name="Rectángulo: esquinas redondeadas 22">
            <a:extLst>
              <a:ext uri="{FF2B5EF4-FFF2-40B4-BE49-F238E27FC236}">
                <a16:creationId xmlns:a16="http://schemas.microsoft.com/office/drawing/2014/main" id="{9DDB3617-9301-4EF9-84D8-80C2FA3D24D5}"/>
              </a:ext>
            </a:extLst>
          </p:cNvPr>
          <p:cNvSpPr/>
          <p:nvPr/>
        </p:nvSpPr>
        <p:spPr>
          <a:xfrm>
            <a:off x="4717466" y="3827410"/>
            <a:ext cx="3279343" cy="1653966"/>
          </a:xfrm>
          <a:prstGeom prst="roundRect">
            <a:avLst/>
          </a:prstGeom>
          <a:noFill/>
          <a:ln>
            <a:solidFill>
              <a:srgbClr val="FFC0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Tree>
    <p:extLst>
      <p:ext uri="{BB962C8B-B14F-4D97-AF65-F5344CB8AC3E}">
        <p14:creationId xmlns:p14="http://schemas.microsoft.com/office/powerpoint/2010/main" val="168782835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upo 1">
            <a:extLst>
              <a:ext uri="{FF2B5EF4-FFF2-40B4-BE49-F238E27FC236}">
                <a16:creationId xmlns:a16="http://schemas.microsoft.com/office/drawing/2014/main" id="{8322C20E-69FD-4FCA-A081-233E56823F8C}"/>
              </a:ext>
            </a:extLst>
          </p:cNvPr>
          <p:cNvGrpSpPr/>
          <p:nvPr/>
        </p:nvGrpSpPr>
        <p:grpSpPr>
          <a:xfrm>
            <a:off x="64764" y="869200"/>
            <a:ext cx="4427799" cy="2024316"/>
            <a:chOff x="750744" y="1387475"/>
            <a:chExt cx="8248694" cy="3912773"/>
          </a:xfrm>
        </p:grpSpPr>
        <p:sp>
          <p:nvSpPr>
            <p:cNvPr id="3" name="3 Rectángulo redondeado">
              <a:extLst>
                <a:ext uri="{FF2B5EF4-FFF2-40B4-BE49-F238E27FC236}">
                  <a16:creationId xmlns:a16="http://schemas.microsoft.com/office/drawing/2014/main" id="{8904ACB9-A7E4-4CC5-A4A1-D1086BD76F5B}"/>
                </a:ext>
              </a:extLst>
            </p:cNvPr>
            <p:cNvSpPr>
              <a:spLocks noChangeArrowheads="1"/>
            </p:cNvSpPr>
            <p:nvPr/>
          </p:nvSpPr>
          <p:spPr bwMode="auto">
            <a:xfrm>
              <a:off x="3137879" y="2024063"/>
              <a:ext cx="2320925" cy="757237"/>
            </a:xfrm>
            <a:prstGeom prst="roundRect">
              <a:avLst>
                <a:gd name="adj" fmla="val 16667"/>
              </a:avLst>
            </a:prstGeom>
            <a:solidFill>
              <a:schemeClr val="accent1"/>
            </a:solidFill>
            <a:ln w="9525" algn="ctr">
              <a:solidFill>
                <a:schemeClr val="tx1"/>
              </a:solidFill>
              <a:round/>
              <a:headEnd/>
              <a:tailEnd/>
            </a:ln>
          </p:spPr>
          <p:txBody>
            <a:bodyPr/>
            <a:lstStyle>
              <a:lvl1pPr eaLnBrk="0" hangingPunct="0">
                <a:defRPr sz="2000">
                  <a:solidFill>
                    <a:schemeClr val="tx1"/>
                  </a:solidFill>
                  <a:latin typeface="Arial" panose="020B0604020202020204" pitchFamily="34" charset="0"/>
                </a:defRPr>
              </a:lvl1pPr>
              <a:lvl2pPr marL="742950" indent="-285750" eaLnBrk="0" hangingPunct="0">
                <a:defRPr sz="2000">
                  <a:solidFill>
                    <a:schemeClr val="tx1"/>
                  </a:solidFill>
                  <a:latin typeface="Arial" panose="020B0604020202020204" pitchFamily="34" charset="0"/>
                </a:defRPr>
              </a:lvl2pPr>
              <a:lvl3pPr marL="1143000" indent="-228600" eaLnBrk="0" hangingPunct="0">
                <a:defRPr sz="2000">
                  <a:solidFill>
                    <a:schemeClr val="tx1"/>
                  </a:solidFill>
                  <a:latin typeface="Arial" panose="020B0604020202020204" pitchFamily="34" charset="0"/>
                </a:defRPr>
              </a:lvl3pPr>
              <a:lvl4pPr marL="1600200" indent="-228600" eaLnBrk="0" hangingPunct="0">
                <a:defRPr sz="2000">
                  <a:solidFill>
                    <a:schemeClr val="tx1"/>
                  </a:solidFill>
                  <a:latin typeface="Arial" panose="020B0604020202020204" pitchFamily="34" charset="0"/>
                </a:defRPr>
              </a:lvl4pPr>
              <a:lvl5pPr marL="2057400" indent="-228600" eaLnBrk="0" hangingPunct="0">
                <a:defRPr sz="2000">
                  <a:solidFill>
                    <a:schemeClr val="tx1"/>
                  </a:solidFill>
                  <a:latin typeface="Arial" panose="020B0604020202020204" pitchFamily="34" charset="0"/>
                </a:defRPr>
              </a:lvl5pPr>
              <a:lvl6pPr marL="2514600" indent="-228600" algn="ctr" eaLnBrk="0" fontAlgn="base" hangingPunct="0">
                <a:spcBef>
                  <a:spcPct val="0"/>
                </a:spcBef>
                <a:spcAft>
                  <a:spcPct val="0"/>
                </a:spcAft>
                <a:defRPr sz="2000">
                  <a:solidFill>
                    <a:schemeClr val="tx1"/>
                  </a:solidFill>
                  <a:latin typeface="Arial" panose="020B0604020202020204" pitchFamily="34" charset="0"/>
                </a:defRPr>
              </a:lvl6pPr>
              <a:lvl7pPr marL="2971800" indent="-228600" algn="ctr" eaLnBrk="0" fontAlgn="base" hangingPunct="0">
                <a:spcBef>
                  <a:spcPct val="0"/>
                </a:spcBef>
                <a:spcAft>
                  <a:spcPct val="0"/>
                </a:spcAft>
                <a:defRPr sz="2000">
                  <a:solidFill>
                    <a:schemeClr val="tx1"/>
                  </a:solidFill>
                  <a:latin typeface="Arial" panose="020B0604020202020204" pitchFamily="34" charset="0"/>
                </a:defRPr>
              </a:lvl7pPr>
              <a:lvl8pPr marL="3429000" indent="-228600" algn="ctr" eaLnBrk="0" fontAlgn="base" hangingPunct="0">
                <a:spcBef>
                  <a:spcPct val="0"/>
                </a:spcBef>
                <a:spcAft>
                  <a:spcPct val="0"/>
                </a:spcAft>
                <a:defRPr sz="2000">
                  <a:solidFill>
                    <a:schemeClr val="tx1"/>
                  </a:solidFill>
                  <a:latin typeface="Arial" panose="020B0604020202020204" pitchFamily="34" charset="0"/>
                </a:defRPr>
              </a:lvl8pPr>
              <a:lvl9pPr marL="3886200" indent="-228600" algn="ctr" eaLnBrk="0" fontAlgn="base" hangingPunct="0">
                <a:spcBef>
                  <a:spcPct val="0"/>
                </a:spcBef>
                <a:spcAft>
                  <a:spcPct val="0"/>
                </a:spcAft>
                <a:defRPr sz="2000">
                  <a:solidFill>
                    <a:schemeClr val="tx1"/>
                  </a:solidFill>
                  <a:latin typeface="Arial" panose="020B0604020202020204" pitchFamily="34" charset="0"/>
                </a:defRPr>
              </a:lvl9pPr>
            </a:lstStyle>
            <a:p>
              <a:pPr eaLnBrk="1" hangingPunct="1"/>
              <a:endParaRPr lang="es-ES" altLang="es-ES"/>
            </a:p>
          </p:txBody>
        </p:sp>
        <p:sp>
          <p:nvSpPr>
            <p:cNvPr id="5" name="14 Rectángulo redondeado">
              <a:extLst>
                <a:ext uri="{FF2B5EF4-FFF2-40B4-BE49-F238E27FC236}">
                  <a16:creationId xmlns:a16="http://schemas.microsoft.com/office/drawing/2014/main" id="{BCE65DE7-13BE-4325-94F0-D7A5BDC3EF41}"/>
                </a:ext>
              </a:extLst>
            </p:cNvPr>
            <p:cNvSpPr>
              <a:spLocks noChangeArrowheads="1"/>
            </p:cNvSpPr>
            <p:nvPr/>
          </p:nvSpPr>
          <p:spPr bwMode="auto">
            <a:xfrm>
              <a:off x="3137879" y="3813175"/>
              <a:ext cx="2320925" cy="755650"/>
            </a:xfrm>
            <a:prstGeom prst="roundRect">
              <a:avLst>
                <a:gd name="adj" fmla="val 16667"/>
              </a:avLst>
            </a:prstGeom>
            <a:solidFill>
              <a:schemeClr val="accent1"/>
            </a:solidFill>
            <a:ln w="9525" algn="ctr">
              <a:solidFill>
                <a:schemeClr val="tx1"/>
              </a:solidFill>
              <a:round/>
              <a:headEnd/>
              <a:tailEnd/>
            </a:ln>
          </p:spPr>
          <p:txBody>
            <a:bodyPr/>
            <a:lstStyle>
              <a:lvl1pPr eaLnBrk="0" hangingPunct="0">
                <a:defRPr sz="2000">
                  <a:solidFill>
                    <a:schemeClr val="tx1"/>
                  </a:solidFill>
                  <a:latin typeface="Arial" panose="020B0604020202020204" pitchFamily="34" charset="0"/>
                </a:defRPr>
              </a:lvl1pPr>
              <a:lvl2pPr marL="742950" indent="-285750" eaLnBrk="0" hangingPunct="0">
                <a:defRPr sz="2000">
                  <a:solidFill>
                    <a:schemeClr val="tx1"/>
                  </a:solidFill>
                  <a:latin typeface="Arial" panose="020B0604020202020204" pitchFamily="34" charset="0"/>
                </a:defRPr>
              </a:lvl2pPr>
              <a:lvl3pPr marL="1143000" indent="-228600" eaLnBrk="0" hangingPunct="0">
                <a:defRPr sz="2000">
                  <a:solidFill>
                    <a:schemeClr val="tx1"/>
                  </a:solidFill>
                  <a:latin typeface="Arial" panose="020B0604020202020204" pitchFamily="34" charset="0"/>
                </a:defRPr>
              </a:lvl3pPr>
              <a:lvl4pPr marL="1600200" indent="-228600" eaLnBrk="0" hangingPunct="0">
                <a:defRPr sz="2000">
                  <a:solidFill>
                    <a:schemeClr val="tx1"/>
                  </a:solidFill>
                  <a:latin typeface="Arial" panose="020B0604020202020204" pitchFamily="34" charset="0"/>
                </a:defRPr>
              </a:lvl4pPr>
              <a:lvl5pPr marL="2057400" indent="-228600" eaLnBrk="0" hangingPunct="0">
                <a:defRPr sz="2000">
                  <a:solidFill>
                    <a:schemeClr val="tx1"/>
                  </a:solidFill>
                  <a:latin typeface="Arial" panose="020B0604020202020204" pitchFamily="34" charset="0"/>
                </a:defRPr>
              </a:lvl5pPr>
              <a:lvl6pPr marL="2514600" indent="-228600" algn="ctr" eaLnBrk="0" fontAlgn="base" hangingPunct="0">
                <a:spcBef>
                  <a:spcPct val="0"/>
                </a:spcBef>
                <a:spcAft>
                  <a:spcPct val="0"/>
                </a:spcAft>
                <a:defRPr sz="2000">
                  <a:solidFill>
                    <a:schemeClr val="tx1"/>
                  </a:solidFill>
                  <a:latin typeface="Arial" panose="020B0604020202020204" pitchFamily="34" charset="0"/>
                </a:defRPr>
              </a:lvl6pPr>
              <a:lvl7pPr marL="2971800" indent="-228600" algn="ctr" eaLnBrk="0" fontAlgn="base" hangingPunct="0">
                <a:spcBef>
                  <a:spcPct val="0"/>
                </a:spcBef>
                <a:spcAft>
                  <a:spcPct val="0"/>
                </a:spcAft>
                <a:defRPr sz="2000">
                  <a:solidFill>
                    <a:schemeClr val="tx1"/>
                  </a:solidFill>
                  <a:latin typeface="Arial" panose="020B0604020202020204" pitchFamily="34" charset="0"/>
                </a:defRPr>
              </a:lvl7pPr>
              <a:lvl8pPr marL="3429000" indent="-228600" algn="ctr" eaLnBrk="0" fontAlgn="base" hangingPunct="0">
                <a:spcBef>
                  <a:spcPct val="0"/>
                </a:spcBef>
                <a:spcAft>
                  <a:spcPct val="0"/>
                </a:spcAft>
                <a:defRPr sz="2000">
                  <a:solidFill>
                    <a:schemeClr val="tx1"/>
                  </a:solidFill>
                  <a:latin typeface="Arial" panose="020B0604020202020204" pitchFamily="34" charset="0"/>
                </a:defRPr>
              </a:lvl8pPr>
              <a:lvl9pPr marL="3886200" indent="-228600" algn="ctr" eaLnBrk="0" fontAlgn="base" hangingPunct="0">
                <a:spcBef>
                  <a:spcPct val="0"/>
                </a:spcBef>
                <a:spcAft>
                  <a:spcPct val="0"/>
                </a:spcAft>
                <a:defRPr sz="2000">
                  <a:solidFill>
                    <a:schemeClr val="tx1"/>
                  </a:solidFill>
                  <a:latin typeface="Arial" panose="020B0604020202020204" pitchFamily="34" charset="0"/>
                </a:defRPr>
              </a:lvl9pPr>
            </a:lstStyle>
            <a:p>
              <a:pPr eaLnBrk="1" hangingPunct="1"/>
              <a:endParaRPr lang="es-ES" altLang="es-ES"/>
            </a:p>
          </p:txBody>
        </p:sp>
        <p:cxnSp>
          <p:nvCxnSpPr>
            <p:cNvPr id="6" name="15 Conector recto">
              <a:extLst>
                <a:ext uri="{FF2B5EF4-FFF2-40B4-BE49-F238E27FC236}">
                  <a16:creationId xmlns:a16="http://schemas.microsoft.com/office/drawing/2014/main" id="{757D3A67-238E-4F89-9EDB-B5CF3F1AC08B}"/>
                </a:ext>
              </a:extLst>
            </p:cNvPr>
            <p:cNvCxnSpPr>
              <a:cxnSpLocks noChangeShapeType="1"/>
            </p:cNvCxnSpPr>
            <p:nvPr/>
          </p:nvCxnSpPr>
          <p:spPr bwMode="auto">
            <a:xfrm>
              <a:off x="2164742" y="3105150"/>
              <a:ext cx="431800" cy="0"/>
            </a:xfrm>
            <a:prstGeom prst="line">
              <a:avLst/>
            </a:prstGeom>
            <a:noFill/>
            <a:ln w="25400" algn="ctr">
              <a:solidFill>
                <a:schemeClr val="tx1"/>
              </a:solidFill>
              <a:round/>
              <a:headEnd/>
              <a:tailEnd/>
            </a:ln>
            <a:extLst>
              <a:ext uri="{909E8E84-426E-40DD-AFC4-6F175D3DCCD1}">
                <a14:hiddenFill xmlns:a14="http://schemas.microsoft.com/office/drawing/2010/main">
                  <a:noFill/>
                </a14:hiddenFill>
              </a:ext>
            </a:extLst>
          </p:spPr>
        </p:cxnSp>
        <p:cxnSp>
          <p:nvCxnSpPr>
            <p:cNvPr id="7" name="17 Conector recto">
              <a:extLst>
                <a:ext uri="{FF2B5EF4-FFF2-40B4-BE49-F238E27FC236}">
                  <a16:creationId xmlns:a16="http://schemas.microsoft.com/office/drawing/2014/main" id="{D053EE08-B101-414A-A628-8C2DB02A20E3}"/>
                </a:ext>
              </a:extLst>
            </p:cNvPr>
            <p:cNvCxnSpPr>
              <a:cxnSpLocks noChangeShapeType="1"/>
            </p:cNvCxnSpPr>
            <p:nvPr/>
          </p:nvCxnSpPr>
          <p:spPr bwMode="auto">
            <a:xfrm>
              <a:off x="2164742" y="3536950"/>
              <a:ext cx="431800" cy="0"/>
            </a:xfrm>
            <a:prstGeom prst="line">
              <a:avLst/>
            </a:prstGeom>
            <a:noFill/>
            <a:ln w="25400" algn="ctr">
              <a:solidFill>
                <a:schemeClr val="tx1"/>
              </a:solidFill>
              <a:round/>
              <a:headEnd/>
              <a:tailEnd/>
            </a:ln>
            <a:extLst>
              <a:ext uri="{909E8E84-426E-40DD-AFC4-6F175D3DCCD1}">
                <a14:hiddenFill xmlns:a14="http://schemas.microsoft.com/office/drawing/2010/main">
                  <a:noFill/>
                </a14:hiddenFill>
              </a:ext>
            </a:extLst>
          </p:spPr>
        </p:cxnSp>
        <p:cxnSp>
          <p:nvCxnSpPr>
            <p:cNvPr id="8" name="18 Conector recto">
              <a:extLst>
                <a:ext uri="{FF2B5EF4-FFF2-40B4-BE49-F238E27FC236}">
                  <a16:creationId xmlns:a16="http://schemas.microsoft.com/office/drawing/2014/main" id="{DD0C3F87-0619-4034-ADA2-172C984DD9A8}"/>
                </a:ext>
              </a:extLst>
            </p:cNvPr>
            <p:cNvCxnSpPr>
              <a:cxnSpLocks noChangeShapeType="1"/>
            </p:cNvCxnSpPr>
            <p:nvPr/>
          </p:nvCxnSpPr>
          <p:spPr bwMode="auto">
            <a:xfrm flipV="1">
              <a:off x="2164742" y="3105150"/>
              <a:ext cx="431800" cy="431800"/>
            </a:xfrm>
            <a:prstGeom prst="line">
              <a:avLst/>
            </a:prstGeom>
            <a:noFill/>
            <a:ln w="25400" algn="ctr">
              <a:solidFill>
                <a:schemeClr val="tx1"/>
              </a:solidFill>
              <a:round/>
              <a:headEnd/>
              <a:tailEnd/>
            </a:ln>
            <a:extLst>
              <a:ext uri="{909E8E84-426E-40DD-AFC4-6F175D3DCCD1}">
                <a14:hiddenFill xmlns:a14="http://schemas.microsoft.com/office/drawing/2010/main">
                  <a:noFill/>
                </a14:hiddenFill>
              </a:ext>
            </a:extLst>
          </p:spPr>
        </p:cxnSp>
        <p:cxnSp>
          <p:nvCxnSpPr>
            <p:cNvPr id="9" name="21 Conector recto">
              <a:extLst>
                <a:ext uri="{FF2B5EF4-FFF2-40B4-BE49-F238E27FC236}">
                  <a16:creationId xmlns:a16="http://schemas.microsoft.com/office/drawing/2014/main" id="{4111B1DC-0231-4596-9E62-B015E878A316}"/>
                </a:ext>
              </a:extLst>
            </p:cNvPr>
            <p:cNvCxnSpPr>
              <a:cxnSpLocks noChangeShapeType="1"/>
            </p:cNvCxnSpPr>
            <p:nvPr/>
          </p:nvCxnSpPr>
          <p:spPr bwMode="auto">
            <a:xfrm flipH="1" flipV="1">
              <a:off x="2164742" y="3105150"/>
              <a:ext cx="431800" cy="431800"/>
            </a:xfrm>
            <a:prstGeom prst="line">
              <a:avLst/>
            </a:prstGeom>
            <a:noFill/>
            <a:ln w="25400" algn="ctr">
              <a:solidFill>
                <a:schemeClr val="tx1"/>
              </a:solidFill>
              <a:round/>
              <a:headEnd/>
              <a:tailEnd/>
            </a:ln>
            <a:extLst>
              <a:ext uri="{909E8E84-426E-40DD-AFC4-6F175D3DCCD1}">
                <a14:hiddenFill xmlns:a14="http://schemas.microsoft.com/office/drawing/2010/main">
                  <a:noFill/>
                </a14:hiddenFill>
              </a:ext>
            </a:extLst>
          </p:spPr>
        </p:cxnSp>
        <p:cxnSp>
          <p:nvCxnSpPr>
            <p:cNvPr id="10" name="26 Conector recto">
              <a:extLst>
                <a:ext uri="{FF2B5EF4-FFF2-40B4-BE49-F238E27FC236}">
                  <a16:creationId xmlns:a16="http://schemas.microsoft.com/office/drawing/2014/main" id="{67E7A679-0D4C-4426-B481-234842258866}"/>
                </a:ext>
              </a:extLst>
            </p:cNvPr>
            <p:cNvCxnSpPr>
              <a:cxnSpLocks noChangeShapeType="1"/>
            </p:cNvCxnSpPr>
            <p:nvPr/>
          </p:nvCxnSpPr>
          <p:spPr bwMode="auto">
            <a:xfrm flipV="1">
              <a:off x="2380642" y="2457450"/>
              <a:ext cx="0" cy="647700"/>
            </a:xfrm>
            <a:prstGeom prst="line">
              <a:avLst/>
            </a:prstGeom>
            <a:noFill/>
            <a:ln w="25400" algn="ctr">
              <a:solidFill>
                <a:schemeClr val="tx1"/>
              </a:solidFill>
              <a:round/>
              <a:headEnd/>
              <a:tailEnd/>
            </a:ln>
            <a:extLst>
              <a:ext uri="{909E8E84-426E-40DD-AFC4-6F175D3DCCD1}">
                <a14:hiddenFill xmlns:a14="http://schemas.microsoft.com/office/drawing/2010/main">
                  <a:noFill/>
                </a14:hiddenFill>
              </a:ext>
            </a:extLst>
          </p:spPr>
        </p:cxnSp>
        <p:cxnSp>
          <p:nvCxnSpPr>
            <p:cNvPr id="11" name="28 Conector recto">
              <a:extLst>
                <a:ext uri="{FF2B5EF4-FFF2-40B4-BE49-F238E27FC236}">
                  <a16:creationId xmlns:a16="http://schemas.microsoft.com/office/drawing/2014/main" id="{54FE6DC5-424C-4E9F-B8D1-1324C76A6D8A}"/>
                </a:ext>
              </a:extLst>
            </p:cNvPr>
            <p:cNvCxnSpPr>
              <a:cxnSpLocks noChangeShapeType="1"/>
            </p:cNvCxnSpPr>
            <p:nvPr/>
          </p:nvCxnSpPr>
          <p:spPr bwMode="auto">
            <a:xfrm flipH="1">
              <a:off x="2380642" y="2457450"/>
              <a:ext cx="757237" cy="0"/>
            </a:xfrm>
            <a:prstGeom prst="line">
              <a:avLst/>
            </a:prstGeom>
            <a:noFill/>
            <a:ln w="25400" algn="ctr">
              <a:solidFill>
                <a:schemeClr val="tx1"/>
              </a:solidFill>
              <a:round/>
              <a:headEnd/>
              <a:tailEnd/>
            </a:ln>
            <a:extLst>
              <a:ext uri="{909E8E84-426E-40DD-AFC4-6F175D3DCCD1}">
                <a14:hiddenFill xmlns:a14="http://schemas.microsoft.com/office/drawing/2010/main">
                  <a:noFill/>
                </a14:hiddenFill>
              </a:ext>
            </a:extLst>
          </p:spPr>
        </p:cxnSp>
        <p:cxnSp>
          <p:nvCxnSpPr>
            <p:cNvPr id="12" name="31 Conector recto">
              <a:extLst>
                <a:ext uri="{FF2B5EF4-FFF2-40B4-BE49-F238E27FC236}">
                  <a16:creationId xmlns:a16="http://schemas.microsoft.com/office/drawing/2014/main" id="{4A101EB5-9483-40D4-BD05-420C225955F1}"/>
                </a:ext>
              </a:extLst>
            </p:cNvPr>
            <p:cNvCxnSpPr>
              <a:cxnSpLocks noChangeShapeType="1"/>
            </p:cNvCxnSpPr>
            <p:nvPr/>
          </p:nvCxnSpPr>
          <p:spPr bwMode="auto">
            <a:xfrm flipV="1">
              <a:off x="2380642" y="3536950"/>
              <a:ext cx="0" cy="647700"/>
            </a:xfrm>
            <a:prstGeom prst="line">
              <a:avLst/>
            </a:prstGeom>
            <a:noFill/>
            <a:ln w="25400" algn="ctr">
              <a:solidFill>
                <a:schemeClr val="tx1"/>
              </a:solidFill>
              <a:round/>
              <a:headEnd/>
              <a:tailEnd/>
            </a:ln>
            <a:extLst>
              <a:ext uri="{909E8E84-426E-40DD-AFC4-6F175D3DCCD1}">
                <a14:hiddenFill xmlns:a14="http://schemas.microsoft.com/office/drawing/2010/main">
                  <a:noFill/>
                </a14:hiddenFill>
              </a:ext>
            </a:extLst>
          </p:spPr>
        </p:cxnSp>
        <p:cxnSp>
          <p:nvCxnSpPr>
            <p:cNvPr id="13" name="32 Conector recto">
              <a:extLst>
                <a:ext uri="{FF2B5EF4-FFF2-40B4-BE49-F238E27FC236}">
                  <a16:creationId xmlns:a16="http://schemas.microsoft.com/office/drawing/2014/main" id="{F6997C9D-D88A-434E-8B9B-AF269D015B41}"/>
                </a:ext>
              </a:extLst>
            </p:cNvPr>
            <p:cNvCxnSpPr>
              <a:cxnSpLocks noChangeShapeType="1"/>
            </p:cNvCxnSpPr>
            <p:nvPr/>
          </p:nvCxnSpPr>
          <p:spPr bwMode="auto">
            <a:xfrm flipH="1">
              <a:off x="2380642" y="4171950"/>
              <a:ext cx="757237" cy="0"/>
            </a:xfrm>
            <a:prstGeom prst="line">
              <a:avLst/>
            </a:prstGeom>
            <a:noFill/>
            <a:ln w="25400" algn="ctr">
              <a:solidFill>
                <a:schemeClr val="tx1"/>
              </a:solidFill>
              <a:round/>
              <a:headEnd/>
              <a:tailEnd/>
            </a:ln>
            <a:extLst>
              <a:ext uri="{909E8E84-426E-40DD-AFC4-6F175D3DCCD1}">
                <a14:hiddenFill xmlns:a14="http://schemas.microsoft.com/office/drawing/2010/main">
                  <a:noFill/>
                </a14:hiddenFill>
              </a:ext>
            </a:extLst>
          </p:spPr>
        </p:cxnSp>
        <p:cxnSp>
          <p:nvCxnSpPr>
            <p:cNvPr id="14" name="33 Conector recto">
              <a:extLst>
                <a:ext uri="{FF2B5EF4-FFF2-40B4-BE49-F238E27FC236}">
                  <a16:creationId xmlns:a16="http://schemas.microsoft.com/office/drawing/2014/main" id="{3FE2B1DB-97FF-4A03-9221-067B5DFFC888}"/>
                </a:ext>
              </a:extLst>
            </p:cNvPr>
            <p:cNvCxnSpPr>
              <a:cxnSpLocks noChangeShapeType="1"/>
            </p:cNvCxnSpPr>
            <p:nvPr/>
          </p:nvCxnSpPr>
          <p:spPr bwMode="auto">
            <a:xfrm flipH="1">
              <a:off x="5471504" y="2457450"/>
              <a:ext cx="757238" cy="0"/>
            </a:xfrm>
            <a:prstGeom prst="line">
              <a:avLst/>
            </a:prstGeom>
            <a:noFill/>
            <a:ln w="25400" algn="ctr">
              <a:solidFill>
                <a:schemeClr val="tx1"/>
              </a:solidFill>
              <a:round/>
              <a:headEnd/>
              <a:tailEnd/>
            </a:ln>
            <a:extLst>
              <a:ext uri="{909E8E84-426E-40DD-AFC4-6F175D3DCCD1}">
                <a14:hiddenFill xmlns:a14="http://schemas.microsoft.com/office/drawing/2010/main">
                  <a:noFill/>
                </a14:hiddenFill>
              </a:ext>
            </a:extLst>
          </p:spPr>
        </p:cxnSp>
        <p:cxnSp>
          <p:nvCxnSpPr>
            <p:cNvPr id="15" name="34 Conector recto">
              <a:extLst>
                <a:ext uri="{FF2B5EF4-FFF2-40B4-BE49-F238E27FC236}">
                  <a16:creationId xmlns:a16="http://schemas.microsoft.com/office/drawing/2014/main" id="{FD4BE41F-2CB4-48A2-A074-6B45E93830C8}"/>
                </a:ext>
              </a:extLst>
            </p:cNvPr>
            <p:cNvCxnSpPr>
              <a:cxnSpLocks noChangeShapeType="1"/>
            </p:cNvCxnSpPr>
            <p:nvPr/>
          </p:nvCxnSpPr>
          <p:spPr bwMode="auto">
            <a:xfrm flipH="1">
              <a:off x="5471504" y="4171950"/>
              <a:ext cx="757238" cy="0"/>
            </a:xfrm>
            <a:prstGeom prst="line">
              <a:avLst/>
            </a:prstGeom>
            <a:noFill/>
            <a:ln w="25400" algn="ctr">
              <a:solidFill>
                <a:schemeClr val="tx1"/>
              </a:solidFill>
              <a:round/>
              <a:headEnd/>
              <a:tailEnd/>
            </a:ln>
            <a:extLst>
              <a:ext uri="{909E8E84-426E-40DD-AFC4-6F175D3DCCD1}">
                <a14:hiddenFill xmlns:a14="http://schemas.microsoft.com/office/drawing/2010/main">
                  <a:noFill/>
                </a14:hiddenFill>
              </a:ext>
            </a:extLst>
          </p:spPr>
        </p:cxnSp>
        <p:cxnSp>
          <p:nvCxnSpPr>
            <p:cNvPr id="16" name="35 Conector recto">
              <a:extLst>
                <a:ext uri="{FF2B5EF4-FFF2-40B4-BE49-F238E27FC236}">
                  <a16:creationId xmlns:a16="http://schemas.microsoft.com/office/drawing/2014/main" id="{EE497B8F-1648-4B10-BE35-4E9B11BFFA5C}"/>
                </a:ext>
              </a:extLst>
            </p:cNvPr>
            <p:cNvCxnSpPr>
              <a:cxnSpLocks noChangeShapeType="1"/>
            </p:cNvCxnSpPr>
            <p:nvPr/>
          </p:nvCxnSpPr>
          <p:spPr bwMode="auto">
            <a:xfrm flipV="1">
              <a:off x="6219217" y="2457450"/>
              <a:ext cx="0" cy="647700"/>
            </a:xfrm>
            <a:prstGeom prst="line">
              <a:avLst/>
            </a:prstGeom>
            <a:noFill/>
            <a:ln w="25400" algn="ctr">
              <a:solidFill>
                <a:schemeClr val="tx1"/>
              </a:solidFill>
              <a:round/>
              <a:headEnd/>
              <a:tailEnd/>
            </a:ln>
            <a:extLst>
              <a:ext uri="{909E8E84-426E-40DD-AFC4-6F175D3DCCD1}">
                <a14:hiddenFill xmlns:a14="http://schemas.microsoft.com/office/drawing/2010/main">
                  <a:noFill/>
                </a14:hiddenFill>
              </a:ext>
            </a:extLst>
          </p:spPr>
        </p:cxnSp>
        <p:cxnSp>
          <p:nvCxnSpPr>
            <p:cNvPr id="17" name="36 Conector recto">
              <a:extLst>
                <a:ext uri="{FF2B5EF4-FFF2-40B4-BE49-F238E27FC236}">
                  <a16:creationId xmlns:a16="http://schemas.microsoft.com/office/drawing/2014/main" id="{6943FAFD-10F1-4A78-B2A7-290D578D9ED1}"/>
                </a:ext>
              </a:extLst>
            </p:cNvPr>
            <p:cNvCxnSpPr>
              <a:cxnSpLocks noChangeShapeType="1"/>
            </p:cNvCxnSpPr>
            <p:nvPr/>
          </p:nvCxnSpPr>
          <p:spPr bwMode="auto">
            <a:xfrm flipV="1">
              <a:off x="6219217" y="3598863"/>
              <a:ext cx="14287" cy="585787"/>
            </a:xfrm>
            <a:prstGeom prst="line">
              <a:avLst/>
            </a:prstGeom>
            <a:noFill/>
            <a:ln w="25400" algn="ctr">
              <a:solidFill>
                <a:schemeClr val="tx1"/>
              </a:solidFill>
              <a:round/>
              <a:headEnd/>
              <a:tailEnd/>
            </a:ln>
            <a:extLst>
              <a:ext uri="{909E8E84-426E-40DD-AFC4-6F175D3DCCD1}">
                <a14:hiddenFill xmlns:a14="http://schemas.microsoft.com/office/drawing/2010/main">
                  <a:noFill/>
                </a14:hiddenFill>
              </a:ext>
            </a:extLst>
          </p:spPr>
        </p:cxnSp>
        <p:cxnSp>
          <p:nvCxnSpPr>
            <p:cNvPr id="18" name="37 Conector recto">
              <a:extLst>
                <a:ext uri="{FF2B5EF4-FFF2-40B4-BE49-F238E27FC236}">
                  <a16:creationId xmlns:a16="http://schemas.microsoft.com/office/drawing/2014/main" id="{7703A7CD-0963-4509-BD9F-50E8EBE7FA57}"/>
                </a:ext>
              </a:extLst>
            </p:cNvPr>
            <p:cNvCxnSpPr>
              <a:cxnSpLocks noChangeShapeType="1"/>
            </p:cNvCxnSpPr>
            <p:nvPr/>
          </p:nvCxnSpPr>
          <p:spPr bwMode="auto">
            <a:xfrm flipV="1">
              <a:off x="6552592" y="3013075"/>
              <a:ext cx="0" cy="647700"/>
            </a:xfrm>
            <a:prstGeom prst="line">
              <a:avLst/>
            </a:prstGeom>
            <a:noFill/>
            <a:ln w="25400" algn="ctr">
              <a:solidFill>
                <a:schemeClr val="tx1"/>
              </a:solidFill>
              <a:round/>
              <a:headEnd/>
              <a:tailEnd/>
            </a:ln>
            <a:extLst>
              <a:ext uri="{909E8E84-426E-40DD-AFC4-6F175D3DCCD1}">
                <a14:hiddenFill xmlns:a14="http://schemas.microsoft.com/office/drawing/2010/main">
                  <a:noFill/>
                </a14:hiddenFill>
              </a:ext>
            </a:extLst>
          </p:spPr>
        </p:cxnSp>
        <p:cxnSp>
          <p:nvCxnSpPr>
            <p:cNvPr id="19" name="38 Conector recto">
              <a:extLst>
                <a:ext uri="{FF2B5EF4-FFF2-40B4-BE49-F238E27FC236}">
                  <a16:creationId xmlns:a16="http://schemas.microsoft.com/office/drawing/2014/main" id="{39D566AA-DF0C-4E3B-883D-7237A8D2D04C}"/>
                </a:ext>
              </a:extLst>
            </p:cNvPr>
            <p:cNvCxnSpPr>
              <a:cxnSpLocks noChangeShapeType="1"/>
            </p:cNvCxnSpPr>
            <p:nvPr/>
          </p:nvCxnSpPr>
          <p:spPr bwMode="auto">
            <a:xfrm flipV="1">
              <a:off x="5914417" y="3162300"/>
              <a:ext cx="0" cy="342900"/>
            </a:xfrm>
            <a:prstGeom prst="line">
              <a:avLst/>
            </a:prstGeom>
            <a:noFill/>
            <a:ln w="25400" algn="ctr">
              <a:solidFill>
                <a:schemeClr val="tx1"/>
              </a:solidFill>
              <a:round/>
              <a:headEnd/>
              <a:tailEnd/>
            </a:ln>
            <a:extLst>
              <a:ext uri="{909E8E84-426E-40DD-AFC4-6F175D3DCCD1}">
                <a14:hiddenFill xmlns:a14="http://schemas.microsoft.com/office/drawing/2010/main">
                  <a:noFill/>
                </a14:hiddenFill>
              </a:ext>
            </a:extLst>
          </p:spPr>
        </p:cxnSp>
        <p:cxnSp>
          <p:nvCxnSpPr>
            <p:cNvPr id="20" name="40 Conector recto">
              <a:extLst>
                <a:ext uri="{FF2B5EF4-FFF2-40B4-BE49-F238E27FC236}">
                  <a16:creationId xmlns:a16="http://schemas.microsoft.com/office/drawing/2014/main" id="{4292F058-458F-48A7-82AE-A90E9431AE37}"/>
                </a:ext>
              </a:extLst>
            </p:cNvPr>
            <p:cNvCxnSpPr>
              <a:cxnSpLocks noChangeShapeType="1"/>
            </p:cNvCxnSpPr>
            <p:nvPr/>
          </p:nvCxnSpPr>
          <p:spPr bwMode="auto">
            <a:xfrm flipH="1">
              <a:off x="5914417" y="3013075"/>
              <a:ext cx="638175" cy="149225"/>
            </a:xfrm>
            <a:prstGeom prst="line">
              <a:avLst/>
            </a:prstGeom>
            <a:noFill/>
            <a:ln w="25400" algn="ctr">
              <a:solidFill>
                <a:schemeClr val="tx1"/>
              </a:solidFill>
              <a:round/>
              <a:headEnd/>
              <a:tailEnd/>
            </a:ln>
            <a:extLst>
              <a:ext uri="{909E8E84-426E-40DD-AFC4-6F175D3DCCD1}">
                <a14:hiddenFill xmlns:a14="http://schemas.microsoft.com/office/drawing/2010/main">
                  <a:noFill/>
                </a14:hiddenFill>
              </a:ext>
            </a:extLst>
          </p:spPr>
        </p:cxnSp>
        <p:cxnSp>
          <p:nvCxnSpPr>
            <p:cNvPr id="21" name="43 Conector recto">
              <a:extLst>
                <a:ext uri="{FF2B5EF4-FFF2-40B4-BE49-F238E27FC236}">
                  <a16:creationId xmlns:a16="http://schemas.microsoft.com/office/drawing/2014/main" id="{DC626BC4-E9E2-4164-BF17-50803F74B518}"/>
                </a:ext>
              </a:extLst>
            </p:cNvPr>
            <p:cNvCxnSpPr>
              <a:cxnSpLocks noChangeShapeType="1"/>
            </p:cNvCxnSpPr>
            <p:nvPr/>
          </p:nvCxnSpPr>
          <p:spPr bwMode="auto">
            <a:xfrm flipH="1" flipV="1">
              <a:off x="5914417" y="3527425"/>
              <a:ext cx="638175" cy="123825"/>
            </a:xfrm>
            <a:prstGeom prst="line">
              <a:avLst/>
            </a:prstGeom>
            <a:noFill/>
            <a:ln w="25400" algn="ctr">
              <a:solidFill>
                <a:schemeClr val="tx1"/>
              </a:solidFill>
              <a:round/>
              <a:headEnd/>
              <a:tailEnd/>
            </a:ln>
            <a:extLst>
              <a:ext uri="{909E8E84-426E-40DD-AFC4-6F175D3DCCD1}">
                <a14:hiddenFill xmlns:a14="http://schemas.microsoft.com/office/drawing/2010/main">
                  <a:noFill/>
                </a14:hiddenFill>
              </a:ext>
            </a:extLst>
          </p:spPr>
        </p:cxnSp>
        <p:sp>
          <p:nvSpPr>
            <p:cNvPr id="22" name="46 Flecha derecha">
              <a:extLst>
                <a:ext uri="{FF2B5EF4-FFF2-40B4-BE49-F238E27FC236}">
                  <a16:creationId xmlns:a16="http://schemas.microsoft.com/office/drawing/2014/main" id="{75ED69E7-B750-4CDB-897F-1C80E075C3A3}"/>
                </a:ext>
              </a:extLst>
            </p:cNvPr>
            <p:cNvSpPr>
              <a:spLocks noChangeArrowheads="1"/>
            </p:cNvSpPr>
            <p:nvPr/>
          </p:nvSpPr>
          <p:spPr bwMode="auto">
            <a:xfrm rot="16200000">
              <a:off x="4018942" y="1340296"/>
              <a:ext cx="539751" cy="647701"/>
            </a:xfrm>
            <a:prstGeom prst="rightArrow">
              <a:avLst>
                <a:gd name="adj1" fmla="val 50000"/>
                <a:gd name="adj2" fmla="val 50000"/>
              </a:avLst>
            </a:prstGeom>
            <a:ln>
              <a:solidFill>
                <a:srgbClr val="2AA4A4"/>
              </a:solidFill>
              <a:headEnd/>
              <a:tailEnd/>
            </a:ln>
          </p:spPr>
          <p:style>
            <a:lnRef idx="2">
              <a:schemeClr val="accent2"/>
            </a:lnRef>
            <a:fillRef idx="1">
              <a:schemeClr val="lt1"/>
            </a:fillRef>
            <a:effectRef idx="0">
              <a:schemeClr val="accent2"/>
            </a:effectRef>
            <a:fontRef idx="minor">
              <a:schemeClr val="dk1"/>
            </a:fontRef>
          </p:style>
          <p:txBody>
            <a:bodyPr/>
            <a:lstStyle>
              <a:lvl1pPr eaLnBrk="0" hangingPunct="0">
                <a:defRPr sz="2000">
                  <a:solidFill>
                    <a:schemeClr val="tx1"/>
                  </a:solidFill>
                  <a:latin typeface="Arial" panose="020B0604020202020204" pitchFamily="34" charset="0"/>
                </a:defRPr>
              </a:lvl1pPr>
              <a:lvl2pPr marL="742950" indent="-285750" eaLnBrk="0" hangingPunct="0">
                <a:defRPr sz="2000">
                  <a:solidFill>
                    <a:schemeClr val="tx1"/>
                  </a:solidFill>
                  <a:latin typeface="Arial" panose="020B0604020202020204" pitchFamily="34" charset="0"/>
                </a:defRPr>
              </a:lvl2pPr>
              <a:lvl3pPr marL="1143000" indent="-228600" eaLnBrk="0" hangingPunct="0">
                <a:defRPr sz="2000">
                  <a:solidFill>
                    <a:schemeClr val="tx1"/>
                  </a:solidFill>
                  <a:latin typeface="Arial" panose="020B0604020202020204" pitchFamily="34" charset="0"/>
                </a:defRPr>
              </a:lvl3pPr>
              <a:lvl4pPr marL="1600200" indent="-228600" eaLnBrk="0" hangingPunct="0">
                <a:defRPr sz="2000">
                  <a:solidFill>
                    <a:schemeClr val="tx1"/>
                  </a:solidFill>
                  <a:latin typeface="Arial" panose="020B0604020202020204" pitchFamily="34" charset="0"/>
                </a:defRPr>
              </a:lvl4pPr>
              <a:lvl5pPr marL="2057400" indent="-228600" eaLnBrk="0" hangingPunct="0">
                <a:defRPr sz="2000">
                  <a:solidFill>
                    <a:schemeClr val="tx1"/>
                  </a:solidFill>
                  <a:latin typeface="Arial" panose="020B0604020202020204" pitchFamily="34" charset="0"/>
                </a:defRPr>
              </a:lvl5pPr>
              <a:lvl6pPr marL="2514600" indent="-228600" algn="ctr" eaLnBrk="0" fontAlgn="base" hangingPunct="0">
                <a:spcBef>
                  <a:spcPct val="0"/>
                </a:spcBef>
                <a:spcAft>
                  <a:spcPct val="0"/>
                </a:spcAft>
                <a:defRPr sz="2000">
                  <a:solidFill>
                    <a:schemeClr val="tx1"/>
                  </a:solidFill>
                  <a:latin typeface="Arial" panose="020B0604020202020204" pitchFamily="34" charset="0"/>
                </a:defRPr>
              </a:lvl6pPr>
              <a:lvl7pPr marL="2971800" indent="-228600" algn="ctr" eaLnBrk="0" fontAlgn="base" hangingPunct="0">
                <a:spcBef>
                  <a:spcPct val="0"/>
                </a:spcBef>
                <a:spcAft>
                  <a:spcPct val="0"/>
                </a:spcAft>
                <a:defRPr sz="2000">
                  <a:solidFill>
                    <a:schemeClr val="tx1"/>
                  </a:solidFill>
                  <a:latin typeface="Arial" panose="020B0604020202020204" pitchFamily="34" charset="0"/>
                </a:defRPr>
              </a:lvl7pPr>
              <a:lvl8pPr marL="3429000" indent="-228600" algn="ctr" eaLnBrk="0" fontAlgn="base" hangingPunct="0">
                <a:spcBef>
                  <a:spcPct val="0"/>
                </a:spcBef>
                <a:spcAft>
                  <a:spcPct val="0"/>
                </a:spcAft>
                <a:defRPr sz="2000">
                  <a:solidFill>
                    <a:schemeClr val="tx1"/>
                  </a:solidFill>
                  <a:latin typeface="Arial" panose="020B0604020202020204" pitchFamily="34" charset="0"/>
                </a:defRPr>
              </a:lvl8pPr>
              <a:lvl9pPr marL="3886200" indent="-228600" algn="ctr" eaLnBrk="0" fontAlgn="base" hangingPunct="0">
                <a:spcBef>
                  <a:spcPct val="0"/>
                </a:spcBef>
                <a:spcAft>
                  <a:spcPct val="0"/>
                </a:spcAft>
                <a:defRPr sz="2000">
                  <a:solidFill>
                    <a:schemeClr val="tx1"/>
                  </a:solidFill>
                  <a:latin typeface="Arial" panose="020B0604020202020204" pitchFamily="34" charset="0"/>
                </a:defRPr>
              </a:lvl9pPr>
            </a:lstStyle>
            <a:p>
              <a:pPr eaLnBrk="1" hangingPunct="1"/>
              <a:endParaRPr lang="es-ES" altLang="es-ES" dirty="0"/>
            </a:p>
          </p:txBody>
        </p:sp>
        <p:sp>
          <p:nvSpPr>
            <p:cNvPr id="23" name="47 Flecha derecha">
              <a:extLst>
                <a:ext uri="{FF2B5EF4-FFF2-40B4-BE49-F238E27FC236}">
                  <a16:creationId xmlns:a16="http://schemas.microsoft.com/office/drawing/2014/main" id="{28F274C6-FE85-457A-9F4A-B73B39AF85BE}"/>
                </a:ext>
              </a:extLst>
            </p:cNvPr>
            <p:cNvSpPr>
              <a:spLocks noChangeArrowheads="1"/>
            </p:cNvSpPr>
            <p:nvPr/>
          </p:nvSpPr>
          <p:spPr bwMode="auto">
            <a:xfrm rot="16200000">
              <a:off x="4032435" y="4671219"/>
              <a:ext cx="541338" cy="647700"/>
            </a:xfrm>
            <a:prstGeom prst="rightArrow">
              <a:avLst>
                <a:gd name="adj1" fmla="val 50000"/>
                <a:gd name="adj2" fmla="val 50000"/>
              </a:avLst>
            </a:prstGeom>
            <a:noFill/>
            <a:ln>
              <a:solidFill>
                <a:srgbClr val="2AA4A4"/>
              </a:solidFill>
              <a:headEnd/>
              <a:tailEnd/>
            </a:ln>
          </p:spPr>
          <p:style>
            <a:lnRef idx="2">
              <a:schemeClr val="accent2"/>
            </a:lnRef>
            <a:fillRef idx="1">
              <a:schemeClr val="lt1"/>
            </a:fillRef>
            <a:effectRef idx="0">
              <a:schemeClr val="accent2"/>
            </a:effectRef>
            <a:fontRef idx="minor">
              <a:schemeClr val="dk1"/>
            </a:fontRef>
          </p:style>
          <p:txBody>
            <a:bodyPr/>
            <a:lstStyle>
              <a:lvl1pPr eaLnBrk="0" hangingPunct="0">
                <a:defRPr sz="2000">
                  <a:solidFill>
                    <a:schemeClr val="tx1"/>
                  </a:solidFill>
                  <a:latin typeface="Arial" panose="020B0604020202020204" pitchFamily="34" charset="0"/>
                </a:defRPr>
              </a:lvl1pPr>
              <a:lvl2pPr marL="742950" indent="-285750" eaLnBrk="0" hangingPunct="0">
                <a:defRPr sz="2000">
                  <a:solidFill>
                    <a:schemeClr val="tx1"/>
                  </a:solidFill>
                  <a:latin typeface="Arial" panose="020B0604020202020204" pitchFamily="34" charset="0"/>
                </a:defRPr>
              </a:lvl2pPr>
              <a:lvl3pPr marL="1143000" indent="-228600" eaLnBrk="0" hangingPunct="0">
                <a:defRPr sz="2000">
                  <a:solidFill>
                    <a:schemeClr val="tx1"/>
                  </a:solidFill>
                  <a:latin typeface="Arial" panose="020B0604020202020204" pitchFamily="34" charset="0"/>
                </a:defRPr>
              </a:lvl3pPr>
              <a:lvl4pPr marL="1600200" indent="-228600" eaLnBrk="0" hangingPunct="0">
                <a:defRPr sz="2000">
                  <a:solidFill>
                    <a:schemeClr val="tx1"/>
                  </a:solidFill>
                  <a:latin typeface="Arial" panose="020B0604020202020204" pitchFamily="34" charset="0"/>
                </a:defRPr>
              </a:lvl4pPr>
              <a:lvl5pPr marL="2057400" indent="-228600" eaLnBrk="0" hangingPunct="0">
                <a:defRPr sz="2000">
                  <a:solidFill>
                    <a:schemeClr val="tx1"/>
                  </a:solidFill>
                  <a:latin typeface="Arial" panose="020B0604020202020204" pitchFamily="34" charset="0"/>
                </a:defRPr>
              </a:lvl5pPr>
              <a:lvl6pPr marL="2514600" indent="-228600" algn="ctr" eaLnBrk="0" fontAlgn="base" hangingPunct="0">
                <a:spcBef>
                  <a:spcPct val="0"/>
                </a:spcBef>
                <a:spcAft>
                  <a:spcPct val="0"/>
                </a:spcAft>
                <a:defRPr sz="2000">
                  <a:solidFill>
                    <a:schemeClr val="tx1"/>
                  </a:solidFill>
                  <a:latin typeface="Arial" panose="020B0604020202020204" pitchFamily="34" charset="0"/>
                </a:defRPr>
              </a:lvl6pPr>
              <a:lvl7pPr marL="2971800" indent="-228600" algn="ctr" eaLnBrk="0" fontAlgn="base" hangingPunct="0">
                <a:spcBef>
                  <a:spcPct val="0"/>
                </a:spcBef>
                <a:spcAft>
                  <a:spcPct val="0"/>
                </a:spcAft>
                <a:defRPr sz="2000">
                  <a:solidFill>
                    <a:schemeClr val="tx1"/>
                  </a:solidFill>
                  <a:latin typeface="Arial" panose="020B0604020202020204" pitchFamily="34" charset="0"/>
                </a:defRPr>
              </a:lvl7pPr>
              <a:lvl8pPr marL="3429000" indent="-228600" algn="ctr" eaLnBrk="0" fontAlgn="base" hangingPunct="0">
                <a:spcBef>
                  <a:spcPct val="0"/>
                </a:spcBef>
                <a:spcAft>
                  <a:spcPct val="0"/>
                </a:spcAft>
                <a:defRPr sz="2000">
                  <a:solidFill>
                    <a:schemeClr val="tx1"/>
                  </a:solidFill>
                  <a:latin typeface="Arial" panose="020B0604020202020204" pitchFamily="34" charset="0"/>
                </a:defRPr>
              </a:lvl8pPr>
              <a:lvl9pPr marL="3886200" indent="-228600" algn="ctr" eaLnBrk="0" fontAlgn="base" hangingPunct="0">
                <a:spcBef>
                  <a:spcPct val="0"/>
                </a:spcBef>
                <a:spcAft>
                  <a:spcPct val="0"/>
                </a:spcAft>
                <a:defRPr sz="2000">
                  <a:solidFill>
                    <a:schemeClr val="tx1"/>
                  </a:solidFill>
                  <a:latin typeface="Arial" panose="020B0604020202020204" pitchFamily="34" charset="0"/>
                </a:defRPr>
              </a:lvl9pPr>
            </a:lstStyle>
            <a:p>
              <a:pPr eaLnBrk="1" hangingPunct="1"/>
              <a:endParaRPr lang="es-ES" altLang="es-ES" dirty="0"/>
            </a:p>
          </p:txBody>
        </p:sp>
        <p:sp>
          <p:nvSpPr>
            <p:cNvPr id="24" name="45 CuadroTexto">
              <a:extLst>
                <a:ext uri="{FF2B5EF4-FFF2-40B4-BE49-F238E27FC236}">
                  <a16:creationId xmlns:a16="http://schemas.microsoft.com/office/drawing/2014/main" id="{759E1F3F-0C0B-4194-9260-C319F726AB11}"/>
                </a:ext>
              </a:extLst>
            </p:cNvPr>
            <p:cNvSpPr txBox="1">
              <a:spLocks noChangeArrowheads="1"/>
            </p:cNvSpPr>
            <p:nvPr/>
          </p:nvSpPr>
          <p:spPr bwMode="auto">
            <a:xfrm>
              <a:off x="3150580" y="2184248"/>
              <a:ext cx="2308221" cy="4907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000">
                  <a:solidFill>
                    <a:schemeClr val="tx1"/>
                  </a:solidFill>
                  <a:latin typeface="Arial" panose="020B0604020202020204" pitchFamily="34" charset="0"/>
                </a:defRPr>
              </a:lvl1pPr>
              <a:lvl2pPr marL="742950" indent="-285750" eaLnBrk="0" hangingPunct="0">
                <a:defRPr sz="2000">
                  <a:solidFill>
                    <a:schemeClr val="tx1"/>
                  </a:solidFill>
                  <a:latin typeface="Arial" panose="020B0604020202020204" pitchFamily="34" charset="0"/>
                </a:defRPr>
              </a:lvl2pPr>
              <a:lvl3pPr marL="1143000" indent="-228600" eaLnBrk="0" hangingPunct="0">
                <a:defRPr sz="2000">
                  <a:solidFill>
                    <a:schemeClr val="tx1"/>
                  </a:solidFill>
                  <a:latin typeface="Arial" panose="020B0604020202020204" pitchFamily="34" charset="0"/>
                </a:defRPr>
              </a:lvl3pPr>
              <a:lvl4pPr marL="1600200" indent="-228600" eaLnBrk="0" hangingPunct="0">
                <a:defRPr sz="2000">
                  <a:solidFill>
                    <a:schemeClr val="tx1"/>
                  </a:solidFill>
                  <a:latin typeface="Arial" panose="020B0604020202020204" pitchFamily="34" charset="0"/>
                </a:defRPr>
              </a:lvl4pPr>
              <a:lvl5pPr marL="2057400" indent="-228600" eaLnBrk="0" hangingPunct="0">
                <a:defRPr sz="2000">
                  <a:solidFill>
                    <a:schemeClr val="tx1"/>
                  </a:solidFill>
                  <a:latin typeface="Arial" panose="020B0604020202020204" pitchFamily="34" charset="0"/>
                </a:defRPr>
              </a:lvl5pPr>
              <a:lvl6pPr marL="2514600" indent="-228600" algn="ctr" eaLnBrk="0" fontAlgn="base" hangingPunct="0">
                <a:spcBef>
                  <a:spcPct val="0"/>
                </a:spcBef>
                <a:spcAft>
                  <a:spcPct val="0"/>
                </a:spcAft>
                <a:defRPr sz="2000">
                  <a:solidFill>
                    <a:schemeClr val="tx1"/>
                  </a:solidFill>
                  <a:latin typeface="Arial" panose="020B0604020202020204" pitchFamily="34" charset="0"/>
                </a:defRPr>
              </a:lvl6pPr>
              <a:lvl7pPr marL="2971800" indent="-228600" algn="ctr" eaLnBrk="0" fontAlgn="base" hangingPunct="0">
                <a:spcBef>
                  <a:spcPct val="0"/>
                </a:spcBef>
                <a:spcAft>
                  <a:spcPct val="0"/>
                </a:spcAft>
                <a:defRPr sz="2000">
                  <a:solidFill>
                    <a:schemeClr val="tx1"/>
                  </a:solidFill>
                  <a:latin typeface="Arial" panose="020B0604020202020204" pitchFamily="34" charset="0"/>
                </a:defRPr>
              </a:lvl7pPr>
              <a:lvl8pPr marL="3429000" indent="-228600" algn="ctr" eaLnBrk="0" fontAlgn="base" hangingPunct="0">
                <a:spcBef>
                  <a:spcPct val="0"/>
                </a:spcBef>
                <a:spcAft>
                  <a:spcPct val="0"/>
                </a:spcAft>
                <a:defRPr sz="2000">
                  <a:solidFill>
                    <a:schemeClr val="tx1"/>
                  </a:solidFill>
                  <a:latin typeface="Arial" panose="020B0604020202020204" pitchFamily="34" charset="0"/>
                </a:defRPr>
              </a:lvl8pPr>
              <a:lvl9pPr marL="3886200" indent="-228600" algn="ctr" eaLnBrk="0" fontAlgn="base" hangingPunct="0">
                <a:spcBef>
                  <a:spcPct val="0"/>
                </a:spcBef>
                <a:spcAft>
                  <a:spcPct val="0"/>
                </a:spcAft>
                <a:defRPr sz="2000">
                  <a:solidFill>
                    <a:schemeClr val="tx1"/>
                  </a:solidFill>
                  <a:latin typeface="Arial" panose="020B0604020202020204" pitchFamily="34" charset="0"/>
                </a:defRPr>
              </a:lvl9pPr>
            </a:lstStyle>
            <a:p>
              <a:pPr algn="ctr" eaLnBrk="1" hangingPunct="1"/>
              <a:r>
                <a:rPr lang="en-GB" altLang="es-ES" sz="1050" b="1" dirty="0" err="1">
                  <a:solidFill>
                    <a:schemeClr val="bg1"/>
                  </a:solidFill>
                </a:rPr>
                <a:t>condensator</a:t>
              </a:r>
              <a:endParaRPr lang="en-GB" altLang="es-ES" sz="1050" b="1" dirty="0">
                <a:solidFill>
                  <a:schemeClr val="bg1"/>
                </a:solidFill>
              </a:endParaRPr>
            </a:p>
          </p:txBody>
        </p:sp>
        <p:sp>
          <p:nvSpPr>
            <p:cNvPr id="25" name="49 CuadroTexto">
              <a:extLst>
                <a:ext uri="{FF2B5EF4-FFF2-40B4-BE49-F238E27FC236}">
                  <a16:creationId xmlns:a16="http://schemas.microsoft.com/office/drawing/2014/main" id="{CE5F5201-0F75-4DFD-A3DA-0592B4B8267D}"/>
                </a:ext>
              </a:extLst>
            </p:cNvPr>
            <p:cNvSpPr txBox="1">
              <a:spLocks noChangeArrowheads="1"/>
            </p:cNvSpPr>
            <p:nvPr/>
          </p:nvSpPr>
          <p:spPr bwMode="auto">
            <a:xfrm>
              <a:off x="3125177" y="3899570"/>
              <a:ext cx="2333624" cy="505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000">
                  <a:solidFill>
                    <a:schemeClr val="tx1"/>
                  </a:solidFill>
                  <a:latin typeface="Arial" panose="020B0604020202020204" pitchFamily="34" charset="0"/>
                </a:defRPr>
              </a:lvl1pPr>
              <a:lvl2pPr marL="742950" indent="-285750" eaLnBrk="0" hangingPunct="0">
                <a:defRPr sz="2000">
                  <a:solidFill>
                    <a:schemeClr val="tx1"/>
                  </a:solidFill>
                  <a:latin typeface="Arial" panose="020B0604020202020204" pitchFamily="34" charset="0"/>
                </a:defRPr>
              </a:lvl2pPr>
              <a:lvl3pPr marL="1143000" indent="-228600" eaLnBrk="0" hangingPunct="0">
                <a:defRPr sz="2000">
                  <a:solidFill>
                    <a:schemeClr val="tx1"/>
                  </a:solidFill>
                  <a:latin typeface="Arial" panose="020B0604020202020204" pitchFamily="34" charset="0"/>
                </a:defRPr>
              </a:lvl3pPr>
              <a:lvl4pPr marL="1600200" indent="-228600" eaLnBrk="0" hangingPunct="0">
                <a:defRPr sz="2000">
                  <a:solidFill>
                    <a:schemeClr val="tx1"/>
                  </a:solidFill>
                  <a:latin typeface="Arial" panose="020B0604020202020204" pitchFamily="34" charset="0"/>
                </a:defRPr>
              </a:lvl4pPr>
              <a:lvl5pPr marL="2057400" indent="-228600" eaLnBrk="0" hangingPunct="0">
                <a:defRPr sz="2000">
                  <a:solidFill>
                    <a:schemeClr val="tx1"/>
                  </a:solidFill>
                  <a:latin typeface="Arial" panose="020B0604020202020204" pitchFamily="34" charset="0"/>
                </a:defRPr>
              </a:lvl5pPr>
              <a:lvl6pPr marL="2514600" indent="-228600" algn="ctr" eaLnBrk="0" fontAlgn="base" hangingPunct="0">
                <a:spcBef>
                  <a:spcPct val="0"/>
                </a:spcBef>
                <a:spcAft>
                  <a:spcPct val="0"/>
                </a:spcAft>
                <a:defRPr sz="2000">
                  <a:solidFill>
                    <a:schemeClr val="tx1"/>
                  </a:solidFill>
                  <a:latin typeface="Arial" panose="020B0604020202020204" pitchFamily="34" charset="0"/>
                </a:defRPr>
              </a:lvl6pPr>
              <a:lvl7pPr marL="2971800" indent="-228600" algn="ctr" eaLnBrk="0" fontAlgn="base" hangingPunct="0">
                <a:spcBef>
                  <a:spcPct val="0"/>
                </a:spcBef>
                <a:spcAft>
                  <a:spcPct val="0"/>
                </a:spcAft>
                <a:defRPr sz="2000">
                  <a:solidFill>
                    <a:schemeClr val="tx1"/>
                  </a:solidFill>
                  <a:latin typeface="Arial" panose="020B0604020202020204" pitchFamily="34" charset="0"/>
                </a:defRPr>
              </a:lvl7pPr>
              <a:lvl8pPr marL="3429000" indent="-228600" algn="ctr" eaLnBrk="0" fontAlgn="base" hangingPunct="0">
                <a:spcBef>
                  <a:spcPct val="0"/>
                </a:spcBef>
                <a:spcAft>
                  <a:spcPct val="0"/>
                </a:spcAft>
                <a:defRPr sz="2000">
                  <a:solidFill>
                    <a:schemeClr val="tx1"/>
                  </a:solidFill>
                  <a:latin typeface="Arial" panose="020B0604020202020204" pitchFamily="34" charset="0"/>
                </a:defRPr>
              </a:lvl8pPr>
              <a:lvl9pPr marL="3886200" indent="-228600" algn="ctr" eaLnBrk="0" fontAlgn="base" hangingPunct="0">
                <a:spcBef>
                  <a:spcPct val="0"/>
                </a:spcBef>
                <a:spcAft>
                  <a:spcPct val="0"/>
                </a:spcAft>
                <a:defRPr sz="2000">
                  <a:solidFill>
                    <a:schemeClr val="tx1"/>
                  </a:solidFill>
                  <a:latin typeface="Arial" panose="020B0604020202020204" pitchFamily="34" charset="0"/>
                </a:defRPr>
              </a:lvl9pPr>
            </a:lstStyle>
            <a:p>
              <a:pPr algn="ctr" eaLnBrk="1" hangingPunct="1"/>
              <a:r>
                <a:rPr lang="en-GB" altLang="es-ES" sz="1050" b="1" dirty="0" err="1">
                  <a:solidFill>
                    <a:schemeClr val="bg1"/>
                  </a:solidFill>
                </a:rPr>
                <a:t>evaporato</a:t>
              </a:r>
              <a:r>
                <a:rPr lang="es-ES" altLang="es-ES" sz="1050" b="1" dirty="0">
                  <a:solidFill>
                    <a:schemeClr val="bg1"/>
                  </a:solidFill>
                </a:rPr>
                <a:t>r</a:t>
              </a:r>
            </a:p>
          </p:txBody>
        </p:sp>
        <p:sp>
          <p:nvSpPr>
            <p:cNvPr id="26" name="50 CuadroTexto">
              <a:extLst>
                <a:ext uri="{FF2B5EF4-FFF2-40B4-BE49-F238E27FC236}">
                  <a16:creationId xmlns:a16="http://schemas.microsoft.com/office/drawing/2014/main" id="{623365DB-02B0-48F1-B249-4D74C0417155}"/>
                </a:ext>
              </a:extLst>
            </p:cNvPr>
            <p:cNvSpPr txBox="1">
              <a:spLocks noChangeArrowheads="1"/>
            </p:cNvSpPr>
            <p:nvPr/>
          </p:nvSpPr>
          <p:spPr bwMode="auto">
            <a:xfrm>
              <a:off x="7164287" y="3105150"/>
              <a:ext cx="1835151" cy="505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000">
                  <a:solidFill>
                    <a:schemeClr val="tx1"/>
                  </a:solidFill>
                  <a:latin typeface="Arial" panose="020B0604020202020204" pitchFamily="34" charset="0"/>
                </a:defRPr>
              </a:lvl1pPr>
              <a:lvl2pPr marL="742950" indent="-285750" eaLnBrk="0" hangingPunct="0">
                <a:defRPr sz="2000">
                  <a:solidFill>
                    <a:schemeClr val="tx1"/>
                  </a:solidFill>
                  <a:latin typeface="Arial" panose="020B0604020202020204" pitchFamily="34" charset="0"/>
                </a:defRPr>
              </a:lvl2pPr>
              <a:lvl3pPr marL="1143000" indent="-228600" eaLnBrk="0" hangingPunct="0">
                <a:defRPr sz="2000">
                  <a:solidFill>
                    <a:schemeClr val="tx1"/>
                  </a:solidFill>
                  <a:latin typeface="Arial" panose="020B0604020202020204" pitchFamily="34" charset="0"/>
                </a:defRPr>
              </a:lvl3pPr>
              <a:lvl4pPr marL="1600200" indent="-228600" eaLnBrk="0" hangingPunct="0">
                <a:defRPr sz="2000">
                  <a:solidFill>
                    <a:schemeClr val="tx1"/>
                  </a:solidFill>
                  <a:latin typeface="Arial" panose="020B0604020202020204" pitchFamily="34" charset="0"/>
                </a:defRPr>
              </a:lvl4pPr>
              <a:lvl5pPr marL="2057400" indent="-228600" eaLnBrk="0" hangingPunct="0">
                <a:defRPr sz="2000">
                  <a:solidFill>
                    <a:schemeClr val="tx1"/>
                  </a:solidFill>
                  <a:latin typeface="Arial" panose="020B0604020202020204" pitchFamily="34" charset="0"/>
                </a:defRPr>
              </a:lvl5pPr>
              <a:lvl6pPr marL="2514600" indent="-228600" algn="ctr" eaLnBrk="0" fontAlgn="base" hangingPunct="0">
                <a:spcBef>
                  <a:spcPct val="0"/>
                </a:spcBef>
                <a:spcAft>
                  <a:spcPct val="0"/>
                </a:spcAft>
                <a:defRPr sz="2000">
                  <a:solidFill>
                    <a:schemeClr val="tx1"/>
                  </a:solidFill>
                  <a:latin typeface="Arial" panose="020B0604020202020204" pitchFamily="34" charset="0"/>
                </a:defRPr>
              </a:lvl6pPr>
              <a:lvl7pPr marL="2971800" indent="-228600" algn="ctr" eaLnBrk="0" fontAlgn="base" hangingPunct="0">
                <a:spcBef>
                  <a:spcPct val="0"/>
                </a:spcBef>
                <a:spcAft>
                  <a:spcPct val="0"/>
                </a:spcAft>
                <a:defRPr sz="2000">
                  <a:solidFill>
                    <a:schemeClr val="tx1"/>
                  </a:solidFill>
                  <a:latin typeface="Arial" panose="020B0604020202020204" pitchFamily="34" charset="0"/>
                </a:defRPr>
              </a:lvl7pPr>
              <a:lvl8pPr marL="3429000" indent="-228600" algn="ctr" eaLnBrk="0" fontAlgn="base" hangingPunct="0">
                <a:spcBef>
                  <a:spcPct val="0"/>
                </a:spcBef>
                <a:spcAft>
                  <a:spcPct val="0"/>
                </a:spcAft>
                <a:defRPr sz="2000">
                  <a:solidFill>
                    <a:schemeClr val="tx1"/>
                  </a:solidFill>
                  <a:latin typeface="Arial" panose="020B0604020202020204" pitchFamily="34" charset="0"/>
                </a:defRPr>
              </a:lvl8pPr>
              <a:lvl9pPr marL="3886200" indent="-228600" algn="ctr" eaLnBrk="0" fontAlgn="base" hangingPunct="0">
                <a:spcBef>
                  <a:spcPct val="0"/>
                </a:spcBef>
                <a:spcAft>
                  <a:spcPct val="0"/>
                </a:spcAft>
                <a:defRPr sz="2000">
                  <a:solidFill>
                    <a:schemeClr val="tx1"/>
                  </a:solidFill>
                  <a:latin typeface="Arial" panose="020B0604020202020204" pitchFamily="34" charset="0"/>
                </a:defRPr>
              </a:lvl9pPr>
            </a:lstStyle>
            <a:p>
              <a:pPr eaLnBrk="1" hangingPunct="1"/>
              <a:r>
                <a:rPr lang="es-ES" altLang="es-ES" sz="1100" dirty="0"/>
                <a:t>compresor</a:t>
              </a:r>
            </a:p>
          </p:txBody>
        </p:sp>
        <p:sp>
          <p:nvSpPr>
            <p:cNvPr id="27" name="51 CuadroTexto">
              <a:extLst>
                <a:ext uri="{FF2B5EF4-FFF2-40B4-BE49-F238E27FC236}">
                  <a16:creationId xmlns:a16="http://schemas.microsoft.com/office/drawing/2014/main" id="{3CC28353-1EA4-4E89-9BFB-3E192BE526BA}"/>
                </a:ext>
              </a:extLst>
            </p:cNvPr>
            <p:cNvSpPr txBox="1">
              <a:spLocks noChangeArrowheads="1"/>
            </p:cNvSpPr>
            <p:nvPr/>
          </p:nvSpPr>
          <p:spPr bwMode="auto">
            <a:xfrm>
              <a:off x="750744" y="2942351"/>
              <a:ext cx="1835151" cy="8328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000">
                  <a:solidFill>
                    <a:schemeClr val="tx1"/>
                  </a:solidFill>
                  <a:latin typeface="Arial" panose="020B0604020202020204" pitchFamily="34" charset="0"/>
                </a:defRPr>
              </a:lvl1pPr>
              <a:lvl2pPr marL="742950" indent="-285750" eaLnBrk="0" hangingPunct="0">
                <a:defRPr sz="2000">
                  <a:solidFill>
                    <a:schemeClr val="tx1"/>
                  </a:solidFill>
                  <a:latin typeface="Arial" panose="020B0604020202020204" pitchFamily="34" charset="0"/>
                </a:defRPr>
              </a:lvl2pPr>
              <a:lvl3pPr marL="1143000" indent="-228600" eaLnBrk="0" hangingPunct="0">
                <a:defRPr sz="2000">
                  <a:solidFill>
                    <a:schemeClr val="tx1"/>
                  </a:solidFill>
                  <a:latin typeface="Arial" panose="020B0604020202020204" pitchFamily="34" charset="0"/>
                </a:defRPr>
              </a:lvl3pPr>
              <a:lvl4pPr marL="1600200" indent="-228600" eaLnBrk="0" hangingPunct="0">
                <a:defRPr sz="2000">
                  <a:solidFill>
                    <a:schemeClr val="tx1"/>
                  </a:solidFill>
                  <a:latin typeface="Arial" panose="020B0604020202020204" pitchFamily="34" charset="0"/>
                </a:defRPr>
              </a:lvl4pPr>
              <a:lvl5pPr marL="2057400" indent="-228600" eaLnBrk="0" hangingPunct="0">
                <a:defRPr sz="2000">
                  <a:solidFill>
                    <a:schemeClr val="tx1"/>
                  </a:solidFill>
                  <a:latin typeface="Arial" panose="020B0604020202020204" pitchFamily="34" charset="0"/>
                </a:defRPr>
              </a:lvl5pPr>
              <a:lvl6pPr marL="2514600" indent="-228600" algn="ctr" eaLnBrk="0" fontAlgn="base" hangingPunct="0">
                <a:spcBef>
                  <a:spcPct val="0"/>
                </a:spcBef>
                <a:spcAft>
                  <a:spcPct val="0"/>
                </a:spcAft>
                <a:defRPr sz="2000">
                  <a:solidFill>
                    <a:schemeClr val="tx1"/>
                  </a:solidFill>
                  <a:latin typeface="Arial" panose="020B0604020202020204" pitchFamily="34" charset="0"/>
                </a:defRPr>
              </a:lvl6pPr>
              <a:lvl7pPr marL="2971800" indent="-228600" algn="ctr" eaLnBrk="0" fontAlgn="base" hangingPunct="0">
                <a:spcBef>
                  <a:spcPct val="0"/>
                </a:spcBef>
                <a:spcAft>
                  <a:spcPct val="0"/>
                </a:spcAft>
                <a:defRPr sz="2000">
                  <a:solidFill>
                    <a:schemeClr val="tx1"/>
                  </a:solidFill>
                  <a:latin typeface="Arial" panose="020B0604020202020204" pitchFamily="34" charset="0"/>
                </a:defRPr>
              </a:lvl7pPr>
              <a:lvl8pPr marL="3429000" indent="-228600" algn="ctr" eaLnBrk="0" fontAlgn="base" hangingPunct="0">
                <a:spcBef>
                  <a:spcPct val="0"/>
                </a:spcBef>
                <a:spcAft>
                  <a:spcPct val="0"/>
                </a:spcAft>
                <a:defRPr sz="2000">
                  <a:solidFill>
                    <a:schemeClr val="tx1"/>
                  </a:solidFill>
                  <a:latin typeface="Arial" panose="020B0604020202020204" pitchFamily="34" charset="0"/>
                </a:defRPr>
              </a:lvl8pPr>
              <a:lvl9pPr marL="3886200" indent="-228600" algn="ctr" eaLnBrk="0" fontAlgn="base" hangingPunct="0">
                <a:spcBef>
                  <a:spcPct val="0"/>
                </a:spcBef>
                <a:spcAft>
                  <a:spcPct val="0"/>
                </a:spcAft>
                <a:defRPr sz="2000">
                  <a:solidFill>
                    <a:schemeClr val="tx1"/>
                  </a:solidFill>
                  <a:latin typeface="Arial" panose="020B0604020202020204" pitchFamily="34" charset="0"/>
                </a:defRPr>
              </a:lvl9pPr>
            </a:lstStyle>
            <a:p>
              <a:pPr eaLnBrk="1" hangingPunct="1"/>
              <a:r>
                <a:rPr lang="en-GB" altLang="es-ES" sz="1100" dirty="0"/>
                <a:t>expansion valve</a:t>
              </a:r>
            </a:p>
          </p:txBody>
        </p:sp>
        <p:sp>
          <p:nvSpPr>
            <p:cNvPr id="28" name="52 Flecha derecha">
              <a:extLst>
                <a:ext uri="{FF2B5EF4-FFF2-40B4-BE49-F238E27FC236}">
                  <a16:creationId xmlns:a16="http://schemas.microsoft.com/office/drawing/2014/main" id="{12067FAF-DAA2-40BA-A982-6CF437580C2D}"/>
                </a:ext>
              </a:extLst>
            </p:cNvPr>
            <p:cNvSpPr>
              <a:spLocks noChangeArrowheads="1"/>
            </p:cNvSpPr>
            <p:nvPr/>
          </p:nvSpPr>
          <p:spPr bwMode="auto">
            <a:xfrm rot="10800000">
              <a:off x="6660542" y="3013075"/>
              <a:ext cx="539750" cy="647700"/>
            </a:xfrm>
            <a:prstGeom prst="rightArrow">
              <a:avLst>
                <a:gd name="adj1" fmla="val 50000"/>
                <a:gd name="adj2" fmla="val 50000"/>
              </a:avLst>
            </a:prstGeom>
            <a:ln>
              <a:headEnd/>
              <a:tailEnd/>
            </a:ln>
          </p:spPr>
          <p:style>
            <a:lnRef idx="2">
              <a:schemeClr val="accent1"/>
            </a:lnRef>
            <a:fillRef idx="1">
              <a:schemeClr val="lt1"/>
            </a:fillRef>
            <a:effectRef idx="0">
              <a:schemeClr val="accent1"/>
            </a:effectRef>
            <a:fontRef idx="minor">
              <a:schemeClr val="dk1"/>
            </a:fontRef>
          </p:style>
          <p:txBody>
            <a:bodyPr/>
            <a:lstStyle>
              <a:lvl1pPr eaLnBrk="0" hangingPunct="0">
                <a:defRPr sz="2000">
                  <a:solidFill>
                    <a:schemeClr val="tx1"/>
                  </a:solidFill>
                  <a:latin typeface="Arial" panose="020B0604020202020204" pitchFamily="34" charset="0"/>
                </a:defRPr>
              </a:lvl1pPr>
              <a:lvl2pPr marL="742950" indent="-285750" eaLnBrk="0" hangingPunct="0">
                <a:defRPr sz="2000">
                  <a:solidFill>
                    <a:schemeClr val="tx1"/>
                  </a:solidFill>
                  <a:latin typeface="Arial" panose="020B0604020202020204" pitchFamily="34" charset="0"/>
                </a:defRPr>
              </a:lvl2pPr>
              <a:lvl3pPr marL="1143000" indent="-228600" eaLnBrk="0" hangingPunct="0">
                <a:defRPr sz="2000">
                  <a:solidFill>
                    <a:schemeClr val="tx1"/>
                  </a:solidFill>
                  <a:latin typeface="Arial" panose="020B0604020202020204" pitchFamily="34" charset="0"/>
                </a:defRPr>
              </a:lvl3pPr>
              <a:lvl4pPr marL="1600200" indent="-228600" eaLnBrk="0" hangingPunct="0">
                <a:defRPr sz="2000">
                  <a:solidFill>
                    <a:schemeClr val="tx1"/>
                  </a:solidFill>
                  <a:latin typeface="Arial" panose="020B0604020202020204" pitchFamily="34" charset="0"/>
                </a:defRPr>
              </a:lvl4pPr>
              <a:lvl5pPr marL="2057400" indent="-228600" eaLnBrk="0" hangingPunct="0">
                <a:defRPr sz="2000">
                  <a:solidFill>
                    <a:schemeClr val="tx1"/>
                  </a:solidFill>
                  <a:latin typeface="Arial" panose="020B0604020202020204" pitchFamily="34" charset="0"/>
                </a:defRPr>
              </a:lvl5pPr>
              <a:lvl6pPr marL="2514600" indent="-228600" algn="ctr" eaLnBrk="0" fontAlgn="base" hangingPunct="0">
                <a:spcBef>
                  <a:spcPct val="0"/>
                </a:spcBef>
                <a:spcAft>
                  <a:spcPct val="0"/>
                </a:spcAft>
                <a:defRPr sz="2000">
                  <a:solidFill>
                    <a:schemeClr val="tx1"/>
                  </a:solidFill>
                  <a:latin typeface="Arial" panose="020B0604020202020204" pitchFamily="34" charset="0"/>
                </a:defRPr>
              </a:lvl6pPr>
              <a:lvl7pPr marL="2971800" indent="-228600" algn="ctr" eaLnBrk="0" fontAlgn="base" hangingPunct="0">
                <a:spcBef>
                  <a:spcPct val="0"/>
                </a:spcBef>
                <a:spcAft>
                  <a:spcPct val="0"/>
                </a:spcAft>
                <a:defRPr sz="2000">
                  <a:solidFill>
                    <a:schemeClr val="tx1"/>
                  </a:solidFill>
                  <a:latin typeface="Arial" panose="020B0604020202020204" pitchFamily="34" charset="0"/>
                </a:defRPr>
              </a:lvl7pPr>
              <a:lvl8pPr marL="3429000" indent="-228600" algn="ctr" eaLnBrk="0" fontAlgn="base" hangingPunct="0">
                <a:spcBef>
                  <a:spcPct val="0"/>
                </a:spcBef>
                <a:spcAft>
                  <a:spcPct val="0"/>
                </a:spcAft>
                <a:defRPr sz="2000">
                  <a:solidFill>
                    <a:schemeClr val="tx1"/>
                  </a:solidFill>
                  <a:latin typeface="Arial" panose="020B0604020202020204" pitchFamily="34" charset="0"/>
                </a:defRPr>
              </a:lvl8pPr>
              <a:lvl9pPr marL="3886200" indent="-228600" algn="ctr" eaLnBrk="0" fontAlgn="base" hangingPunct="0">
                <a:spcBef>
                  <a:spcPct val="0"/>
                </a:spcBef>
                <a:spcAft>
                  <a:spcPct val="0"/>
                </a:spcAft>
                <a:defRPr sz="2000">
                  <a:solidFill>
                    <a:schemeClr val="tx1"/>
                  </a:solidFill>
                  <a:latin typeface="Arial" panose="020B0604020202020204" pitchFamily="34" charset="0"/>
                </a:defRPr>
              </a:lvl9pPr>
            </a:lstStyle>
            <a:p>
              <a:pPr eaLnBrk="1" hangingPunct="1"/>
              <a:endParaRPr lang="es-ES" altLang="es-ES"/>
            </a:p>
          </p:txBody>
        </p:sp>
        <p:sp>
          <p:nvSpPr>
            <p:cNvPr id="29" name="53 CuadroTexto">
              <a:extLst>
                <a:ext uri="{FF2B5EF4-FFF2-40B4-BE49-F238E27FC236}">
                  <a16:creationId xmlns:a16="http://schemas.microsoft.com/office/drawing/2014/main" id="{700087E9-8848-48FF-86C1-F0E651368AF5}"/>
                </a:ext>
              </a:extLst>
            </p:cNvPr>
            <p:cNvSpPr txBox="1">
              <a:spLocks noChangeArrowheads="1"/>
            </p:cNvSpPr>
            <p:nvPr/>
          </p:nvSpPr>
          <p:spPr bwMode="auto">
            <a:xfrm>
              <a:off x="4548795" y="4705350"/>
              <a:ext cx="1836739" cy="5948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000">
                  <a:solidFill>
                    <a:schemeClr val="tx1"/>
                  </a:solidFill>
                  <a:latin typeface="Arial" panose="020B0604020202020204" pitchFamily="34" charset="0"/>
                </a:defRPr>
              </a:lvl1pPr>
              <a:lvl2pPr marL="742950" indent="-285750" eaLnBrk="0" hangingPunct="0">
                <a:defRPr sz="2000">
                  <a:solidFill>
                    <a:schemeClr val="tx1"/>
                  </a:solidFill>
                  <a:latin typeface="Arial" panose="020B0604020202020204" pitchFamily="34" charset="0"/>
                </a:defRPr>
              </a:lvl2pPr>
              <a:lvl3pPr marL="1143000" indent="-228600" eaLnBrk="0" hangingPunct="0">
                <a:defRPr sz="2000">
                  <a:solidFill>
                    <a:schemeClr val="tx1"/>
                  </a:solidFill>
                  <a:latin typeface="Arial" panose="020B0604020202020204" pitchFamily="34" charset="0"/>
                </a:defRPr>
              </a:lvl3pPr>
              <a:lvl4pPr marL="1600200" indent="-228600" eaLnBrk="0" hangingPunct="0">
                <a:defRPr sz="2000">
                  <a:solidFill>
                    <a:schemeClr val="tx1"/>
                  </a:solidFill>
                  <a:latin typeface="Arial" panose="020B0604020202020204" pitchFamily="34" charset="0"/>
                </a:defRPr>
              </a:lvl4pPr>
              <a:lvl5pPr marL="2057400" indent="-228600" eaLnBrk="0" hangingPunct="0">
                <a:defRPr sz="2000">
                  <a:solidFill>
                    <a:schemeClr val="tx1"/>
                  </a:solidFill>
                  <a:latin typeface="Arial" panose="020B0604020202020204" pitchFamily="34" charset="0"/>
                </a:defRPr>
              </a:lvl5pPr>
              <a:lvl6pPr marL="2514600" indent="-228600" algn="ctr" eaLnBrk="0" fontAlgn="base" hangingPunct="0">
                <a:spcBef>
                  <a:spcPct val="0"/>
                </a:spcBef>
                <a:spcAft>
                  <a:spcPct val="0"/>
                </a:spcAft>
                <a:defRPr sz="2000">
                  <a:solidFill>
                    <a:schemeClr val="tx1"/>
                  </a:solidFill>
                  <a:latin typeface="Arial" panose="020B0604020202020204" pitchFamily="34" charset="0"/>
                </a:defRPr>
              </a:lvl6pPr>
              <a:lvl7pPr marL="2971800" indent="-228600" algn="ctr" eaLnBrk="0" fontAlgn="base" hangingPunct="0">
                <a:spcBef>
                  <a:spcPct val="0"/>
                </a:spcBef>
                <a:spcAft>
                  <a:spcPct val="0"/>
                </a:spcAft>
                <a:defRPr sz="2000">
                  <a:solidFill>
                    <a:schemeClr val="tx1"/>
                  </a:solidFill>
                  <a:latin typeface="Arial" panose="020B0604020202020204" pitchFamily="34" charset="0"/>
                </a:defRPr>
              </a:lvl7pPr>
              <a:lvl8pPr marL="3429000" indent="-228600" algn="ctr" eaLnBrk="0" fontAlgn="base" hangingPunct="0">
                <a:spcBef>
                  <a:spcPct val="0"/>
                </a:spcBef>
                <a:spcAft>
                  <a:spcPct val="0"/>
                </a:spcAft>
                <a:defRPr sz="2000">
                  <a:solidFill>
                    <a:schemeClr val="tx1"/>
                  </a:solidFill>
                  <a:latin typeface="Arial" panose="020B0604020202020204" pitchFamily="34" charset="0"/>
                </a:defRPr>
              </a:lvl8pPr>
              <a:lvl9pPr marL="3886200" indent="-228600" algn="ctr" eaLnBrk="0" fontAlgn="base" hangingPunct="0">
                <a:spcBef>
                  <a:spcPct val="0"/>
                </a:spcBef>
                <a:spcAft>
                  <a:spcPct val="0"/>
                </a:spcAft>
                <a:defRPr sz="2000">
                  <a:solidFill>
                    <a:schemeClr val="tx1"/>
                  </a:solidFill>
                  <a:latin typeface="Arial" panose="020B0604020202020204" pitchFamily="34" charset="0"/>
                </a:defRPr>
              </a:lvl9pPr>
            </a:lstStyle>
            <a:p>
              <a:pPr eaLnBrk="1" hangingPunct="1"/>
              <a:r>
                <a:rPr lang="es-ES" altLang="es-ES" sz="1400" dirty="0" err="1"/>
                <a:t>Qf</a:t>
              </a:r>
              <a:endParaRPr lang="es-ES" altLang="es-ES" sz="1400" dirty="0"/>
            </a:p>
          </p:txBody>
        </p:sp>
        <p:sp>
          <p:nvSpPr>
            <p:cNvPr id="30" name="54 CuadroTexto">
              <a:extLst>
                <a:ext uri="{FF2B5EF4-FFF2-40B4-BE49-F238E27FC236}">
                  <a16:creationId xmlns:a16="http://schemas.microsoft.com/office/drawing/2014/main" id="{92EE6C5D-2FC1-40D3-8343-CF6A834DCF8D}"/>
                </a:ext>
              </a:extLst>
            </p:cNvPr>
            <p:cNvSpPr txBox="1">
              <a:spLocks noChangeArrowheads="1"/>
            </p:cNvSpPr>
            <p:nvPr/>
          </p:nvSpPr>
          <p:spPr bwMode="auto">
            <a:xfrm>
              <a:off x="4553134" y="1387475"/>
              <a:ext cx="1836739" cy="5948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000">
                  <a:solidFill>
                    <a:schemeClr val="tx1"/>
                  </a:solidFill>
                  <a:latin typeface="Arial" panose="020B0604020202020204" pitchFamily="34" charset="0"/>
                </a:defRPr>
              </a:lvl1pPr>
              <a:lvl2pPr marL="742950" indent="-285750" eaLnBrk="0" hangingPunct="0">
                <a:defRPr sz="2000">
                  <a:solidFill>
                    <a:schemeClr val="tx1"/>
                  </a:solidFill>
                  <a:latin typeface="Arial" panose="020B0604020202020204" pitchFamily="34" charset="0"/>
                </a:defRPr>
              </a:lvl2pPr>
              <a:lvl3pPr marL="1143000" indent="-228600" eaLnBrk="0" hangingPunct="0">
                <a:defRPr sz="2000">
                  <a:solidFill>
                    <a:schemeClr val="tx1"/>
                  </a:solidFill>
                  <a:latin typeface="Arial" panose="020B0604020202020204" pitchFamily="34" charset="0"/>
                </a:defRPr>
              </a:lvl3pPr>
              <a:lvl4pPr marL="1600200" indent="-228600" eaLnBrk="0" hangingPunct="0">
                <a:defRPr sz="2000">
                  <a:solidFill>
                    <a:schemeClr val="tx1"/>
                  </a:solidFill>
                  <a:latin typeface="Arial" panose="020B0604020202020204" pitchFamily="34" charset="0"/>
                </a:defRPr>
              </a:lvl4pPr>
              <a:lvl5pPr marL="2057400" indent="-228600" eaLnBrk="0" hangingPunct="0">
                <a:defRPr sz="2000">
                  <a:solidFill>
                    <a:schemeClr val="tx1"/>
                  </a:solidFill>
                  <a:latin typeface="Arial" panose="020B0604020202020204" pitchFamily="34" charset="0"/>
                </a:defRPr>
              </a:lvl5pPr>
              <a:lvl6pPr marL="2514600" indent="-228600" algn="ctr" eaLnBrk="0" fontAlgn="base" hangingPunct="0">
                <a:spcBef>
                  <a:spcPct val="0"/>
                </a:spcBef>
                <a:spcAft>
                  <a:spcPct val="0"/>
                </a:spcAft>
                <a:defRPr sz="2000">
                  <a:solidFill>
                    <a:schemeClr val="tx1"/>
                  </a:solidFill>
                  <a:latin typeface="Arial" panose="020B0604020202020204" pitchFamily="34" charset="0"/>
                </a:defRPr>
              </a:lvl6pPr>
              <a:lvl7pPr marL="2971800" indent="-228600" algn="ctr" eaLnBrk="0" fontAlgn="base" hangingPunct="0">
                <a:spcBef>
                  <a:spcPct val="0"/>
                </a:spcBef>
                <a:spcAft>
                  <a:spcPct val="0"/>
                </a:spcAft>
                <a:defRPr sz="2000">
                  <a:solidFill>
                    <a:schemeClr val="tx1"/>
                  </a:solidFill>
                  <a:latin typeface="Arial" panose="020B0604020202020204" pitchFamily="34" charset="0"/>
                </a:defRPr>
              </a:lvl7pPr>
              <a:lvl8pPr marL="3429000" indent="-228600" algn="ctr" eaLnBrk="0" fontAlgn="base" hangingPunct="0">
                <a:spcBef>
                  <a:spcPct val="0"/>
                </a:spcBef>
                <a:spcAft>
                  <a:spcPct val="0"/>
                </a:spcAft>
                <a:defRPr sz="2000">
                  <a:solidFill>
                    <a:schemeClr val="tx1"/>
                  </a:solidFill>
                  <a:latin typeface="Arial" panose="020B0604020202020204" pitchFamily="34" charset="0"/>
                </a:defRPr>
              </a:lvl8pPr>
              <a:lvl9pPr marL="3886200" indent="-228600" algn="ctr" eaLnBrk="0" fontAlgn="base" hangingPunct="0">
                <a:spcBef>
                  <a:spcPct val="0"/>
                </a:spcBef>
                <a:spcAft>
                  <a:spcPct val="0"/>
                </a:spcAft>
                <a:defRPr sz="2000">
                  <a:solidFill>
                    <a:schemeClr val="tx1"/>
                  </a:solidFill>
                  <a:latin typeface="Arial" panose="020B0604020202020204" pitchFamily="34" charset="0"/>
                </a:defRPr>
              </a:lvl9pPr>
            </a:lstStyle>
            <a:p>
              <a:pPr eaLnBrk="1" hangingPunct="1"/>
              <a:r>
                <a:rPr lang="es-ES" altLang="es-ES" sz="1400" dirty="0" err="1"/>
                <a:t>Qc</a:t>
              </a:r>
              <a:endParaRPr lang="es-ES" altLang="es-ES" sz="1400" dirty="0"/>
            </a:p>
          </p:txBody>
        </p:sp>
      </p:grpSp>
      <p:pic>
        <p:nvPicPr>
          <p:cNvPr id="31" name="Picture 2">
            <a:extLst>
              <a:ext uri="{FF2B5EF4-FFF2-40B4-BE49-F238E27FC236}">
                <a16:creationId xmlns:a16="http://schemas.microsoft.com/office/drawing/2014/main" id="{5A71248A-3D67-434B-8C24-B1D72959BAD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l="14784" t="24815" r="49117" b="21053"/>
          <a:stretch>
            <a:fillRect/>
          </a:stretch>
        </p:blipFill>
        <p:spPr bwMode="auto">
          <a:xfrm>
            <a:off x="4839147" y="2168736"/>
            <a:ext cx="3963987" cy="37147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2" name="1 CuadroTexto">
            <a:extLst>
              <a:ext uri="{FF2B5EF4-FFF2-40B4-BE49-F238E27FC236}">
                <a16:creationId xmlns:a16="http://schemas.microsoft.com/office/drawing/2014/main" id="{6950B675-26E5-4BB9-82E8-ED62BAF66408}"/>
              </a:ext>
            </a:extLst>
          </p:cNvPr>
          <p:cNvSpPr txBox="1">
            <a:spLocks noChangeArrowheads="1"/>
          </p:cNvSpPr>
          <p:nvPr/>
        </p:nvSpPr>
        <p:spPr bwMode="auto">
          <a:xfrm>
            <a:off x="4427984" y="1952836"/>
            <a:ext cx="411163"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000">
                <a:solidFill>
                  <a:schemeClr val="tx1"/>
                </a:solidFill>
                <a:latin typeface="Arial" panose="020B0604020202020204" pitchFamily="34" charset="0"/>
              </a:defRPr>
            </a:lvl1pPr>
            <a:lvl2pPr marL="742950" indent="-285750" eaLnBrk="0" hangingPunct="0">
              <a:defRPr sz="2000">
                <a:solidFill>
                  <a:schemeClr val="tx1"/>
                </a:solidFill>
                <a:latin typeface="Arial" panose="020B0604020202020204" pitchFamily="34" charset="0"/>
              </a:defRPr>
            </a:lvl2pPr>
            <a:lvl3pPr marL="1143000" indent="-228600" eaLnBrk="0" hangingPunct="0">
              <a:defRPr sz="2000">
                <a:solidFill>
                  <a:schemeClr val="tx1"/>
                </a:solidFill>
                <a:latin typeface="Arial" panose="020B0604020202020204" pitchFamily="34" charset="0"/>
              </a:defRPr>
            </a:lvl3pPr>
            <a:lvl4pPr marL="1600200" indent="-228600" eaLnBrk="0" hangingPunct="0">
              <a:defRPr sz="2000">
                <a:solidFill>
                  <a:schemeClr val="tx1"/>
                </a:solidFill>
                <a:latin typeface="Arial" panose="020B0604020202020204" pitchFamily="34" charset="0"/>
              </a:defRPr>
            </a:lvl4pPr>
            <a:lvl5pPr marL="2057400" indent="-228600" eaLnBrk="0" hangingPunct="0">
              <a:defRPr sz="2000">
                <a:solidFill>
                  <a:schemeClr val="tx1"/>
                </a:solidFill>
                <a:latin typeface="Arial" panose="020B0604020202020204" pitchFamily="34" charset="0"/>
              </a:defRPr>
            </a:lvl5pPr>
            <a:lvl6pPr marL="2514600" indent="-228600" algn="ctr" eaLnBrk="0" fontAlgn="base" hangingPunct="0">
              <a:spcBef>
                <a:spcPct val="0"/>
              </a:spcBef>
              <a:spcAft>
                <a:spcPct val="0"/>
              </a:spcAft>
              <a:defRPr sz="2000">
                <a:solidFill>
                  <a:schemeClr val="tx1"/>
                </a:solidFill>
                <a:latin typeface="Arial" panose="020B0604020202020204" pitchFamily="34" charset="0"/>
              </a:defRPr>
            </a:lvl6pPr>
            <a:lvl7pPr marL="2971800" indent="-228600" algn="ctr" eaLnBrk="0" fontAlgn="base" hangingPunct="0">
              <a:spcBef>
                <a:spcPct val="0"/>
              </a:spcBef>
              <a:spcAft>
                <a:spcPct val="0"/>
              </a:spcAft>
              <a:defRPr sz="2000">
                <a:solidFill>
                  <a:schemeClr val="tx1"/>
                </a:solidFill>
                <a:latin typeface="Arial" panose="020B0604020202020204" pitchFamily="34" charset="0"/>
              </a:defRPr>
            </a:lvl7pPr>
            <a:lvl8pPr marL="3429000" indent="-228600" algn="ctr" eaLnBrk="0" fontAlgn="base" hangingPunct="0">
              <a:spcBef>
                <a:spcPct val="0"/>
              </a:spcBef>
              <a:spcAft>
                <a:spcPct val="0"/>
              </a:spcAft>
              <a:defRPr sz="2000">
                <a:solidFill>
                  <a:schemeClr val="tx1"/>
                </a:solidFill>
                <a:latin typeface="Arial" panose="020B0604020202020204" pitchFamily="34" charset="0"/>
              </a:defRPr>
            </a:lvl8pPr>
            <a:lvl9pPr marL="3886200" indent="-228600" algn="ctr" eaLnBrk="0" fontAlgn="base" hangingPunct="0">
              <a:spcBef>
                <a:spcPct val="0"/>
              </a:spcBef>
              <a:spcAft>
                <a:spcPct val="0"/>
              </a:spcAft>
              <a:defRPr sz="2000">
                <a:solidFill>
                  <a:schemeClr val="tx1"/>
                </a:solidFill>
                <a:latin typeface="Arial" panose="020B0604020202020204" pitchFamily="34" charset="0"/>
              </a:defRPr>
            </a:lvl9pPr>
          </a:lstStyle>
          <a:p>
            <a:pPr eaLnBrk="1" hangingPunct="1"/>
            <a:r>
              <a:rPr lang="es-ES" altLang="es-ES"/>
              <a:t>T</a:t>
            </a:r>
          </a:p>
        </p:txBody>
      </p:sp>
      <p:sp>
        <p:nvSpPr>
          <p:cNvPr id="33" name="39 CuadroTexto">
            <a:extLst>
              <a:ext uri="{FF2B5EF4-FFF2-40B4-BE49-F238E27FC236}">
                <a16:creationId xmlns:a16="http://schemas.microsoft.com/office/drawing/2014/main" id="{A88C8518-87EB-43B2-A3CE-5265BC94036A}"/>
              </a:ext>
            </a:extLst>
          </p:cNvPr>
          <p:cNvSpPr txBox="1">
            <a:spLocks noChangeArrowheads="1"/>
          </p:cNvSpPr>
          <p:nvPr/>
        </p:nvSpPr>
        <p:spPr bwMode="auto">
          <a:xfrm>
            <a:off x="8317359" y="5883486"/>
            <a:ext cx="411163"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000">
                <a:solidFill>
                  <a:schemeClr val="tx1"/>
                </a:solidFill>
                <a:latin typeface="Arial" panose="020B0604020202020204" pitchFamily="34" charset="0"/>
              </a:defRPr>
            </a:lvl1pPr>
            <a:lvl2pPr marL="742950" indent="-285750" eaLnBrk="0" hangingPunct="0">
              <a:defRPr sz="2000">
                <a:solidFill>
                  <a:schemeClr val="tx1"/>
                </a:solidFill>
                <a:latin typeface="Arial" panose="020B0604020202020204" pitchFamily="34" charset="0"/>
              </a:defRPr>
            </a:lvl2pPr>
            <a:lvl3pPr marL="1143000" indent="-228600" eaLnBrk="0" hangingPunct="0">
              <a:defRPr sz="2000">
                <a:solidFill>
                  <a:schemeClr val="tx1"/>
                </a:solidFill>
                <a:latin typeface="Arial" panose="020B0604020202020204" pitchFamily="34" charset="0"/>
              </a:defRPr>
            </a:lvl3pPr>
            <a:lvl4pPr marL="1600200" indent="-228600" eaLnBrk="0" hangingPunct="0">
              <a:defRPr sz="2000">
                <a:solidFill>
                  <a:schemeClr val="tx1"/>
                </a:solidFill>
                <a:latin typeface="Arial" panose="020B0604020202020204" pitchFamily="34" charset="0"/>
              </a:defRPr>
            </a:lvl4pPr>
            <a:lvl5pPr marL="2057400" indent="-228600" eaLnBrk="0" hangingPunct="0">
              <a:defRPr sz="2000">
                <a:solidFill>
                  <a:schemeClr val="tx1"/>
                </a:solidFill>
                <a:latin typeface="Arial" panose="020B0604020202020204" pitchFamily="34" charset="0"/>
              </a:defRPr>
            </a:lvl5pPr>
            <a:lvl6pPr marL="2514600" indent="-228600" algn="ctr" eaLnBrk="0" fontAlgn="base" hangingPunct="0">
              <a:spcBef>
                <a:spcPct val="0"/>
              </a:spcBef>
              <a:spcAft>
                <a:spcPct val="0"/>
              </a:spcAft>
              <a:defRPr sz="2000">
                <a:solidFill>
                  <a:schemeClr val="tx1"/>
                </a:solidFill>
                <a:latin typeface="Arial" panose="020B0604020202020204" pitchFamily="34" charset="0"/>
              </a:defRPr>
            </a:lvl6pPr>
            <a:lvl7pPr marL="2971800" indent="-228600" algn="ctr" eaLnBrk="0" fontAlgn="base" hangingPunct="0">
              <a:spcBef>
                <a:spcPct val="0"/>
              </a:spcBef>
              <a:spcAft>
                <a:spcPct val="0"/>
              </a:spcAft>
              <a:defRPr sz="2000">
                <a:solidFill>
                  <a:schemeClr val="tx1"/>
                </a:solidFill>
                <a:latin typeface="Arial" panose="020B0604020202020204" pitchFamily="34" charset="0"/>
              </a:defRPr>
            </a:lvl7pPr>
            <a:lvl8pPr marL="3429000" indent="-228600" algn="ctr" eaLnBrk="0" fontAlgn="base" hangingPunct="0">
              <a:spcBef>
                <a:spcPct val="0"/>
              </a:spcBef>
              <a:spcAft>
                <a:spcPct val="0"/>
              </a:spcAft>
              <a:defRPr sz="2000">
                <a:solidFill>
                  <a:schemeClr val="tx1"/>
                </a:solidFill>
                <a:latin typeface="Arial" panose="020B0604020202020204" pitchFamily="34" charset="0"/>
              </a:defRPr>
            </a:lvl8pPr>
            <a:lvl9pPr marL="3886200" indent="-228600" algn="ctr" eaLnBrk="0" fontAlgn="base" hangingPunct="0">
              <a:spcBef>
                <a:spcPct val="0"/>
              </a:spcBef>
              <a:spcAft>
                <a:spcPct val="0"/>
              </a:spcAft>
              <a:defRPr sz="2000">
                <a:solidFill>
                  <a:schemeClr val="tx1"/>
                </a:solidFill>
                <a:latin typeface="Arial" panose="020B0604020202020204" pitchFamily="34" charset="0"/>
              </a:defRPr>
            </a:lvl9pPr>
          </a:lstStyle>
          <a:p>
            <a:pPr eaLnBrk="1" hangingPunct="1"/>
            <a:r>
              <a:rPr lang="es-ES" altLang="es-ES"/>
              <a:t>s</a:t>
            </a:r>
          </a:p>
        </p:txBody>
      </p:sp>
      <p:sp>
        <p:nvSpPr>
          <p:cNvPr id="34" name="5 CuadroTexto">
            <a:extLst>
              <a:ext uri="{FF2B5EF4-FFF2-40B4-BE49-F238E27FC236}">
                <a16:creationId xmlns:a16="http://schemas.microsoft.com/office/drawing/2014/main" id="{7EC309D5-9B75-46C0-A311-4BBF140DF446}"/>
              </a:ext>
            </a:extLst>
          </p:cNvPr>
          <p:cNvSpPr txBox="1">
            <a:spLocks noChangeArrowheads="1"/>
          </p:cNvSpPr>
          <p:nvPr/>
        </p:nvSpPr>
        <p:spPr bwMode="auto">
          <a:xfrm>
            <a:off x="5001865" y="2477971"/>
            <a:ext cx="1296988" cy="306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000">
                <a:solidFill>
                  <a:schemeClr val="tx1"/>
                </a:solidFill>
                <a:latin typeface="Arial" panose="020B0604020202020204" pitchFamily="34" charset="0"/>
              </a:defRPr>
            </a:lvl1pPr>
            <a:lvl2pPr marL="742950" indent="-285750" eaLnBrk="0" hangingPunct="0">
              <a:defRPr sz="2000">
                <a:solidFill>
                  <a:schemeClr val="tx1"/>
                </a:solidFill>
                <a:latin typeface="Arial" panose="020B0604020202020204" pitchFamily="34" charset="0"/>
              </a:defRPr>
            </a:lvl2pPr>
            <a:lvl3pPr marL="1143000" indent="-228600" eaLnBrk="0" hangingPunct="0">
              <a:defRPr sz="2000">
                <a:solidFill>
                  <a:schemeClr val="tx1"/>
                </a:solidFill>
                <a:latin typeface="Arial" panose="020B0604020202020204" pitchFamily="34" charset="0"/>
              </a:defRPr>
            </a:lvl3pPr>
            <a:lvl4pPr marL="1600200" indent="-228600" eaLnBrk="0" hangingPunct="0">
              <a:defRPr sz="2000">
                <a:solidFill>
                  <a:schemeClr val="tx1"/>
                </a:solidFill>
                <a:latin typeface="Arial" panose="020B0604020202020204" pitchFamily="34" charset="0"/>
              </a:defRPr>
            </a:lvl4pPr>
            <a:lvl5pPr marL="2057400" indent="-228600" eaLnBrk="0" hangingPunct="0">
              <a:defRPr sz="2000">
                <a:solidFill>
                  <a:schemeClr val="tx1"/>
                </a:solidFill>
                <a:latin typeface="Arial" panose="020B0604020202020204" pitchFamily="34" charset="0"/>
              </a:defRPr>
            </a:lvl5pPr>
            <a:lvl6pPr marL="2514600" indent="-228600" algn="ctr" eaLnBrk="0" fontAlgn="base" hangingPunct="0">
              <a:spcBef>
                <a:spcPct val="0"/>
              </a:spcBef>
              <a:spcAft>
                <a:spcPct val="0"/>
              </a:spcAft>
              <a:defRPr sz="2000">
                <a:solidFill>
                  <a:schemeClr val="tx1"/>
                </a:solidFill>
                <a:latin typeface="Arial" panose="020B0604020202020204" pitchFamily="34" charset="0"/>
              </a:defRPr>
            </a:lvl6pPr>
            <a:lvl7pPr marL="2971800" indent="-228600" algn="ctr" eaLnBrk="0" fontAlgn="base" hangingPunct="0">
              <a:spcBef>
                <a:spcPct val="0"/>
              </a:spcBef>
              <a:spcAft>
                <a:spcPct val="0"/>
              </a:spcAft>
              <a:defRPr sz="2000">
                <a:solidFill>
                  <a:schemeClr val="tx1"/>
                </a:solidFill>
                <a:latin typeface="Arial" panose="020B0604020202020204" pitchFamily="34" charset="0"/>
              </a:defRPr>
            </a:lvl7pPr>
            <a:lvl8pPr marL="3429000" indent="-228600" algn="ctr" eaLnBrk="0" fontAlgn="base" hangingPunct="0">
              <a:spcBef>
                <a:spcPct val="0"/>
              </a:spcBef>
              <a:spcAft>
                <a:spcPct val="0"/>
              </a:spcAft>
              <a:defRPr sz="2000">
                <a:solidFill>
                  <a:schemeClr val="tx1"/>
                </a:solidFill>
                <a:latin typeface="Arial" panose="020B0604020202020204" pitchFamily="34" charset="0"/>
              </a:defRPr>
            </a:lvl8pPr>
            <a:lvl9pPr marL="3886200" indent="-228600" algn="ctr" eaLnBrk="0" fontAlgn="base" hangingPunct="0">
              <a:spcBef>
                <a:spcPct val="0"/>
              </a:spcBef>
              <a:spcAft>
                <a:spcPct val="0"/>
              </a:spcAft>
              <a:defRPr sz="2000">
                <a:solidFill>
                  <a:schemeClr val="tx1"/>
                </a:solidFill>
                <a:latin typeface="Arial" panose="020B0604020202020204" pitchFamily="34" charset="0"/>
              </a:defRPr>
            </a:lvl9pPr>
          </a:lstStyle>
          <a:p>
            <a:pPr eaLnBrk="1" hangingPunct="1"/>
            <a:r>
              <a:rPr lang="en-GB" altLang="es-ES" sz="1400" dirty="0"/>
              <a:t>liquid</a:t>
            </a:r>
          </a:p>
        </p:txBody>
      </p:sp>
      <p:sp>
        <p:nvSpPr>
          <p:cNvPr id="35" name="42 CuadroTexto">
            <a:extLst>
              <a:ext uri="{FF2B5EF4-FFF2-40B4-BE49-F238E27FC236}">
                <a16:creationId xmlns:a16="http://schemas.microsoft.com/office/drawing/2014/main" id="{E3F217F9-8C82-41EB-A60A-A9CEAE2A659F}"/>
              </a:ext>
            </a:extLst>
          </p:cNvPr>
          <p:cNvSpPr txBox="1">
            <a:spLocks noChangeArrowheads="1"/>
          </p:cNvSpPr>
          <p:nvPr/>
        </p:nvSpPr>
        <p:spPr bwMode="auto">
          <a:xfrm>
            <a:off x="5789639" y="5428000"/>
            <a:ext cx="1944687"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000">
                <a:solidFill>
                  <a:schemeClr val="tx1"/>
                </a:solidFill>
                <a:latin typeface="Arial" panose="020B0604020202020204" pitchFamily="34" charset="0"/>
              </a:defRPr>
            </a:lvl1pPr>
            <a:lvl2pPr marL="742950" indent="-285750" eaLnBrk="0" hangingPunct="0">
              <a:defRPr sz="2000">
                <a:solidFill>
                  <a:schemeClr val="tx1"/>
                </a:solidFill>
                <a:latin typeface="Arial" panose="020B0604020202020204" pitchFamily="34" charset="0"/>
              </a:defRPr>
            </a:lvl2pPr>
            <a:lvl3pPr marL="1143000" indent="-228600" eaLnBrk="0" hangingPunct="0">
              <a:defRPr sz="2000">
                <a:solidFill>
                  <a:schemeClr val="tx1"/>
                </a:solidFill>
                <a:latin typeface="Arial" panose="020B0604020202020204" pitchFamily="34" charset="0"/>
              </a:defRPr>
            </a:lvl3pPr>
            <a:lvl4pPr marL="1600200" indent="-228600" eaLnBrk="0" hangingPunct="0">
              <a:defRPr sz="2000">
                <a:solidFill>
                  <a:schemeClr val="tx1"/>
                </a:solidFill>
                <a:latin typeface="Arial" panose="020B0604020202020204" pitchFamily="34" charset="0"/>
              </a:defRPr>
            </a:lvl4pPr>
            <a:lvl5pPr marL="2057400" indent="-228600" eaLnBrk="0" hangingPunct="0">
              <a:defRPr sz="2000">
                <a:solidFill>
                  <a:schemeClr val="tx1"/>
                </a:solidFill>
                <a:latin typeface="Arial" panose="020B0604020202020204" pitchFamily="34" charset="0"/>
              </a:defRPr>
            </a:lvl5pPr>
            <a:lvl6pPr marL="2514600" indent="-228600" algn="ctr" eaLnBrk="0" fontAlgn="base" hangingPunct="0">
              <a:spcBef>
                <a:spcPct val="0"/>
              </a:spcBef>
              <a:spcAft>
                <a:spcPct val="0"/>
              </a:spcAft>
              <a:defRPr sz="2000">
                <a:solidFill>
                  <a:schemeClr val="tx1"/>
                </a:solidFill>
                <a:latin typeface="Arial" panose="020B0604020202020204" pitchFamily="34" charset="0"/>
              </a:defRPr>
            </a:lvl6pPr>
            <a:lvl7pPr marL="2971800" indent="-228600" algn="ctr" eaLnBrk="0" fontAlgn="base" hangingPunct="0">
              <a:spcBef>
                <a:spcPct val="0"/>
              </a:spcBef>
              <a:spcAft>
                <a:spcPct val="0"/>
              </a:spcAft>
              <a:defRPr sz="2000">
                <a:solidFill>
                  <a:schemeClr val="tx1"/>
                </a:solidFill>
                <a:latin typeface="Arial" panose="020B0604020202020204" pitchFamily="34" charset="0"/>
              </a:defRPr>
            </a:lvl7pPr>
            <a:lvl8pPr marL="3429000" indent="-228600" algn="ctr" eaLnBrk="0" fontAlgn="base" hangingPunct="0">
              <a:spcBef>
                <a:spcPct val="0"/>
              </a:spcBef>
              <a:spcAft>
                <a:spcPct val="0"/>
              </a:spcAft>
              <a:defRPr sz="2000">
                <a:solidFill>
                  <a:schemeClr val="tx1"/>
                </a:solidFill>
                <a:latin typeface="Arial" panose="020B0604020202020204" pitchFamily="34" charset="0"/>
              </a:defRPr>
            </a:lvl8pPr>
            <a:lvl9pPr marL="3886200" indent="-228600" algn="ctr" eaLnBrk="0" fontAlgn="base" hangingPunct="0">
              <a:spcBef>
                <a:spcPct val="0"/>
              </a:spcBef>
              <a:spcAft>
                <a:spcPct val="0"/>
              </a:spcAft>
              <a:defRPr sz="2000">
                <a:solidFill>
                  <a:schemeClr val="tx1"/>
                </a:solidFill>
                <a:latin typeface="Arial" panose="020B0604020202020204" pitchFamily="34" charset="0"/>
              </a:defRPr>
            </a:lvl9pPr>
          </a:lstStyle>
          <a:p>
            <a:pPr eaLnBrk="1" hangingPunct="1"/>
            <a:r>
              <a:rPr lang="en-GB" altLang="es-ES" sz="1400" dirty="0"/>
              <a:t>Vapor – liquid mixture</a:t>
            </a:r>
          </a:p>
        </p:txBody>
      </p:sp>
      <p:cxnSp>
        <p:nvCxnSpPr>
          <p:cNvPr id="36" name="7 Conector recto de flecha">
            <a:extLst>
              <a:ext uri="{FF2B5EF4-FFF2-40B4-BE49-F238E27FC236}">
                <a16:creationId xmlns:a16="http://schemas.microsoft.com/office/drawing/2014/main" id="{DD1B3BE1-10BE-4C04-96C9-E1D49F05FDF0}"/>
              </a:ext>
            </a:extLst>
          </p:cNvPr>
          <p:cNvCxnSpPr>
            <a:cxnSpLocks noChangeShapeType="1"/>
          </p:cNvCxnSpPr>
          <p:nvPr/>
        </p:nvCxnSpPr>
        <p:spPr bwMode="auto">
          <a:xfrm flipV="1">
            <a:off x="4634359" y="2510048"/>
            <a:ext cx="0" cy="3551238"/>
          </a:xfrm>
          <a:prstGeom prst="straightConnector1">
            <a:avLst/>
          </a:prstGeom>
          <a:noFill/>
          <a:ln w="25400" algn="ctr">
            <a:solidFill>
              <a:schemeClr val="tx1"/>
            </a:solidFill>
            <a:round/>
            <a:headEnd/>
            <a:tailEnd type="arrow" w="med" len="med"/>
          </a:ln>
          <a:extLst>
            <a:ext uri="{909E8E84-426E-40DD-AFC4-6F175D3DCCD1}">
              <a14:hiddenFill xmlns:a14="http://schemas.microsoft.com/office/drawing/2010/main">
                <a:noFill/>
              </a14:hiddenFill>
            </a:ext>
          </a:extLst>
        </p:spPr>
      </p:cxnSp>
      <p:cxnSp>
        <p:nvCxnSpPr>
          <p:cNvPr id="37" name="44 Conector recto de flecha">
            <a:extLst>
              <a:ext uri="{FF2B5EF4-FFF2-40B4-BE49-F238E27FC236}">
                <a16:creationId xmlns:a16="http://schemas.microsoft.com/office/drawing/2014/main" id="{1D0F2C68-1903-4405-80EF-898572330F96}"/>
              </a:ext>
            </a:extLst>
          </p:cNvPr>
          <p:cNvCxnSpPr>
            <a:cxnSpLocks noChangeShapeType="1"/>
          </p:cNvCxnSpPr>
          <p:nvPr/>
        </p:nvCxnSpPr>
        <p:spPr bwMode="auto">
          <a:xfrm>
            <a:off x="4650234" y="6061286"/>
            <a:ext cx="3530600" cy="0"/>
          </a:xfrm>
          <a:prstGeom prst="straightConnector1">
            <a:avLst/>
          </a:prstGeom>
          <a:noFill/>
          <a:ln w="25400" algn="ctr">
            <a:solidFill>
              <a:schemeClr val="tx1"/>
            </a:solidFill>
            <a:round/>
            <a:headEnd/>
            <a:tailEnd type="arrow" w="med" len="med"/>
          </a:ln>
          <a:extLst>
            <a:ext uri="{909E8E84-426E-40DD-AFC4-6F175D3DCCD1}">
              <a14:hiddenFill xmlns:a14="http://schemas.microsoft.com/office/drawing/2010/main">
                <a:noFill/>
              </a14:hiddenFill>
            </a:ext>
          </a:extLst>
        </p:spPr>
      </p:cxnSp>
      <p:cxnSp>
        <p:nvCxnSpPr>
          <p:cNvPr id="38" name="16 Conector recto">
            <a:extLst>
              <a:ext uri="{FF2B5EF4-FFF2-40B4-BE49-F238E27FC236}">
                <a16:creationId xmlns:a16="http://schemas.microsoft.com/office/drawing/2014/main" id="{6E69F68E-40E0-45B8-B692-54B3F34E40C7}"/>
              </a:ext>
            </a:extLst>
          </p:cNvPr>
          <p:cNvCxnSpPr>
            <a:cxnSpLocks noChangeShapeType="1"/>
          </p:cNvCxnSpPr>
          <p:nvPr/>
        </p:nvCxnSpPr>
        <p:spPr bwMode="auto">
          <a:xfrm>
            <a:off x="5185222" y="3662573"/>
            <a:ext cx="3132137" cy="0"/>
          </a:xfrm>
          <a:prstGeom prst="line">
            <a:avLst/>
          </a:prstGeom>
          <a:noFill/>
          <a:ln w="22225" algn="ctr">
            <a:solidFill>
              <a:srgbClr val="FF0000"/>
            </a:solidFill>
            <a:prstDash val="dash"/>
            <a:round/>
            <a:headEnd/>
            <a:tailEnd/>
          </a:ln>
          <a:extLst>
            <a:ext uri="{909E8E84-426E-40DD-AFC4-6F175D3DCCD1}">
              <a14:hiddenFill xmlns:a14="http://schemas.microsoft.com/office/drawing/2010/main">
                <a:noFill/>
              </a14:hiddenFill>
            </a:ext>
          </a:extLst>
        </p:spPr>
      </p:cxnSp>
      <p:cxnSp>
        <p:nvCxnSpPr>
          <p:cNvPr id="39" name="48 Conector recto">
            <a:extLst>
              <a:ext uri="{FF2B5EF4-FFF2-40B4-BE49-F238E27FC236}">
                <a16:creationId xmlns:a16="http://schemas.microsoft.com/office/drawing/2014/main" id="{0D1D4FC6-D880-449B-8D78-291A3192E8B2}"/>
              </a:ext>
            </a:extLst>
          </p:cNvPr>
          <p:cNvCxnSpPr/>
          <p:nvPr/>
        </p:nvCxnSpPr>
        <p:spPr bwMode="auto">
          <a:xfrm>
            <a:off x="5185222" y="5086561"/>
            <a:ext cx="3132137" cy="0"/>
          </a:xfrm>
          <a:prstGeom prst="line">
            <a:avLst/>
          </a:prstGeom>
          <a:solidFill>
            <a:schemeClr val="accent1"/>
          </a:solidFill>
          <a:ln w="22225" cap="flat" cmpd="sng" algn="ctr">
            <a:solidFill>
              <a:schemeClr val="tx1">
                <a:lumMod val="60000"/>
                <a:lumOff val="40000"/>
              </a:schemeClr>
            </a:solidFill>
            <a:prstDash val="dash"/>
            <a:round/>
            <a:headEnd type="none" w="med" len="med"/>
            <a:tailEnd type="none" w="med" len="med"/>
          </a:ln>
          <a:effectLst/>
        </p:spPr>
      </p:cxnSp>
      <p:sp>
        <p:nvSpPr>
          <p:cNvPr id="40" name="56 CuadroTexto">
            <a:extLst>
              <a:ext uri="{FF2B5EF4-FFF2-40B4-BE49-F238E27FC236}">
                <a16:creationId xmlns:a16="http://schemas.microsoft.com/office/drawing/2014/main" id="{E820133B-7269-4FC2-B371-C4EF828A3B63}"/>
              </a:ext>
            </a:extLst>
          </p:cNvPr>
          <p:cNvSpPr txBox="1">
            <a:spLocks noChangeArrowheads="1"/>
          </p:cNvSpPr>
          <p:nvPr/>
        </p:nvSpPr>
        <p:spPr bwMode="auto">
          <a:xfrm>
            <a:off x="5809109" y="4754773"/>
            <a:ext cx="2024062"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000">
                <a:solidFill>
                  <a:schemeClr val="tx1"/>
                </a:solidFill>
                <a:latin typeface="Arial" panose="020B0604020202020204" pitchFamily="34" charset="0"/>
              </a:defRPr>
            </a:lvl1pPr>
            <a:lvl2pPr marL="742950" indent="-285750" eaLnBrk="0" hangingPunct="0">
              <a:defRPr sz="2000">
                <a:solidFill>
                  <a:schemeClr val="tx1"/>
                </a:solidFill>
                <a:latin typeface="Arial" panose="020B0604020202020204" pitchFamily="34" charset="0"/>
              </a:defRPr>
            </a:lvl2pPr>
            <a:lvl3pPr marL="1143000" indent="-228600" eaLnBrk="0" hangingPunct="0">
              <a:defRPr sz="2000">
                <a:solidFill>
                  <a:schemeClr val="tx1"/>
                </a:solidFill>
                <a:latin typeface="Arial" panose="020B0604020202020204" pitchFamily="34" charset="0"/>
              </a:defRPr>
            </a:lvl3pPr>
            <a:lvl4pPr marL="1600200" indent="-228600" eaLnBrk="0" hangingPunct="0">
              <a:defRPr sz="2000">
                <a:solidFill>
                  <a:schemeClr val="tx1"/>
                </a:solidFill>
                <a:latin typeface="Arial" panose="020B0604020202020204" pitchFamily="34" charset="0"/>
              </a:defRPr>
            </a:lvl4pPr>
            <a:lvl5pPr marL="2057400" indent="-228600" eaLnBrk="0" hangingPunct="0">
              <a:defRPr sz="2000">
                <a:solidFill>
                  <a:schemeClr val="tx1"/>
                </a:solidFill>
                <a:latin typeface="Arial" panose="020B0604020202020204" pitchFamily="34" charset="0"/>
              </a:defRPr>
            </a:lvl5pPr>
            <a:lvl6pPr marL="2514600" indent="-228600" algn="ctr" eaLnBrk="0" fontAlgn="base" hangingPunct="0">
              <a:spcBef>
                <a:spcPct val="0"/>
              </a:spcBef>
              <a:spcAft>
                <a:spcPct val="0"/>
              </a:spcAft>
              <a:defRPr sz="2000">
                <a:solidFill>
                  <a:schemeClr val="tx1"/>
                </a:solidFill>
                <a:latin typeface="Arial" panose="020B0604020202020204" pitchFamily="34" charset="0"/>
              </a:defRPr>
            </a:lvl6pPr>
            <a:lvl7pPr marL="2971800" indent="-228600" algn="ctr" eaLnBrk="0" fontAlgn="base" hangingPunct="0">
              <a:spcBef>
                <a:spcPct val="0"/>
              </a:spcBef>
              <a:spcAft>
                <a:spcPct val="0"/>
              </a:spcAft>
              <a:defRPr sz="2000">
                <a:solidFill>
                  <a:schemeClr val="tx1"/>
                </a:solidFill>
                <a:latin typeface="Arial" panose="020B0604020202020204" pitchFamily="34" charset="0"/>
              </a:defRPr>
            </a:lvl7pPr>
            <a:lvl8pPr marL="3429000" indent="-228600" algn="ctr" eaLnBrk="0" fontAlgn="base" hangingPunct="0">
              <a:spcBef>
                <a:spcPct val="0"/>
              </a:spcBef>
              <a:spcAft>
                <a:spcPct val="0"/>
              </a:spcAft>
              <a:defRPr sz="2000">
                <a:solidFill>
                  <a:schemeClr val="tx1"/>
                </a:solidFill>
                <a:latin typeface="Arial" panose="020B0604020202020204" pitchFamily="34" charset="0"/>
              </a:defRPr>
            </a:lvl8pPr>
            <a:lvl9pPr marL="3886200" indent="-228600" algn="ctr" eaLnBrk="0" fontAlgn="base" hangingPunct="0">
              <a:spcBef>
                <a:spcPct val="0"/>
              </a:spcBef>
              <a:spcAft>
                <a:spcPct val="0"/>
              </a:spcAft>
              <a:defRPr sz="2000">
                <a:solidFill>
                  <a:schemeClr val="tx1"/>
                </a:solidFill>
                <a:latin typeface="Arial" panose="020B0604020202020204" pitchFamily="34" charset="0"/>
              </a:defRPr>
            </a:lvl9pPr>
          </a:lstStyle>
          <a:p>
            <a:pPr eaLnBrk="1" hangingPunct="1"/>
            <a:r>
              <a:rPr lang="en-GB" altLang="es-ES" sz="1400" dirty="0"/>
              <a:t>interior temperature</a:t>
            </a:r>
          </a:p>
        </p:txBody>
      </p:sp>
      <p:sp>
        <p:nvSpPr>
          <p:cNvPr id="41" name="57 CuadroTexto">
            <a:extLst>
              <a:ext uri="{FF2B5EF4-FFF2-40B4-BE49-F238E27FC236}">
                <a16:creationId xmlns:a16="http://schemas.microsoft.com/office/drawing/2014/main" id="{21E945AC-00A5-41AF-9781-BAB8CF27DF96}"/>
              </a:ext>
            </a:extLst>
          </p:cNvPr>
          <p:cNvSpPr txBox="1">
            <a:spLocks noChangeArrowheads="1"/>
          </p:cNvSpPr>
          <p:nvPr/>
        </p:nvSpPr>
        <p:spPr bwMode="auto">
          <a:xfrm>
            <a:off x="5744021" y="3429000"/>
            <a:ext cx="2024062" cy="522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000">
                <a:solidFill>
                  <a:schemeClr val="tx1"/>
                </a:solidFill>
                <a:latin typeface="Arial" panose="020B0604020202020204" pitchFamily="34" charset="0"/>
              </a:defRPr>
            </a:lvl1pPr>
            <a:lvl2pPr marL="742950" indent="-285750" eaLnBrk="0" hangingPunct="0">
              <a:defRPr sz="2000">
                <a:solidFill>
                  <a:schemeClr val="tx1"/>
                </a:solidFill>
                <a:latin typeface="Arial" panose="020B0604020202020204" pitchFamily="34" charset="0"/>
              </a:defRPr>
            </a:lvl2pPr>
            <a:lvl3pPr marL="1143000" indent="-228600" eaLnBrk="0" hangingPunct="0">
              <a:defRPr sz="2000">
                <a:solidFill>
                  <a:schemeClr val="tx1"/>
                </a:solidFill>
                <a:latin typeface="Arial" panose="020B0604020202020204" pitchFamily="34" charset="0"/>
              </a:defRPr>
            </a:lvl3pPr>
            <a:lvl4pPr marL="1600200" indent="-228600" eaLnBrk="0" hangingPunct="0">
              <a:defRPr sz="2000">
                <a:solidFill>
                  <a:schemeClr val="tx1"/>
                </a:solidFill>
                <a:latin typeface="Arial" panose="020B0604020202020204" pitchFamily="34" charset="0"/>
              </a:defRPr>
            </a:lvl4pPr>
            <a:lvl5pPr marL="2057400" indent="-228600" eaLnBrk="0" hangingPunct="0">
              <a:defRPr sz="2000">
                <a:solidFill>
                  <a:schemeClr val="tx1"/>
                </a:solidFill>
                <a:latin typeface="Arial" panose="020B0604020202020204" pitchFamily="34" charset="0"/>
              </a:defRPr>
            </a:lvl5pPr>
            <a:lvl6pPr marL="2514600" indent="-228600" algn="ctr" eaLnBrk="0" fontAlgn="base" hangingPunct="0">
              <a:spcBef>
                <a:spcPct val="0"/>
              </a:spcBef>
              <a:spcAft>
                <a:spcPct val="0"/>
              </a:spcAft>
              <a:defRPr sz="2000">
                <a:solidFill>
                  <a:schemeClr val="tx1"/>
                </a:solidFill>
                <a:latin typeface="Arial" panose="020B0604020202020204" pitchFamily="34" charset="0"/>
              </a:defRPr>
            </a:lvl6pPr>
            <a:lvl7pPr marL="2971800" indent="-228600" algn="ctr" eaLnBrk="0" fontAlgn="base" hangingPunct="0">
              <a:spcBef>
                <a:spcPct val="0"/>
              </a:spcBef>
              <a:spcAft>
                <a:spcPct val="0"/>
              </a:spcAft>
              <a:defRPr sz="2000">
                <a:solidFill>
                  <a:schemeClr val="tx1"/>
                </a:solidFill>
                <a:latin typeface="Arial" panose="020B0604020202020204" pitchFamily="34" charset="0"/>
              </a:defRPr>
            </a:lvl7pPr>
            <a:lvl8pPr marL="3429000" indent="-228600" algn="ctr" eaLnBrk="0" fontAlgn="base" hangingPunct="0">
              <a:spcBef>
                <a:spcPct val="0"/>
              </a:spcBef>
              <a:spcAft>
                <a:spcPct val="0"/>
              </a:spcAft>
              <a:defRPr sz="2000">
                <a:solidFill>
                  <a:schemeClr val="tx1"/>
                </a:solidFill>
                <a:latin typeface="Arial" panose="020B0604020202020204" pitchFamily="34" charset="0"/>
              </a:defRPr>
            </a:lvl8pPr>
            <a:lvl9pPr marL="3886200" indent="-228600" algn="ctr" eaLnBrk="0" fontAlgn="base" hangingPunct="0">
              <a:spcBef>
                <a:spcPct val="0"/>
              </a:spcBef>
              <a:spcAft>
                <a:spcPct val="0"/>
              </a:spcAft>
              <a:defRPr sz="2000">
                <a:solidFill>
                  <a:schemeClr val="tx1"/>
                </a:solidFill>
                <a:latin typeface="Arial" panose="020B0604020202020204" pitchFamily="34" charset="0"/>
              </a:defRPr>
            </a:lvl9pPr>
          </a:lstStyle>
          <a:p>
            <a:pPr eaLnBrk="1" hangingPunct="1"/>
            <a:endParaRPr lang="es-ES" altLang="es-ES" sz="1400" dirty="0"/>
          </a:p>
          <a:p>
            <a:pPr eaLnBrk="1" hangingPunct="1"/>
            <a:r>
              <a:rPr lang="es-ES" altLang="es-ES" sz="1400" dirty="0"/>
              <a:t>exterior </a:t>
            </a:r>
            <a:r>
              <a:rPr lang="es-ES" altLang="es-ES" sz="1400" dirty="0" err="1"/>
              <a:t>temperature</a:t>
            </a:r>
            <a:endParaRPr lang="es-ES" altLang="es-ES" sz="1400" dirty="0"/>
          </a:p>
        </p:txBody>
      </p:sp>
      <p:sp>
        <p:nvSpPr>
          <p:cNvPr id="42" name="19 Elipse">
            <a:extLst>
              <a:ext uri="{FF2B5EF4-FFF2-40B4-BE49-F238E27FC236}">
                <a16:creationId xmlns:a16="http://schemas.microsoft.com/office/drawing/2014/main" id="{17374383-062A-4000-81CD-EC3B722EBE6F}"/>
              </a:ext>
            </a:extLst>
          </p:cNvPr>
          <p:cNvSpPr>
            <a:spLocks noChangeArrowheads="1"/>
          </p:cNvSpPr>
          <p:nvPr/>
        </p:nvSpPr>
        <p:spPr bwMode="auto">
          <a:xfrm>
            <a:off x="5283647" y="3141873"/>
            <a:ext cx="366712" cy="323850"/>
          </a:xfrm>
          <a:prstGeom prst="ellipse">
            <a:avLst/>
          </a:prstGeom>
          <a:solidFill>
            <a:schemeClr val="accent1"/>
          </a:solidFill>
          <a:ln w="9525" algn="ctr">
            <a:solidFill>
              <a:schemeClr val="tx1"/>
            </a:solidFill>
            <a:round/>
            <a:headEnd/>
            <a:tailEnd/>
          </a:ln>
        </p:spPr>
        <p:txBody>
          <a:bodyPr/>
          <a:lstStyle>
            <a:lvl1pPr eaLnBrk="0" hangingPunct="0">
              <a:defRPr sz="2000">
                <a:solidFill>
                  <a:schemeClr val="tx1"/>
                </a:solidFill>
                <a:latin typeface="Arial" panose="020B0604020202020204" pitchFamily="34" charset="0"/>
              </a:defRPr>
            </a:lvl1pPr>
            <a:lvl2pPr marL="742950" indent="-285750" eaLnBrk="0" hangingPunct="0">
              <a:defRPr sz="2000">
                <a:solidFill>
                  <a:schemeClr val="tx1"/>
                </a:solidFill>
                <a:latin typeface="Arial" panose="020B0604020202020204" pitchFamily="34" charset="0"/>
              </a:defRPr>
            </a:lvl2pPr>
            <a:lvl3pPr marL="1143000" indent="-228600" eaLnBrk="0" hangingPunct="0">
              <a:defRPr sz="2000">
                <a:solidFill>
                  <a:schemeClr val="tx1"/>
                </a:solidFill>
                <a:latin typeface="Arial" panose="020B0604020202020204" pitchFamily="34" charset="0"/>
              </a:defRPr>
            </a:lvl3pPr>
            <a:lvl4pPr marL="1600200" indent="-228600" eaLnBrk="0" hangingPunct="0">
              <a:defRPr sz="2000">
                <a:solidFill>
                  <a:schemeClr val="tx1"/>
                </a:solidFill>
                <a:latin typeface="Arial" panose="020B0604020202020204" pitchFamily="34" charset="0"/>
              </a:defRPr>
            </a:lvl4pPr>
            <a:lvl5pPr marL="2057400" indent="-228600" eaLnBrk="0" hangingPunct="0">
              <a:defRPr sz="2000">
                <a:solidFill>
                  <a:schemeClr val="tx1"/>
                </a:solidFill>
                <a:latin typeface="Arial" panose="020B0604020202020204" pitchFamily="34" charset="0"/>
              </a:defRPr>
            </a:lvl5pPr>
            <a:lvl6pPr marL="2514600" indent="-228600" algn="ctr" eaLnBrk="0" fontAlgn="base" hangingPunct="0">
              <a:spcBef>
                <a:spcPct val="0"/>
              </a:spcBef>
              <a:spcAft>
                <a:spcPct val="0"/>
              </a:spcAft>
              <a:defRPr sz="2000">
                <a:solidFill>
                  <a:schemeClr val="tx1"/>
                </a:solidFill>
                <a:latin typeface="Arial" panose="020B0604020202020204" pitchFamily="34" charset="0"/>
              </a:defRPr>
            </a:lvl6pPr>
            <a:lvl7pPr marL="2971800" indent="-228600" algn="ctr" eaLnBrk="0" fontAlgn="base" hangingPunct="0">
              <a:spcBef>
                <a:spcPct val="0"/>
              </a:spcBef>
              <a:spcAft>
                <a:spcPct val="0"/>
              </a:spcAft>
              <a:defRPr sz="2000">
                <a:solidFill>
                  <a:schemeClr val="tx1"/>
                </a:solidFill>
                <a:latin typeface="Arial" panose="020B0604020202020204" pitchFamily="34" charset="0"/>
              </a:defRPr>
            </a:lvl7pPr>
            <a:lvl8pPr marL="3429000" indent="-228600" algn="ctr" eaLnBrk="0" fontAlgn="base" hangingPunct="0">
              <a:spcBef>
                <a:spcPct val="0"/>
              </a:spcBef>
              <a:spcAft>
                <a:spcPct val="0"/>
              </a:spcAft>
              <a:defRPr sz="2000">
                <a:solidFill>
                  <a:schemeClr val="tx1"/>
                </a:solidFill>
                <a:latin typeface="Arial" panose="020B0604020202020204" pitchFamily="34" charset="0"/>
              </a:defRPr>
            </a:lvl8pPr>
            <a:lvl9pPr marL="3886200" indent="-228600" algn="ctr" eaLnBrk="0" fontAlgn="base" hangingPunct="0">
              <a:spcBef>
                <a:spcPct val="0"/>
              </a:spcBef>
              <a:spcAft>
                <a:spcPct val="0"/>
              </a:spcAft>
              <a:defRPr sz="2000">
                <a:solidFill>
                  <a:schemeClr val="tx1"/>
                </a:solidFill>
                <a:latin typeface="Arial" panose="020B0604020202020204" pitchFamily="34" charset="0"/>
              </a:defRPr>
            </a:lvl9pPr>
          </a:lstStyle>
          <a:p>
            <a:pPr eaLnBrk="1" hangingPunct="1"/>
            <a:endParaRPr lang="es-ES" altLang="es-ES"/>
          </a:p>
        </p:txBody>
      </p:sp>
      <p:sp>
        <p:nvSpPr>
          <p:cNvPr id="43" name="58 Elipse">
            <a:extLst>
              <a:ext uri="{FF2B5EF4-FFF2-40B4-BE49-F238E27FC236}">
                <a16:creationId xmlns:a16="http://schemas.microsoft.com/office/drawing/2014/main" id="{DAD71A80-805D-4BB2-A570-9BCAF3D3105F}"/>
              </a:ext>
            </a:extLst>
          </p:cNvPr>
          <p:cNvSpPr>
            <a:spLocks noChangeArrowheads="1"/>
          </p:cNvSpPr>
          <p:nvPr/>
        </p:nvSpPr>
        <p:spPr bwMode="auto">
          <a:xfrm>
            <a:off x="7861747" y="2779923"/>
            <a:ext cx="366712" cy="323850"/>
          </a:xfrm>
          <a:prstGeom prst="ellipse">
            <a:avLst/>
          </a:prstGeom>
          <a:solidFill>
            <a:schemeClr val="accent1"/>
          </a:solidFill>
          <a:ln w="9525" algn="ctr">
            <a:solidFill>
              <a:schemeClr val="tx1"/>
            </a:solidFill>
            <a:round/>
            <a:headEnd/>
            <a:tailEnd/>
          </a:ln>
        </p:spPr>
        <p:txBody>
          <a:bodyPr/>
          <a:lstStyle>
            <a:lvl1pPr eaLnBrk="0" hangingPunct="0">
              <a:defRPr sz="2000">
                <a:solidFill>
                  <a:schemeClr val="tx1"/>
                </a:solidFill>
                <a:latin typeface="Arial" panose="020B0604020202020204" pitchFamily="34" charset="0"/>
              </a:defRPr>
            </a:lvl1pPr>
            <a:lvl2pPr marL="742950" indent="-285750" eaLnBrk="0" hangingPunct="0">
              <a:defRPr sz="2000">
                <a:solidFill>
                  <a:schemeClr val="tx1"/>
                </a:solidFill>
                <a:latin typeface="Arial" panose="020B0604020202020204" pitchFamily="34" charset="0"/>
              </a:defRPr>
            </a:lvl2pPr>
            <a:lvl3pPr marL="1143000" indent="-228600" eaLnBrk="0" hangingPunct="0">
              <a:defRPr sz="2000">
                <a:solidFill>
                  <a:schemeClr val="tx1"/>
                </a:solidFill>
                <a:latin typeface="Arial" panose="020B0604020202020204" pitchFamily="34" charset="0"/>
              </a:defRPr>
            </a:lvl3pPr>
            <a:lvl4pPr marL="1600200" indent="-228600" eaLnBrk="0" hangingPunct="0">
              <a:defRPr sz="2000">
                <a:solidFill>
                  <a:schemeClr val="tx1"/>
                </a:solidFill>
                <a:latin typeface="Arial" panose="020B0604020202020204" pitchFamily="34" charset="0"/>
              </a:defRPr>
            </a:lvl4pPr>
            <a:lvl5pPr marL="2057400" indent="-228600" eaLnBrk="0" hangingPunct="0">
              <a:defRPr sz="2000">
                <a:solidFill>
                  <a:schemeClr val="tx1"/>
                </a:solidFill>
                <a:latin typeface="Arial" panose="020B0604020202020204" pitchFamily="34" charset="0"/>
              </a:defRPr>
            </a:lvl5pPr>
            <a:lvl6pPr marL="2514600" indent="-228600" algn="ctr" eaLnBrk="0" fontAlgn="base" hangingPunct="0">
              <a:spcBef>
                <a:spcPct val="0"/>
              </a:spcBef>
              <a:spcAft>
                <a:spcPct val="0"/>
              </a:spcAft>
              <a:defRPr sz="2000">
                <a:solidFill>
                  <a:schemeClr val="tx1"/>
                </a:solidFill>
                <a:latin typeface="Arial" panose="020B0604020202020204" pitchFamily="34" charset="0"/>
              </a:defRPr>
            </a:lvl6pPr>
            <a:lvl7pPr marL="2971800" indent="-228600" algn="ctr" eaLnBrk="0" fontAlgn="base" hangingPunct="0">
              <a:spcBef>
                <a:spcPct val="0"/>
              </a:spcBef>
              <a:spcAft>
                <a:spcPct val="0"/>
              </a:spcAft>
              <a:defRPr sz="2000">
                <a:solidFill>
                  <a:schemeClr val="tx1"/>
                </a:solidFill>
                <a:latin typeface="Arial" panose="020B0604020202020204" pitchFamily="34" charset="0"/>
              </a:defRPr>
            </a:lvl7pPr>
            <a:lvl8pPr marL="3429000" indent="-228600" algn="ctr" eaLnBrk="0" fontAlgn="base" hangingPunct="0">
              <a:spcBef>
                <a:spcPct val="0"/>
              </a:spcBef>
              <a:spcAft>
                <a:spcPct val="0"/>
              </a:spcAft>
              <a:defRPr sz="2000">
                <a:solidFill>
                  <a:schemeClr val="tx1"/>
                </a:solidFill>
                <a:latin typeface="Arial" panose="020B0604020202020204" pitchFamily="34" charset="0"/>
              </a:defRPr>
            </a:lvl8pPr>
            <a:lvl9pPr marL="3886200" indent="-228600" algn="ctr" eaLnBrk="0" fontAlgn="base" hangingPunct="0">
              <a:spcBef>
                <a:spcPct val="0"/>
              </a:spcBef>
              <a:spcAft>
                <a:spcPct val="0"/>
              </a:spcAft>
              <a:defRPr sz="2000">
                <a:solidFill>
                  <a:schemeClr val="tx1"/>
                </a:solidFill>
                <a:latin typeface="Arial" panose="020B0604020202020204" pitchFamily="34" charset="0"/>
              </a:defRPr>
            </a:lvl9pPr>
          </a:lstStyle>
          <a:p>
            <a:pPr eaLnBrk="1" hangingPunct="1"/>
            <a:endParaRPr lang="es-ES" altLang="es-ES"/>
          </a:p>
        </p:txBody>
      </p:sp>
      <p:sp>
        <p:nvSpPr>
          <p:cNvPr id="44" name="59 Elipse">
            <a:extLst>
              <a:ext uri="{FF2B5EF4-FFF2-40B4-BE49-F238E27FC236}">
                <a16:creationId xmlns:a16="http://schemas.microsoft.com/office/drawing/2014/main" id="{59E9BDAD-4F4A-4336-8A28-C19D3BDE654C}"/>
              </a:ext>
            </a:extLst>
          </p:cNvPr>
          <p:cNvSpPr>
            <a:spLocks noChangeArrowheads="1"/>
          </p:cNvSpPr>
          <p:nvPr/>
        </p:nvSpPr>
        <p:spPr bwMode="auto">
          <a:xfrm>
            <a:off x="7885559" y="5194511"/>
            <a:ext cx="365125" cy="323850"/>
          </a:xfrm>
          <a:prstGeom prst="ellipse">
            <a:avLst/>
          </a:prstGeom>
          <a:solidFill>
            <a:schemeClr val="accent1"/>
          </a:solidFill>
          <a:ln w="9525" algn="ctr">
            <a:solidFill>
              <a:schemeClr val="tx1"/>
            </a:solidFill>
            <a:round/>
            <a:headEnd/>
            <a:tailEnd/>
          </a:ln>
        </p:spPr>
        <p:txBody>
          <a:bodyPr/>
          <a:lstStyle>
            <a:lvl1pPr eaLnBrk="0" hangingPunct="0">
              <a:defRPr sz="2000">
                <a:solidFill>
                  <a:schemeClr val="tx1"/>
                </a:solidFill>
                <a:latin typeface="Arial" panose="020B0604020202020204" pitchFamily="34" charset="0"/>
              </a:defRPr>
            </a:lvl1pPr>
            <a:lvl2pPr marL="742950" indent="-285750" eaLnBrk="0" hangingPunct="0">
              <a:defRPr sz="2000">
                <a:solidFill>
                  <a:schemeClr val="tx1"/>
                </a:solidFill>
                <a:latin typeface="Arial" panose="020B0604020202020204" pitchFamily="34" charset="0"/>
              </a:defRPr>
            </a:lvl2pPr>
            <a:lvl3pPr marL="1143000" indent="-228600" eaLnBrk="0" hangingPunct="0">
              <a:defRPr sz="2000">
                <a:solidFill>
                  <a:schemeClr val="tx1"/>
                </a:solidFill>
                <a:latin typeface="Arial" panose="020B0604020202020204" pitchFamily="34" charset="0"/>
              </a:defRPr>
            </a:lvl3pPr>
            <a:lvl4pPr marL="1600200" indent="-228600" eaLnBrk="0" hangingPunct="0">
              <a:defRPr sz="2000">
                <a:solidFill>
                  <a:schemeClr val="tx1"/>
                </a:solidFill>
                <a:latin typeface="Arial" panose="020B0604020202020204" pitchFamily="34" charset="0"/>
              </a:defRPr>
            </a:lvl4pPr>
            <a:lvl5pPr marL="2057400" indent="-228600" eaLnBrk="0" hangingPunct="0">
              <a:defRPr sz="2000">
                <a:solidFill>
                  <a:schemeClr val="tx1"/>
                </a:solidFill>
                <a:latin typeface="Arial" panose="020B0604020202020204" pitchFamily="34" charset="0"/>
              </a:defRPr>
            </a:lvl5pPr>
            <a:lvl6pPr marL="2514600" indent="-228600" algn="ctr" eaLnBrk="0" fontAlgn="base" hangingPunct="0">
              <a:spcBef>
                <a:spcPct val="0"/>
              </a:spcBef>
              <a:spcAft>
                <a:spcPct val="0"/>
              </a:spcAft>
              <a:defRPr sz="2000">
                <a:solidFill>
                  <a:schemeClr val="tx1"/>
                </a:solidFill>
                <a:latin typeface="Arial" panose="020B0604020202020204" pitchFamily="34" charset="0"/>
              </a:defRPr>
            </a:lvl6pPr>
            <a:lvl7pPr marL="2971800" indent="-228600" algn="ctr" eaLnBrk="0" fontAlgn="base" hangingPunct="0">
              <a:spcBef>
                <a:spcPct val="0"/>
              </a:spcBef>
              <a:spcAft>
                <a:spcPct val="0"/>
              </a:spcAft>
              <a:defRPr sz="2000">
                <a:solidFill>
                  <a:schemeClr val="tx1"/>
                </a:solidFill>
                <a:latin typeface="Arial" panose="020B0604020202020204" pitchFamily="34" charset="0"/>
              </a:defRPr>
            </a:lvl7pPr>
            <a:lvl8pPr marL="3429000" indent="-228600" algn="ctr" eaLnBrk="0" fontAlgn="base" hangingPunct="0">
              <a:spcBef>
                <a:spcPct val="0"/>
              </a:spcBef>
              <a:spcAft>
                <a:spcPct val="0"/>
              </a:spcAft>
              <a:defRPr sz="2000">
                <a:solidFill>
                  <a:schemeClr val="tx1"/>
                </a:solidFill>
                <a:latin typeface="Arial" panose="020B0604020202020204" pitchFamily="34" charset="0"/>
              </a:defRPr>
            </a:lvl8pPr>
            <a:lvl9pPr marL="3886200" indent="-228600" algn="ctr" eaLnBrk="0" fontAlgn="base" hangingPunct="0">
              <a:spcBef>
                <a:spcPct val="0"/>
              </a:spcBef>
              <a:spcAft>
                <a:spcPct val="0"/>
              </a:spcAft>
              <a:defRPr sz="2000">
                <a:solidFill>
                  <a:schemeClr val="tx1"/>
                </a:solidFill>
                <a:latin typeface="Arial" panose="020B0604020202020204" pitchFamily="34" charset="0"/>
              </a:defRPr>
            </a:lvl9pPr>
          </a:lstStyle>
          <a:p>
            <a:pPr eaLnBrk="1" hangingPunct="1"/>
            <a:endParaRPr lang="es-ES" altLang="es-ES"/>
          </a:p>
        </p:txBody>
      </p:sp>
      <p:sp>
        <p:nvSpPr>
          <p:cNvPr id="45" name="60 Elipse">
            <a:extLst>
              <a:ext uri="{FF2B5EF4-FFF2-40B4-BE49-F238E27FC236}">
                <a16:creationId xmlns:a16="http://schemas.microsoft.com/office/drawing/2014/main" id="{23866102-310E-4DF6-90E0-1DC5606D907A}"/>
              </a:ext>
            </a:extLst>
          </p:cNvPr>
          <p:cNvSpPr>
            <a:spLocks noChangeArrowheads="1"/>
          </p:cNvSpPr>
          <p:nvPr/>
        </p:nvSpPr>
        <p:spPr bwMode="auto">
          <a:xfrm>
            <a:off x="5274122" y="5204036"/>
            <a:ext cx="366712" cy="323850"/>
          </a:xfrm>
          <a:prstGeom prst="ellipse">
            <a:avLst/>
          </a:prstGeom>
          <a:solidFill>
            <a:schemeClr val="accent1"/>
          </a:solidFill>
          <a:ln w="9525" algn="ctr">
            <a:solidFill>
              <a:schemeClr val="tx1"/>
            </a:solidFill>
            <a:round/>
            <a:headEnd/>
            <a:tailEnd/>
          </a:ln>
        </p:spPr>
        <p:txBody>
          <a:bodyPr/>
          <a:lstStyle>
            <a:lvl1pPr eaLnBrk="0" hangingPunct="0">
              <a:defRPr sz="2000">
                <a:solidFill>
                  <a:schemeClr val="tx1"/>
                </a:solidFill>
                <a:latin typeface="Arial" panose="020B0604020202020204" pitchFamily="34" charset="0"/>
              </a:defRPr>
            </a:lvl1pPr>
            <a:lvl2pPr marL="742950" indent="-285750" eaLnBrk="0" hangingPunct="0">
              <a:defRPr sz="2000">
                <a:solidFill>
                  <a:schemeClr val="tx1"/>
                </a:solidFill>
                <a:latin typeface="Arial" panose="020B0604020202020204" pitchFamily="34" charset="0"/>
              </a:defRPr>
            </a:lvl2pPr>
            <a:lvl3pPr marL="1143000" indent="-228600" eaLnBrk="0" hangingPunct="0">
              <a:defRPr sz="2000">
                <a:solidFill>
                  <a:schemeClr val="tx1"/>
                </a:solidFill>
                <a:latin typeface="Arial" panose="020B0604020202020204" pitchFamily="34" charset="0"/>
              </a:defRPr>
            </a:lvl3pPr>
            <a:lvl4pPr marL="1600200" indent="-228600" eaLnBrk="0" hangingPunct="0">
              <a:defRPr sz="2000">
                <a:solidFill>
                  <a:schemeClr val="tx1"/>
                </a:solidFill>
                <a:latin typeface="Arial" panose="020B0604020202020204" pitchFamily="34" charset="0"/>
              </a:defRPr>
            </a:lvl4pPr>
            <a:lvl5pPr marL="2057400" indent="-228600" eaLnBrk="0" hangingPunct="0">
              <a:defRPr sz="2000">
                <a:solidFill>
                  <a:schemeClr val="tx1"/>
                </a:solidFill>
                <a:latin typeface="Arial" panose="020B0604020202020204" pitchFamily="34" charset="0"/>
              </a:defRPr>
            </a:lvl5pPr>
            <a:lvl6pPr marL="2514600" indent="-228600" algn="ctr" eaLnBrk="0" fontAlgn="base" hangingPunct="0">
              <a:spcBef>
                <a:spcPct val="0"/>
              </a:spcBef>
              <a:spcAft>
                <a:spcPct val="0"/>
              </a:spcAft>
              <a:defRPr sz="2000">
                <a:solidFill>
                  <a:schemeClr val="tx1"/>
                </a:solidFill>
                <a:latin typeface="Arial" panose="020B0604020202020204" pitchFamily="34" charset="0"/>
              </a:defRPr>
            </a:lvl6pPr>
            <a:lvl7pPr marL="2971800" indent="-228600" algn="ctr" eaLnBrk="0" fontAlgn="base" hangingPunct="0">
              <a:spcBef>
                <a:spcPct val="0"/>
              </a:spcBef>
              <a:spcAft>
                <a:spcPct val="0"/>
              </a:spcAft>
              <a:defRPr sz="2000">
                <a:solidFill>
                  <a:schemeClr val="tx1"/>
                </a:solidFill>
                <a:latin typeface="Arial" panose="020B0604020202020204" pitchFamily="34" charset="0"/>
              </a:defRPr>
            </a:lvl7pPr>
            <a:lvl8pPr marL="3429000" indent="-228600" algn="ctr" eaLnBrk="0" fontAlgn="base" hangingPunct="0">
              <a:spcBef>
                <a:spcPct val="0"/>
              </a:spcBef>
              <a:spcAft>
                <a:spcPct val="0"/>
              </a:spcAft>
              <a:defRPr sz="2000">
                <a:solidFill>
                  <a:schemeClr val="tx1"/>
                </a:solidFill>
                <a:latin typeface="Arial" panose="020B0604020202020204" pitchFamily="34" charset="0"/>
              </a:defRPr>
            </a:lvl8pPr>
            <a:lvl9pPr marL="3886200" indent="-228600" algn="ctr" eaLnBrk="0" fontAlgn="base" hangingPunct="0">
              <a:spcBef>
                <a:spcPct val="0"/>
              </a:spcBef>
              <a:spcAft>
                <a:spcPct val="0"/>
              </a:spcAft>
              <a:defRPr sz="2000">
                <a:solidFill>
                  <a:schemeClr val="tx1"/>
                </a:solidFill>
                <a:latin typeface="Arial" panose="020B0604020202020204" pitchFamily="34" charset="0"/>
              </a:defRPr>
            </a:lvl9pPr>
          </a:lstStyle>
          <a:p>
            <a:pPr eaLnBrk="1" hangingPunct="1"/>
            <a:endParaRPr lang="es-ES" altLang="es-ES"/>
          </a:p>
        </p:txBody>
      </p:sp>
      <p:sp>
        <p:nvSpPr>
          <p:cNvPr id="46" name="20 CuadroTexto">
            <a:extLst>
              <a:ext uri="{FF2B5EF4-FFF2-40B4-BE49-F238E27FC236}">
                <a16:creationId xmlns:a16="http://schemas.microsoft.com/office/drawing/2014/main" id="{8C306A46-EA97-49D3-8BDB-CAB4CAC639B8}"/>
              </a:ext>
            </a:extLst>
          </p:cNvPr>
          <p:cNvSpPr txBox="1">
            <a:spLocks noChangeArrowheads="1"/>
          </p:cNvSpPr>
          <p:nvPr/>
        </p:nvSpPr>
        <p:spPr bwMode="auto">
          <a:xfrm>
            <a:off x="7956376" y="5223086"/>
            <a:ext cx="134938"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000">
                <a:solidFill>
                  <a:schemeClr val="tx1"/>
                </a:solidFill>
                <a:latin typeface="Arial" panose="020B0604020202020204" pitchFamily="34" charset="0"/>
              </a:defRPr>
            </a:lvl1pPr>
            <a:lvl2pPr marL="742950" indent="-285750" eaLnBrk="0" hangingPunct="0">
              <a:defRPr sz="2000">
                <a:solidFill>
                  <a:schemeClr val="tx1"/>
                </a:solidFill>
                <a:latin typeface="Arial" panose="020B0604020202020204" pitchFamily="34" charset="0"/>
              </a:defRPr>
            </a:lvl2pPr>
            <a:lvl3pPr marL="1143000" indent="-228600" eaLnBrk="0" hangingPunct="0">
              <a:defRPr sz="2000">
                <a:solidFill>
                  <a:schemeClr val="tx1"/>
                </a:solidFill>
                <a:latin typeface="Arial" panose="020B0604020202020204" pitchFamily="34" charset="0"/>
              </a:defRPr>
            </a:lvl3pPr>
            <a:lvl4pPr marL="1600200" indent="-228600" eaLnBrk="0" hangingPunct="0">
              <a:defRPr sz="2000">
                <a:solidFill>
                  <a:schemeClr val="tx1"/>
                </a:solidFill>
                <a:latin typeface="Arial" panose="020B0604020202020204" pitchFamily="34" charset="0"/>
              </a:defRPr>
            </a:lvl4pPr>
            <a:lvl5pPr marL="2057400" indent="-228600" eaLnBrk="0" hangingPunct="0">
              <a:defRPr sz="2000">
                <a:solidFill>
                  <a:schemeClr val="tx1"/>
                </a:solidFill>
                <a:latin typeface="Arial" panose="020B0604020202020204" pitchFamily="34" charset="0"/>
              </a:defRPr>
            </a:lvl5pPr>
            <a:lvl6pPr marL="2514600" indent="-228600" algn="ctr" eaLnBrk="0" fontAlgn="base" hangingPunct="0">
              <a:spcBef>
                <a:spcPct val="0"/>
              </a:spcBef>
              <a:spcAft>
                <a:spcPct val="0"/>
              </a:spcAft>
              <a:defRPr sz="2000">
                <a:solidFill>
                  <a:schemeClr val="tx1"/>
                </a:solidFill>
                <a:latin typeface="Arial" panose="020B0604020202020204" pitchFamily="34" charset="0"/>
              </a:defRPr>
            </a:lvl6pPr>
            <a:lvl7pPr marL="2971800" indent="-228600" algn="ctr" eaLnBrk="0" fontAlgn="base" hangingPunct="0">
              <a:spcBef>
                <a:spcPct val="0"/>
              </a:spcBef>
              <a:spcAft>
                <a:spcPct val="0"/>
              </a:spcAft>
              <a:defRPr sz="2000">
                <a:solidFill>
                  <a:schemeClr val="tx1"/>
                </a:solidFill>
                <a:latin typeface="Arial" panose="020B0604020202020204" pitchFamily="34" charset="0"/>
              </a:defRPr>
            </a:lvl7pPr>
            <a:lvl8pPr marL="3429000" indent="-228600" algn="ctr" eaLnBrk="0" fontAlgn="base" hangingPunct="0">
              <a:spcBef>
                <a:spcPct val="0"/>
              </a:spcBef>
              <a:spcAft>
                <a:spcPct val="0"/>
              </a:spcAft>
              <a:defRPr sz="2000">
                <a:solidFill>
                  <a:schemeClr val="tx1"/>
                </a:solidFill>
                <a:latin typeface="Arial" panose="020B0604020202020204" pitchFamily="34" charset="0"/>
              </a:defRPr>
            </a:lvl8pPr>
            <a:lvl9pPr marL="3886200" indent="-228600" algn="ctr" eaLnBrk="0" fontAlgn="base" hangingPunct="0">
              <a:spcBef>
                <a:spcPct val="0"/>
              </a:spcBef>
              <a:spcAft>
                <a:spcPct val="0"/>
              </a:spcAft>
              <a:defRPr sz="2000">
                <a:solidFill>
                  <a:schemeClr val="tx1"/>
                </a:solidFill>
                <a:latin typeface="Arial" panose="020B0604020202020204" pitchFamily="34" charset="0"/>
              </a:defRPr>
            </a:lvl9pPr>
          </a:lstStyle>
          <a:p>
            <a:pPr eaLnBrk="1" hangingPunct="1"/>
            <a:r>
              <a:rPr lang="es-ES" altLang="es-ES" sz="1200" dirty="0"/>
              <a:t>1</a:t>
            </a:r>
          </a:p>
        </p:txBody>
      </p:sp>
      <p:sp>
        <p:nvSpPr>
          <p:cNvPr id="47" name="61 CuadroTexto">
            <a:extLst>
              <a:ext uri="{FF2B5EF4-FFF2-40B4-BE49-F238E27FC236}">
                <a16:creationId xmlns:a16="http://schemas.microsoft.com/office/drawing/2014/main" id="{BDE7665E-02E9-4AC4-9A77-F52D46B7C0BE}"/>
              </a:ext>
            </a:extLst>
          </p:cNvPr>
          <p:cNvSpPr txBox="1">
            <a:spLocks noChangeArrowheads="1"/>
          </p:cNvSpPr>
          <p:nvPr/>
        </p:nvSpPr>
        <p:spPr bwMode="auto">
          <a:xfrm>
            <a:off x="7956376" y="2792735"/>
            <a:ext cx="134938"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000">
                <a:solidFill>
                  <a:schemeClr val="tx1"/>
                </a:solidFill>
                <a:latin typeface="Arial" panose="020B0604020202020204" pitchFamily="34" charset="0"/>
              </a:defRPr>
            </a:lvl1pPr>
            <a:lvl2pPr marL="742950" indent="-285750" eaLnBrk="0" hangingPunct="0">
              <a:defRPr sz="2000">
                <a:solidFill>
                  <a:schemeClr val="tx1"/>
                </a:solidFill>
                <a:latin typeface="Arial" panose="020B0604020202020204" pitchFamily="34" charset="0"/>
              </a:defRPr>
            </a:lvl2pPr>
            <a:lvl3pPr marL="1143000" indent="-228600" eaLnBrk="0" hangingPunct="0">
              <a:defRPr sz="2000">
                <a:solidFill>
                  <a:schemeClr val="tx1"/>
                </a:solidFill>
                <a:latin typeface="Arial" panose="020B0604020202020204" pitchFamily="34" charset="0"/>
              </a:defRPr>
            </a:lvl3pPr>
            <a:lvl4pPr marL="1600200" indent="-228600" eaLnBrk="0" hangingPunct="0">
              <a:defRPr sz="2000">
                <a:solidFill>
                  <a:schemeClr val="tx1"/>
                </a:solidFill>
                <a:latin typeface="Arial" panose="020B0604020202020204" pitchFamily="34" charset="0"/>
              </a:defRPr>
            </a:lvl4pPr>
            <a:lvl5pPr marL="2057400" indent="-228600" eaLnBrk="0" hangingPunct="0">
              <a:defRPr sz="2000">
                <a:solidFill>
                  <a:schemeClr val="tx1"/>
                </a:solidFill>
                <a:latin typeface="Arial" panose="020B0604020202020204" pitchFamily="34" charset="0"/>
              </a:defRPr>
            </a:lvl5pPr>
            <a:lvl6pPr marL="2514600" indent="-228600" algn="ctr" eaLnBrk="0" fontAlgn="base" hangingPunct="0">
              <a:spcBef>
                <a:spcPct val="0"/>
              </a:spcBef>
              <a:spcAft>
                <a:spcPct val="0"/>
              </a:spcAft>
              <a:defRPr sz="2000">
                <a:solidFill>
                  <a:schemeClr val="tx1"/>
                </a:solidFill>
                <a:latin typeface="Arial" panose="020B0604020202020204" pitchFamily="34" charset="0"/>
              </a:defRPr>
            </a:lvl6pPr>
            <a:lvl7pPr marL="2971800" indent="-228600" algn="ctr" eaLnBrk="0" fontAlgn="base" hangingPunct="0">
              <a:spcBef>
                <a:spcPct val="0"/>
              </a:spcBef>
              <a:spcAft>
                <a:spcPct val="0"/>
              </a:spcAft>
              <a:defRPr sz="2000">
                <a:solidFill>
                  <a:schemeClr val="tx1"/>
                </a:solidFill>
                <a:latin typeface="Arial" panose="020B0604020202020204" pitchFamily="34" charset="0"/>
              </a:defRPr>
            </a:lvl7pPr>
            <a:lvl8pPr marL="3429000" indent="-228600" algn="ctr" eaLnBrk="0" fontAlgn="base" hangingPunct="0">
              <a:spcBef>
                <a:spcPct val="0"/>
              </a:spcBef>
              <a:spcAft>
                <a:spcPct val="0"/>
              </a:spcAft>
              <a:defRPr sz="2000">
                <a:solidFill>
                  <a:schemeClr val="tx1"/>
                </a:solidFill>
                <a:latin typeface="Arial" panose="020B0604020202020204" pitchFamily="34" charset="0"/>
              </a:defRPr>
            </a:lvl8pPr>
            <a:lvl9pPr marL="3886200" indent="-228600" algn="ctr" eaLnBrk="0" fontAlgn="base" hangingPunct="0">
              <a:spcBef>
                <a:spcPct val="0"/>
              </a:spcBef>
              <a:spcAft>
                <a:spcPct val="0"/>
              </a:spcAft>
              <a:defRPr sz="2000">
                <a:solidFill>
                  <a:schemeClr val="tx1"/>
                </a:solidFill>
                <a:latin typeface="Arial" panose="020B0604020202020204" pitchFamily="34" charset="0"/>
              </a:defRPr>
            </a:lvl9pPr>
          </a:lstStyle>
          <a:p>
            <a:pPr eaLnBrk="1" hangingPunct="1"/>
            <a:r>
              <a:rPr lang="es-ES" altLang="es-ES" sz="1200" dirty="0"/>
              <a:t>2</a:t>
            </a:r>
          </a:p>
        </p:txBody>
      </p:sp>
      <p:sp>
        <p:nvSpPr>
          <p:cNvPr id="48" name="62 CuadroTexto">
            <a:extLst>
              <a:ext uri="{FF2B5EF4-FFF2-40B4-BE49-F238E27FC236}">
                <a16:creationId xmlns:a16="http://schemas.microsoft.com/office/drawing/2014/main" id="{280AE790-BB4E-4D1D-B437-C869268B6AC4}"/>
              </a:ext>
            </a:extLst>
          </p:cNvPr>
          <p:cNvSpPr txBox="1">
            <a:spLocks noChangeArrowheads="1"/>
          </p:cNvSpPr>
          <p:nvPr/>
        </p:nvSpPr>
        <p:spPr bwMode="auto">
          <a:xfrm>
            <a:off x="5364088" y="3159336"/>
            <a:ext cx="134937" cy="277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000">
                <a:solidFill>
                  <a:schemeClr val="tx1"/>
                </a:solidFill>
                <a:latin typeface="Arial" panose="020B0604020202020204" pitchFamily="34" charset="0"/>
              </a:defRPr>
            </a:lvl1pPr>
            <a:lvl2pPr marL="742950" indent="-285750" eaLnBrk="0" hangingPunct="0">
              <a:defRPr sz="2000">
                <a:solidFill>
                  <a:schemeClr val="tx1"/>
                </a:solidFill>
                <a:latin typeface="Arial" panose="020B0604020202020204" pitchFamily="34" charset="0"/>
              </a:defRPr>
            </a:lvl2pPr>
            <a:lvl3pPr marL="1143000" indent="-228600" eaLnBrk="0" hangingPunct="0">
              <a:defRPr sz="2000">
                <a:solidFill>
                  <a:schemeClr val="tx1"/>
                </a:solidFill>
                <a:latin typeface="Arial" panose="020B0604020202020204" pitchFamily="34" charset="0"/>
              </a:defRPr>
            </a:lvl3pPr>
            <a:lvl4pPr marL="1600200" indent="-228600" eaLnBrk="0" hangingPunct="0">
              <a:defRPr sz="2000">
                <a:solidFill>
                  <a:schemeClr val="tx1"/>
                </a:solidFill>
                <a:latin typeface="Arial" panose="020B0604020202020204" pitchFamily="34" charset="0"/>
              </a:defRPr>
            </a:lvl4pPr>
            <a:lvl5pPr marL="2057400" indent="-228600" eaLnBrk="0" hangingPunct="0">
              <a:defRPr sz="2000">
                <a:solidFill>
                  <a:schemeClr val="tx1"/>
                </a:solidFill>
                <a:latin typeface="Arial" panose="020B0604020202020204" pitchFamily="34" charset="0"/>
              </a:defRPr>
            </a:lvl5pPr>
            <a:lvl6pPr marL="2514600" indent="-228600" algn="ctr" eaLnBrk="0" fontAlgn="base" hangingPunct="0">
              <a:spcBef>
                <a:spcPct val="0"/>
              </a:spcBef>
              <a:spcAft>
                <a:spcPct val="0"/>
              </a:spcAft>
              <a:defRPr sz="2000">
                <a:solidFill>
                  <a:schemeClr val="tx1"/>
                </a:solidFill>
                <a:latin typeface="Arial" panose="020B0604020202020204" pitchFamily="34" charset="0"/>
              </a:defRPr>
            </a:lvl6pPr>
            <a:lvl7pPr marL="2971800" indent="-228600" algn="ctr" eaLnBrk="0" fontAlgn="base" hangingPunct="0">
              <a:spcBef>
                <a:spcPct val="0"/>
              </a:spcBef>
              <a:spcAft>
                <a:spcPct val="0"/>
              </a:spcAft>
              <a:defRPr sz="2000">
                <a:solidFill>
                  <a:schemeClr val="tx1"/>
                </a:solidFill>
                <a:latin typeface="Arial" panose="020B0604020202020204" pitchFamily="34" charset="0"/>
              </a:defRPr>
            </a:lvl7pPr>
            <a:lvl8pPr marL="3429000" indent="-228600" algn="ctr" eaLnBrk="0" fontAlgn="base" hangingPunct="0">
              <a:spcBef>
                <a:spcPct val="0"/>
              </a:spcBef>
              <a:spcAft>
                <a:spcPct val="0"/>
              </a:spcAft>
              <a:defRPr sz="2000">
                <a:solidFill>
                  <a:schemeClr val="tx1"/>
                </a:solidFill>
                <a:latin typeface="Arial" panose="020B0604020202020204" pitchFamily="34" charset="0"/>
              </a:defRPr>
            </a:lvl8pPr>
            <a:lvl9pPr marL="3886200" indent="-228600" algn="ctr" eaLnBrk="0" fontAlgn="base" hangingPunct="0">
              <a:spcBef>
                <a:spcPct val="0"/>
              </a:spcBef>
              <a:spcAft>
                <a:spcPct val="0"/>
              </a:spcAft>
              <a:defRPr sz="2000">
                <a:solidFill>
                  <a:schemeClr val="tx1"/>
                </a:solidFill>
                <a:latin typeface="Arial" panose="020B0604020202020204" pitchFamily="34" charset="0"/>
              </a:defRPr>
            </a:lvl9pPr>
          </a:lstStyle>
          <a:p>
            <a:pPr eaLnBrk="1" hangingPunct="1"/>
            <a:r>
              <a:rPr lang="es-ES" altLang="es-ES" sz="1200" dirty="0"/>
              <a:t>3</a:t>
            </a:r>
          </a:p>
        </p:txBody>
      </p:sp>
      <p:sp>
        <p:nvSpPr>
          <p:cNvPr id="49" name="63 CuadroTexto">
            <a:extLst>
              <a:ext uri="{FF2B5EF4-FFF2-40B4-BE49-F238E27FC236}">
                <a16:creationId xmlns:a16="http://schemas.microsoft.com/office/drawing/2014/main" id="{13827592-993F-47BF-831E-BAE64EF0A322}"/>
              </a:ext>
            </a:extLst>
          </p:cNvPr>
          <p:cNvSpPr txBox="1">
            <a:spLocks noChangeArrowheads="1"/>
          </p:cNvSpPr>
          <p:nvPr/>
        </p:nvSpPr>
        <p:spPr bwMode="auto">
          <a:xfrm>
            <a:off x="5364088" y="5221498"/>
            <a:ext cx="134937" cy="277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000">
                <a:solidFill>
                  <a:schemeClr val="tx1"/>
                </a:solidFill>
                <a:latin typeface="Arial" panose="020B0604020202020204" pitchFamily="34" charset="0"/>
              </a:defRPr>
            </a:lvl1pPr>
            <a:lvl2pPr marL="742950" indent="-285750" eaLnBrk="0" hangingPunct="0">
              <a:defRPr sz="2000">
                <a:solidFill>
                  <a:schemeClr val="tx1"/>
                </a:solidFill>
                <a:latin typeface="Arial" panose="020B0604020202020204" pitchFamily="34" charset="0"/>
              </a:defRPr>
            </a:lvl2pPr>
            <a:lvl3pPr marL="1143000" indent="-228600" eaLnBrk="0" hangingPunct="0">
              <a:defRPr sz="2000">
                <a:solidFill>
                  <a:schemeClr val="tx1"/>
                </a:solidFill>
                <a:latin typeface="Arial" panose="020B0604020202020204" pitchFamily="34" charset="0"/>
              </a:defRPr>
            </a:lvl3pPr>
            <a:lvl4pPr marL="1600200" indent="-228600" eaLnBrk="0" hangingPunct="0">
              <a:defRPr sz="2000">
                <a:solidFill>
                  <a:schemeClr val="tx1"/>
                </a:solidFill>
                <a:latin typeface="Arial" panose="020B0604020202020204" pitchFamily="34" charset="0"/>
              </a:defRPr>
            </a:lvl4pPr>
            <a:lvl5pPr marL="2057400" indent="-228600" eaLnBrk="0" hangingPunct="0">
              <a:defRPr sz="2000">
                <a:solidFill>
                  <a:schemeClr val="tx1"/>
                </a:solidFill>
                <a:latin typeface="Arial" panose="020B0604020202020204" pitchFamily="34" charset="0"/>
              </a:defRPr>
            </a:lvl5pPr>
            <a:lvl6pPr marL="2514600" indent="-228600" algn="ctr" eaLnBrk="0" fontAlgn="base" hangingPunct="0">
              <a:spcBef>
                <a:spcPct val="0"/>
              </a:spcBef>
              <a:spcAft>
                <a:spcPct val="0"/>
              </a:spcAft>
              <a:defRPr sz="2000">
                <a:solidFill>
                  <a:schemeClr val="tx1"/>
                </a:solidFill>
                <a:latin typeface="Arial" panose="020B0604020202020204" pitchFamily="34" charset="0"/>
              </a:defRPr>
            </a:lvl6pPr>
            <a:lvl7pPr marL="2971800" indent="-228600" algn="ctr" eaLnBrk="0" fontAlgn="base" hangingPunct="0">
              <a:spcBef>
                <a:spcPct val="0"/>
              </a:spcBef>
              <a:spcAft>
                <a:spcPct val="0"/>
              </a:spcAft>
              <a:defRPr sz="2000">
                <a:solidFill>
                  <a:schemeClr val="tx1"/>
                </a:solidFill>
                <a:latin typeface="Arial" panose="020B0604020202020204" pitchFamily="34" charset="0"/>
              </a:defRPr>
            </a:lvl7pPr>
            <a:lvl8pPr marL="3429000" indent="-228600" algn="ctr" eaLnBrk="0" fontAlgn="base" hangingPunct="0">
              <a:spcBef>
                <a:spcPct val="0"/>
              </a:spcBef>
              <a:spcAft>
                <a:spcPct val="0"/>
              </a:spcAft>
              <a:defRPr sz="2000">
                <a:solidFill>
                  <a:schemeClr val="tx1"/>
                </a:solidFill>
                <a:latin typeface="Arial" panose="020B0604020202020204" pitchFamily="34" charset="0"/>
              </a:defRPr>
            </a:lvl8pPr>
            <a:lvl9pPr marL="3886200" indent="-228600" algn="ctr" eaLnBrk="0" fontAlgn="base" hangingPunct="0">
              <a:spcBef>
                <a:spcPct val="0"/>
              </a:spcBef>
              <a:spcAft>
                <a:spcPct val="0"/>
              </a:spcAft>
              <a:defRPr sz="2000">
                <a:solidFill>
                  <a:schemeClr val="tx1"/>
                </a:solidFill>
                <a:latin typeface="Arial" panose="020B0604020202020204" pitchFamily="34" charset="0"/>
              </a:defRPr>
            </a:lvl9pPr>
          </a:lstStyle>
          <a:p>
            <a:pPr eaLnBrk="1" hangingPunct="1"/>
            <a:r>
              <a:rPr lang="es-ES" altLang="es-ES" sz="1200" dirty="0"/>
              <a:t>4</a:t>
            </a:r>
          </a:p>
        </p:txBody>
      </p:sp>
      <p:sp>
        <p:nvSpPr>
          <p:cNvPr id="50" name="4 CuadroTexto">
            <a:extLst>
              <a:ext uri="{FF2B5EF4-FFF2-40B4-BE49-F238E27FC236}">
                <a16:creationId xmlns:a16="http://schemas.microsoft.com/office/drawing/2014/main" id="{44545743-2EDD-4786-B25E-556B34E93465}"/>
              </a:ext>
            </a:extLst>
          </p:cNvPr>
          <p:cNvSpPr txBox="1">
            <a:spLocks noChangeArrowheads="1"/>
          </p:cNvSpPr>
          <p:nvPr/>
        </p:nvSpPr>
        <p:spPr bwMode="auto">
          <a:xfrm>
            <a:off x="275640" y="3395833"/>
            <a:ext cx="4213225" cy="22626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000">
                <a:solidFill>
                  <a:schemeClr val="tx1"/>
                </a:solidFill>
                <a:latin typeface="Arial" panose="020B0604020202020204" pitchFamily="34" charset="0"/>
              </a:defRPr>
            </a:lvl1pPr>
            <a:lvl2pPr marL="742950" indent="-285750" eaLnBrk="0" hangingPunct="0">
              <a:defRPr sz="2000">
                <a:solidFill>
                  <a:schemeClr val="tx1"/>
                </a:solidFill>
                <a:latin typeface="Arial" panose="020B0604020202020204" pitchFamily="34" charset="0"/>
              </a:defRPr>
            </a:lvl2pPr>
            <a:lvl3pPr marL="1143000" indent="-228600" eaLnBrk="0" hangingPunct="0">
              <a:defRPr sz="2000">
                <a:solidFill>
                  <a:schemeClr val="tx1"/>
                </a:solidFill>
                <a:latin typeface="Arial" panose="020B0604020202020204" pitchFamily="34" charset="0"/>
              </a:defRPr>
            </a:lvl3pPr>
            <a:lvl4pPr marL="1600200" indent="-228600" eaLnBrk="0" hangingPunct="0">
              <a:defRPr sz="2000">
                <a:solidFill>
                  <a:schemeClr val="tx1"/>
                </a:solidFill>
                <a:latin typeface="Arial" panose="020B0604020202020204" pitchFamily="34" charset="0"/>
              </a:defRPr>
            </a:lvl4pPr>
            <a:lvl5pPr marL="2057400" indent="-228600" eaLnBrk="0" hangingPunct="0">
              <a:defRPr sz="2000">
                <a:solidFill>
                  <a:schemeClr val="tx1"/>
                </a:solidFill>
                <a:latin typeface="Arial" panose="020B0604020202020204" pitchFamily="34" charset="0"/>
              </a:defRPr>
            </a:lvl5pPr>
            <a:lvl6pPr marL="2514600" indent="-228600" algn="ctr" eaLnBrk="0" fontAlgn="base" hangingPunct="0">
              <a:spcBef>
                <a:spcPct val="0"/>
              </a:spcBef>
              <a:spcAft>
                <a:spcPct val="0"/>
              </a:spcAft>
              <a:defRPr sz="2000">
                <a:solidFill>
                  <a:schemeClr val="tx1"/>
                </a:solidFill>
                <a:latin typeface="Arial" panose="020B0604020202020204" pitchFamily="34" charset="0"/>
              </a:defRPr>
            </a:lvl6pPr>
            <a:lvl7pPr marL="2971800" indent="-228600" algn="ctr" eaLnBrk="0" fontAlgn="base" hangingPunct="0">
              <a:spcBef>
                <a:spcPct val="0"/>
              </a:spcBef>
              <a:spcAft>
                <a:spcPct val="0"/>
              </a:spcAft>
              <a:defRPr sz="2000">
                <a:solidFill>
                  <a:schemeClr val="tx1"/>
                </a:solidFill>
                <a:latin typeface="Arial" panose="020B0604020202020204" pitchFamily="34" charset="0"/>
              </a:defRPr>
            </a:lvl7pPr>
            <a:lvl8pPr marL="3429000" indent="-228600" algn="ctr" eaLnBrk="0" fontAlgn="base" hangingPunct="0">
              <a:spcBef>
                <a:spcPct val="0"/>
              </a:spcBef>
              <a:spcAft>
                <a:spcPct val="0"/>
              </a:spcAft>
              <a:defRPr sz="2000">
                <a:solidFill>
                  <a:schemeClr val="tx1"/>
                </a:solidFill>
                <a:latin typeface="Arial" panose="020B0604020202020204" pitchFamily="34" charset="0"/>
              </a:defRPr>
            </a:lvl8pPr>
            <a:lvl9pPr marL="3886200" indent="-228600" algn="ctr" eaLnBrk="0" fontAlgn="base" hangingPunct="0">
              <a:spcBef>
                <a:spcPct val="0"/>
              </a:spcBef>
              <a:spcAft>
                <a:spcPct val="0"/>
              </a:spcAft>
              <a:defRPr sz="2000">
                <a:solidFill>
                  <a:schemeClr val="tx1"/>
                </a:solidFill>
                <a:latin typeface="Arial" panose="020B0604020202020204" pitchFamily="34" charset="0"/>
              </a:defRPr>
            </a:lvl9pPr>
          </a:lstStyle>
          <a:p>
            <a:pPr algn="just" eaLnBrk="1" hangingPunct="1">
              <a:lnSpc>
                <a:spcPct val="150000"/>
              </a:lnSpc>
            </a:pPr>
            <a:r>
              <a:rPr lang="en-GB" altLang="es-ES" sz="1600" dirty="0"/>
              <a:t>1-2 </a:t>
            </a:r>
            <a:r>
              <a:rPr lang="en-GB" altLang="es-ES" sz="1600" dirty="0">
                <a:sym typeface="Wingdings" panose="05000000000000000000" pitchFamily="2" charset="2"/>
              </a:rPr>
              <a:t>   compression</a:t>
            </a:r>
          </a:p>
          <a:p>
            <a:pPr algn="just" eaLnBrk="1" hangingPunct="1">
              <a:lnSpc>
                <a:spcPct val="150000"/>
              </a:lnSpc>
            </a:pPr>
            <a:r>
              <a:rPr lang="en-GB" altLang="es-ES" sz="1600" dirty="0">
                <a:sym typeface="Wingdings" panose="05000000000000000000" pitchFamily="2" charset="2"/>
              </a:rPr>
              <a:t>2-3  heat transfer from the fluid to the exterior through the condenser</a:t>
            </a:r>
          </a:p>
          <a:p>
            <a:pPr algn="just" eaLnBrk="1" hangingPunct="1">
              <a:lnSpc>
                <a:spcPct val="150000"/>
              </a:lnSpc>
            </a:pPr>
            <a:r>
              <a:rPr lang="en-GB" altLang="es-ES" sz="1600" dirty="0">
                <a:sym typeface="Wingdings" panose="05000000000000000000" pitchFamily="2" charset="2"/>
              </a:rPr>
              <a:t>3-4    pressure lost </a:t>
            </a:r>
          </a:p>
          <a:p>
            <a:pPr algn="just" eaLnBrk="1" hangingPunct="1">
              <a:lnSpc>
                <a:spcPct val="150000"/>
              </a:lnSpc>
            </a:pPr>
            <a:r>
              <a:rPr lang="en-GB" altLang="es-ES" sz="1600" dirty="0">
                <a:sym typeface="Wingdings" panose="05000000000000000000" pitchFamily="2" charset="2"/>
              </a:rPr>
              <a:t>4-1   heat transfer from the interior to the fluid through the evaporator</a:t>
            </a:r>
            <a:endParaRPr lang="en-GB" altLang="es-ES" sz="1600" dirty="0"/>
          </a:p>
        </p:txBody>
      </p:sp>
      <p:sp>
        <p:nvSpPr>
          <p:cNvPr id="51" name="41 CuadroTexto">
            <a:extLst>
              <a:ext uri="{FF2B5EF4-FFF2-40B4-BE49-F238E27FC236}">
                <a16:creationId xmlns:a16="http://schemas.microsoft.com/office/drawing/2014/main" id="{01250ADA-7852-408C-B6CC-4D20BCE631B7}"/>
              </a:ext>
            </a:extLst>
          </p:cNvPr>
          <p:cNvSpPr txBox="1">
            <a:spLocks noChangeArrowheads="1"/>
          </p:cNvSpPr>
          <p:nvPr/>
        </p:nvSpPr>
        <p:spPr bwMode="auto">
          <a:xfrm>
            <a:off x="8126164" y="2531281"/>
            <a:ext cx="129540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000">
                <a:solidFill>
                  <a:schemeClr val="tx1"/>
                </a:solidFill>
                <a:latin typeface="Arial" panose="020B0604020202020204" pitchFamily="34" charset="0"/>
              </a:defRPr>
            </a:lvl1pPr>
            <a:lvl2pPr marL="742950" indent="-285750" eaLnBrk="0" hangingPunct="0">
              <a:defRPr sz="2000">
                <a:solidFill>
                  <a:schemeClr val="tx1"/>
                </a:solidFill>
                <a:latin typeface="Arial" panose="020B0604020202020204" pitchFamily="34" charset="0"/>
              </a:defRPr>
            </a:lvl2pPr>
            <a:lvl3pPr marL="1143000" indent="-228600" eaLnBrk="0" hangingPunct="0">
              <a:defRPr sz="2000">
                <a:solidFill>
                  <a:schemeClr val="tx1"/>
                </a:solidFill>
                <a:latin typeface="Arial" panose="020B0604020202020204" pitchFamily="34" charset="0"/>
              </a:defRPr>
            </a:lvl3pPr>
            <a:lvl4pPr marL="1600200" indent="-228600" eaLnBrk="0" hangingPunct="0">
              <a:defRPr sz="2000">
                <a:solidFill>
                  <a:schemeClr val="tx1"/>
                </a:solidFill>
                <a:latin typeface="Arial" panose="020B0604020202020204" pitchFamily="34" charset="0"/>
              </a:defRPr>
            </a:lvl4pPr>
            <a:lvl5pPr marL="2057400" indent="-228600" eaLnBrk="0" hangingPunct="0">
              <a:defRPr sz="2000">
                <a:solidFill>
                  <a:schemeClr val="tx1"/>
                </a:solidFill>
                <a:latin typeface="Arial" panose="020B0604020202020204" pitchFamily="34" charset="0"/>
              </a:defRPr>
            </a:lvl5pPr>
            <a:lvl6pPr marL="2514600" indent="-228600" algn="ctr" eaLnBrk="0" fontAlgn="base" hangingPunct="0">
              <a:spcBef>
                <a:spcPct val="0"/>
              </a:spcBef>
              <a:spcAft>
                <a:spcPct val="0"/>
              </a:spcAft>
              <a:defRPr sz="2000">
                <a:solidFill>
                  <a:schemeClr val="tx1"/>
                </a:solidFill>
                <a:latin typeface="Arial" panose="020B0604020202020204" pitchFamily="34" charset="0"/>
              </a:defRPr>
            </a:lvl6pPr>
            <a:lvl7pPr marL="2971800" indent="-228600" algn="ctr" eaLnBrk="0" fontAlgn="base" hangingPunct="0">
              <a:spcBef>
                <a:spcPct val="0"/>
              </a:spcBef>
              <a:spcAft>
                <a:spcPct val="0"/>
              </a:spcAft>
              <a:defRPr sz="2000">
                <a:solidFill>
                  <a:schemeClr val="tx1"/>
                </a:solidFill>
                <a:latin typeface="Arial" panose="020B0604020202020204" pitchFamily="34" charset="0"/>
              </a:defRPr>
            </a:lvl7pPr>
            <a:lvl8pPr marL="3429000" indent="-228600" algn="ctr" eaLnBrk="0" fontAlgn="base" hangingPunct="0">
              <a:spcBef>
                <a:spcPct val="0"/>
              </a:spcBef>
              <a:spcAft>
                <a:spcPct val="0"/>
              </a:spcAft>
              <a:defRPr sz="2000">
                <a:solidFill>
                  <a:schemeClr val="tx1"/>
                </a:solidFill>
                <a:latin typeface="Arial" panose="020B0604020202020204" pitchFamily="34" charset="0"/>
              </a:defRPr>
            </a:lvl8pPr>
            <a:lvl9pPr marL="3886200" indent="-228600" algn="ctr" eaLnBrk="0" fontAlgn="base" hangingPunct="0">
              <a:spcBef>
                <a:spcPct val="0"/>
              </a:spcBef>
              <a:spcAft>
                <a:spcPct val="0"/>
              </a:spcAft>
              <a:defRPr sz="2000">
                <a:solidFill>
                  <a:schemeClr val="tx1"/>
                </a:solidFill>
                <a:latin typeface="Arial" panose="020B0604020202020204" pitchFamily="34" charset="0"/>
              </a:defRPr>
            </a:lvl9pPr>
          </a:lstStyle>
          <a:p>
            <a:pPr eaLnBrk="1" hangingPunct="1"/>
            <a:r>
              <a:rPr lang="es-ES" altLang="es-ES" sz="1400" dirty="0"/>
              <a:t>vapor</a:t>
            </a:r>
          </a:p>
        </p:txBody>
      </p:sp>
      <p:grpSp>
        <p:nvGrpSpPr>
          <p:cNvPr id="52" name="Grupo 51">
            <a:extLst>
              <a:ext uri="{FF2B5EF4-FFF2-40B4-BE49-F238E27FC236}">
                <a16:creationId xmlns:a16="http://schemas.microsoft.com/office/drawing/2014/main" id="{B05BB093-7AD8-4D37-8C90-CC4787B9EB6C}"/>
              </a:ext>
            </a:extLst>
          </p:cNvPr>
          <p:cNvGrpSpPr/>
          <p:nvPr/>
        </p:nvGrpSpPr>
        <p:grpSpPr>
          <a:xfrm>
            <a:off x="14545" y="8620"/>
            <a:ext cx="8759319" cy="718955"/>
            <a:chOff x="14545" y="8620"/>
            <a:chExt cx="8759319" cy="718955"/>
          </a:xfrm>
        </p:grpSpPr>
        <p:grpSp>
          <p:nvGrpSpPr>
            <p:cNvPr id="53" name="Grupo 52">
              <a:extLst>
                <a:ext uri="{FF2B5EF4-FFF2-40B4-BE49-F238E27FC236}">
                  <a16:creationId xmlns:a16="http://schemas.microsoft.com/office/drawing/2014/main" id="{2E047C7A-F6C1-434F-80EA-E1B17ABBEFA5}"/>
                </a:ext>
              </a:extLst>
            </p:cNvPr>
            <p:cNvGrpSpPr/>
            <p:nvPr/>
          </p:nvGrpSpPr>
          <p:grpSpPr>
            <a:xfrm>
              <a:off x="370136" y="236507"/>
              <a:ext cx="8403728" cy="491068"/>
              <a:chOff x="370136" y="273636"/>
              <a:chExt cx="8403728" cy="491068"/>
            </a:xfrm>
          </p:grpSpPr>
          <p:sp>
            <p:nvSpPr>
              <p:cNvPr id="56" name="Titel 1">
                <a:extLst>
                  <a:ext uri="{FF2B5EF4-FFF2-40B4-BE49-F238E27FC236}">
                    <a16:creationId xmlns:a16="http://schemas.microsoft.com/office/drawing/2014/main" id="{2DEDC347-8ED4-4329-A821-0E8D6FB11B13}"/>
                  </a:ext>
                </a:extLst>
              </p:cNvPr>
              <p:cNvSpPr txBox="1">
                <a:spLocks/>
              </p:cNvSpPr>
              <p:nvPr/>
            </p:nvSpPr>
            <p:spPr>
              <a:xfrm>
                <a:off x="370136" y="274638"/>
                <a:ext cx="8006861" cy="490066"/>
              </a:xfrm>
              <a:prstGeom prst="rect">
                <a:avLst/>
              </a:prstGeom>
              <a:solidFill>
                <a:srgbClr val="209298"/>
              </a:solidFill>
            </p:spPr>
            <p:txBody>
              <a:bodyPr vert="horz" lIns="91440" tIns="45720" rIns="91440" bIns="45720" rtlCol="0" anchor="ctr">
                <a:normAutofit/>
              </a:bodyPr>
              <a:lstStyle>
                <a:lvl1pPr algn="l" defTabSz="914400" rtl="0" eaLnBrk="1" latinLnBrk="0" hangingPunct="1">
                  <a:spcBef>
                    <a:spcPct val="0"/>
                  </a:spcBef>
                  <a:buNone/>
                  <a:defRPr sz="2200" b="1" kern="1200">
                    <a:solidFill>
                      <a:schemeClr val="bg1"/>
                    </a:solidFill>
                    <a:latin typeface="+mj-lt"/>
                    <a:ea typeface="+mj-ea"/>
                    <a:cs typeface="+mj-cs"/>
                  </a:defRPr>
                </a:lvl1pPr>
              </a:lstStyle>
              <a:p>
                <a:r>
                  <a:rPr lang="de-DE" dirty="0"/>
                  <a:t>Energy Efficiency in Cooling production</a:t>
                </a:r>
              </a:p>
            </p:txBody>
          </p:sp>
          <p:sp>
            <p:nvSpPr>
              <p:cNvPr id="57" name="Rectángulo 56">
                <a:extLst>
                  <a:ext uri="{FF2B5EF4-FFF2-40B4-BE49-F238E27FC236}">
                    <a16:creationId xmlns:a16="http://schemas.microsoft.com/office/drawing/2014/main" id="{54BEA1CA-497A-4D69-BCCA-4B363B7E6002}"/>
                  </a:ext>
                </a:extLst>
              </p:cNvPr>
              <p:cNvSpPr/>
              <p:nvPr/>
            </p:nvSpPr>
            <p:spPr>
              <a:xfrm>
                <a:off x="8548873" y="273636"/>
                <a:ext cx="224991" cy="489600"/>
              </a:xfrm>
              <a:prstGeom prst="rect">
                <a:avLst/>
              </a:prstGeom>
              <a:solidFill>
                <a:srgbClr val="1B8E95"/>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s-ES" sz="1800" b="0" i="0" u="none" strike="noStrike" kern="0" cap="none" spc="0" normalizeH="0" baseline="0" noProof="0" dirty="0">
                  <a:ln>
                    <a:noFill/>
                  </a:ln>
                  <a:solidFill>
                    <a:srgbClr val="FFFFFF"/>
                  </a:solidFill>
                  <a:effectLst/>
                  <a:uLnTx/>
                  <a:uFillTx/>
                  <a:latin typeface="Arial"/>
                  <a:ea typeface="+mn-ea"/>
                  <a:cs typeface="+mn-cs"/>
                </a:endParaRPr>
              </a:p>
            </p:txBody>
          </p:sp>
        </p:grpSp>
        <p:sp>
          <p:nvSpPr>
            <p:cNvPr id="54" name="Round Diagonal Corner Rectangle 9">
              <a:extLst>
                <a:ext uri="{FF2B5EF4-FFF2-40B4-BE49-F238E27FC236}">
                  <a16:creationId xmlns:a16="http://schemas.microsoft.com/office/drawing/2014/main" id="{298E43C8-ED5D-46B7-A27F-0CA6425154EB}"/>
                </a:ext>
              </a:extLst>
            </p:cNvPr>
            <p:cNvSpPr/>
            <p:nvPr/>
          </p:nvSpPr>
          <p:spPr>
            <a:xfrm>
              <a:off x="19668" y="8620"/>
              <a:ext cx="437650" cy="437650"/>
            </a:xfrm>
            <a:prstGeom prst="round2DiagRect">
              <a:avLst>
                <a:gd name="adj1" fmla="val 18841"/>
                <a:gd name="adj2" fmla="val 0"/>
              </a:avLst>
            </a:prstGeom>
            <a:solidFill>
              <a:srgbClr val="FFC000"/>
            </a:solidFill>
            <a:ln w="12700" cap="flat" cmpd="sng" algn="ctr">
              <a:noFill/>
              <a:prstDash val="solid"/>
              <a:miter lim="800000"/>
            </a:ln>
            <a:effectLst/>
          </p:spPr>
          <p:txBody>
            <a:bodyPr rtlCol="0" anchor="ctr"/>
            <a:lstStyle/>
            <a:p>
              <a:pPr marL="0" marR="0" lvl="0" indent="0" algn="ctr" defTabSz="713232" eaLnBrk="1" fontAlgn="auto" latinLnBrk="0" hangingPunct="1">
                <a:lnSpc>
                  <a:spcPct val="100000"/>
                </a:lnSpc>
                <a:spcBef>
                  <a:spcPts val="0"/>
                </a:spcBef>
                <a:spcAft>
                  <a:spcPts val="0"/>
                </a:spcAft>
                <a:buClrTx/>
                <a:buSzTx/>
                <a:buFontTx/>
                <a:buNone/>
                <a:tabLst/>
                <a:defRPr/>
              </a:pPr>
              <a:endParaRPr kumimoji="0" lang="bg-BG" sz="1404" b="0" i="0" u="none" strike="noStrike" kern="0" cap="none" spc="0" normalizeH="0" baseline="0" noProof="0">
                <a:ln>
                  <a:noFill/>
                </a:ln>
                <a:solidFill>
                  <a:srgbClr val="34719E"/>
                </a:solidFill>
                <a:effectLst/>
                <a:uLnTx/>
                <a:uFillTx/>
                <a:latin typeface="Arial"/>
                <a:ea typeface="+mn-ea"/>
                <a:cs typeface="+mn-cs"/>
              </a:endParaRPr>
            </a:p>
          </p:txBody>
        </p:sp>
        <p:sp>
          <p:nvSpPr>
            <p:cNvPr id="55" name="TextBox 3">
              <a:extLst>
                <a:ext uri="{FF2B5EF4-FFF2-40B4-BE49-F238E27FC236}">
                  <a16:creationId xmlns:a16="http://schemas.microsoft.com/office/drawing/2014/main" id="{B49845BC-C8C5-49F3-AA51-FED03C0A8523}"/>
                </a:ext>
              </a:extLst>
            </p:cNvPr>
            <p:cNvSpPr txBox="1"/>
            <p:nvPr/>
          </p:nvSpPr>
          <p:spPr>
            <a:xfrm>
              <a:off x="14545" y="8620"/>
              <a:ext cx="470000" cy="400110"/>
            </a:xfrm>
            <a:prstGeom prst="rect">
              <a:avLst/>
            </a:prstGeom>
            <a:noFill/>
          </p:spPr>
          <p:txBody>
            <a:bodyPr wrap="none" rtlCol="0">
              <a:spAutoFit/>
            </a:bodyPr>
            <a:lstStyle/>
            <a:p>
              <a:pPr algn="ctr" defTabSz="713232"/>
              <a:r>
                <a:rPr lang="en-US" sz="2000" dirty="0">
                  <a:solidFill>
                    <a:srgbClr val="FAFAFA"/>
                  </a:solidFill>
                  <a:ea typeface="Open Sans Light" panose="020B0306030504020204" pitchFamily="34" charset="0"/>
                  <a:cs typeface="Open Sans Light" panose="020B0306030504020204" pitchFamily="34" charset="0"/>
                </a:rPr>
                <a:t>01</a:t>
              </a:r>
              <a:endParaRPr lang="bg-BG" sz="2000" dirty="0">
                <a:solidFill>
                  <a:srgbClr val="FAFAFA"/>
                </a:solidFill>
                <a:ea typeface="Open Sans Light" panose="020B0306030504020204" pitchFamily="34" charset="0"/>
                <a:cs typeface="Open Sans Light" panose="020B0306030504020204" pitchFamily="34" charset="0"/>
              </a:endParaRPr>
            </a:p>
          </p:txBody>
        </p:sp>
      </p:grpSp>
    </p:spTree>
    <p:extLst>
      <p:ext uri="{BB962C8B-B14F-4D97-AF65-F5344CB8AC3E}">
        <p14:creationId xmlns:p14="http://schemas.microsoft.com/office/powerpoint/2010/main" val="8278301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 name="2 CuadroTexto">
            <a:extLst>
              <a:ext uri="{FF2B5EF4-FFF2-40B4-BE49-F238E27FC236}">
                <a16:creationId xmlns:a16="http://schemas.microsoft.com/office/drawing/2014/main" id="{A3C1996A-BE4C-4EB5-959E-DD8D2710AAB0}"/>
              </a:ext>
            </a:extLst>
          </p:cNvPr>
          <p:cNvSpPr txBox="1">
            <a:spLocks noChangeArrowheads="1"/>
          </p:cNvSpPr>
          <p:nvPr/>
        </p:nvSpPr>
        <p:spPr bwMode="auto">
          <a:xfrm>
            <a:off x="370136" y="1030288"/>
            <a:ext cx="87503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000">
                <a:solidFill>
                  <a:schemeClr val="tx1"/>
                </a:solidFill>
                <a:latin typeface="Arial" panose="020B0604020202020204" pitchFamily="34" charset="0"/>
                <a:cs typeface="Arial" panose="020B0604020202020204" pitchFamily="34" charset="0"/>
              </a:defRPr>
            </a:lvl1pPr>
            <a:lvl2pPr marL="742950" indent="-285750">
              <a:defRPr sz="2000">
                <a:solidFill>
                  <a:schemeClr val="tx1"/>
                </a:solidFill>
                <a:latin typeface="Arial" panose="020B0604020202020204" pitchFamily="34" charset="0"/>
                <a:cs typeface="Arial" panose="020B0604020202020204" pitchFamily="34" charset="0"/>
              </a:defRPr>
            </a:lvl2pPr>
            <a:lvl3pPr marL="1143000" indent="-228600">
              <a:defRPr sz="2000">
                <a:solidFill>
                  <a:schemeClr val="tx1"/>
                </a:solidFill>
                <a:latin typeface="Arial" panose="020B0604020202020204" pitchFamily="34" charset="0"/>
                <a:cs typeface="Arial" panose="020B0604020202020204" pitchFamily="34" charset="0"/>
              </a:defRPr>
            </a:lvl3pPr>
            <a:lvl4pPr marL="1600200" indent="-228600">
              <a:defRPr sz="2000">
                <a:solidFill>
                  <a:schemeClr val="tx1"/>
                </a:solidFill>
                <a:latin typeface="Arial" panose="020B0604020202020204" pitchFamily="34" charset="0"/>
                <a:cs typeface="Arial" panose="020B0604020202020204" pitchFamily="34" charset="0"/>
              </a:defRPr>
            </a:lvl4pPr>
            <a:lvl5pPr marL="2057400" indent="-228600">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9pPr>
          </a:lstStyle>
          <a:p>
            <a:pPr algn="just"/>
            <a:r>
              <a:rPr lang="en-US" altLang="es-ES" b="1" dirty="0">
                <a:solidFill>
                  <a:srgbClr val="FFC000"/>
                </a:solidFill>
              </a:rPr>
              <a:t>Efficiency energy in cooling systems:</a:t>
            </a:r>
          </a:p>
        </p:txBody>
      </p:sp>
      <p:sp>
        <p:nvSpPr>
          <p:cNvPr id="53" name="3 CuadroTexto">
            <a:extLst>
              <a:ext uri="{FF2B5EF4-FFF2-40B4-BE49-F238E27FC236}">
                <a16:creationId xmlns:a16="http://schemas.microsoft.com/office/drawing/2014/main" id="{236E650F-109B-4875-9E49-A70D7602109F}"/>
              </a:ext>
            </a:extLst>
          </p:cNvPr>
          <p:cNvSpPr txBox="1">
            <a:spLocks noChangeArrowheads="1"/>
          </p:cNvSpPr>
          <p:nvPr/>
        </p:nvSpPr>
        <p:spPr bwMode="auto">
          <a:xfrm>
            <a:off x="370136" y="1685925"/>
            <a:ext cx="8642350"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000">
                <a:solidFill>
                  <a:schemeClr val="tx1"/>
                </a:solidFill>
                <a:latin typeface="Arial" panose="020B0604020202020204" pitchFamily="34" charset="0"/>
                <a:cs typeface="Arial" panose="020B0604020202020204" pitchFamily="34" charset="0"/>
              </a:defRPr>
            </a:lvl1pPr>
            <a:lvl2pPr marL="742950" indent="-285750">
              <a:defRPr sz="2000">
                <a:solidFill>
                  <a:schemeClr val="tx1"/>
                </a:solidFill>
                <a:latin typeface="Arial" panose="020B0604020202020204" pitchFamily="34" charset="0"/>
                <a:cs typeface="Arial" panose="020B0604020202020204" pitchFamily="34" charset="0"/>
              </a:defRPr>
            </a:lvl2pPr>
            <a:lvl3pPr marL="1143000" indent="-228600">
              <a:defRPr sz="2000">
                <a:solidFill>
                  <a:schemeClr val="tx1"/>
                </a:solidFill>
                <a:latin typeface="Arial" panose="020B0604020202020204" pitchFamily="34" charset="0"/>
                <a:cs typeface="Arial" panose="020B0604020202020204" pitchFamily="34" charset="0"/>
              </a:defRPr>
            </a:lvl3pPr>
            <a:lvl4pPr marL="1600200" indent="-228600">
              <a:defRPr sz="2000">
                <a:solidFill>
                  <a:schemeClr val="tx1"/>
                </a:solidFill>
                <a:latin typeface="Arial" panose="020B0604020202020204" pitchFamily="34" charset="0"/>
                <a:cs typeface="Arial" panose="020B0604020202020204" pitchFamily="34" charset="0"/>
              </a:defRPr>
            </a:lvl4pPr>
            <a:lvl5pPr marL="2057400" indent="-228600">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9pPr>
          </a:lstStyle>
          <a:p>
            <a:pPr algn="just"/>
            <a:r>
              <a:rPr lang="en-US" altLang="es-ES" sz="1600" dirty="0"/>
              <a:t>To improve the EER, it is possible to have several stages in the compression process</a:t>
            </a:r>
          </a:p>
        </p:txBody>
      </p:sp>
      <p:sp>
        <p:nvSpPr>
          <p:cNvPr id="54" name="25 Rectángulo redondeado">
            <a:extLst>
              <a:ext uri="{FF2B5EF4-FFF2-40B4-BE49-F238E27FC236}">
                <a16:creationId xmlns:a16="http://schemas.microsoft.com/office/drawing/2014/main" id="{164A711A-EEBA-4CCF-BC22-54E0F0ACEBCE}"/>
              </a:ext>
            </a:extLst>
          </p:cNvPr>
          <p:cNvSpPr>
            <a:spLocks noChangeArrowheads="1"/>
          </p:cNvSpPr>
          <p:nvPr/>
        </p:nvSpPr>
        <p:spPr bwMode="auto">
          <a:xfrm>
            <a:off x="3173883" y="2348880"/>
            <a:ext cx="2320925" cy="431800"/>
          </a:xfrm>
          <a:prstGeom prst="roundRect">
            <a:avLst>
              <a:gd name="adj" fmla="val 16667"/>
            </a:avLst>
          </a:prstGeom>
          <a:solidFill>
            <a:schemeClr val="accent1"/>
          </a:solidFill>
          <a:ln w="9525" algn="ctr">
            <a:solidFill>
              <a:schemeClr val="tx1"/>
            </a:solidFill>
            <a:round/>
            <a:headEnd/>
            <a:tailEnd/>
          </a:ln>
        </p:spPr>
        <p:txBody>
          <a:bodyPr/>
          <a:lstStyle>
            <a:lvl1pPr>
              <a:defRPr sz="2000">
                <a:solidFill>
                  <a:schemeClr val="tx1"/>
                </a:solidFill>
                <a:latin typeface="Arial" panose="020B0604020202020204" pitchFamily="34" charset="0"/>
                <a:cs typeface="Arial" panose="020B0604020202020204" pitchFamily="34" charset="0"/>
              </a:defRPr>
            </a:lvl1pPr>
            <a:lvl2pPr marL="742950" indent="-285750">
              <a:defRPr sz="2000">
                <a:solidFill>
                  <a:schemeClr val="tx1"/>
                </a:solidFill>
                <a:latin typeface="Arial" panose="020B0604020202020204" pitchFamily="34" charset="0"/>
                <a:cs typeface="Arial" panose="020B0604020202020204" pitchFamily="34" charset="0"/>
              </a:defRPr>
            </a:lvl2pPr>
            <a:lvl3pPr marL="1143000" indent="-228600">
              <a:defRPr sz="2000">
                <a:solidFill>
                  <a:schemeClr val="tx1"/>
                </a:solidFill>
                <a:latin typeface="Arial" panose="020B0604020202020204" pitchFamily="34" charset="0"/>
                <a:cs typeface="Arial" panose="020B0604020202020204" pitchFamily="34" charset="0"/>
              </a:defRPr>
            </a:lvl3pPr>
            <a:lvl4pPr marL="1600200" indent="-228600">
              <a:defRPr sz="2000">
                <a:solidFill>
                  <a:schemeClr val="tx1"/>
                </a:solidFill>
                <a:latin typeface="Arial" panose="020B0604020202020204" pitchFamily="34" charset="0"/>
                <a:cs typeface="Arial" panose="020B0604020202020204" pitchFamily="34" charset="0"/>
              </a:defRPr>
            </a:lvl4pPr>
            <a:lvl5pPr marL="2057400" indent="-228600">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9pPr>
          </a:lstStyle>
          <a:p>
            <a:pPr algn="ctr" eaLnBrk="1" hangingPunct="1"/>
            <a:endParaRPr lang="es-ES" altLang="es-ES"/>
          </a:p>
        </p:txBody>
      </p:sp>
      <p:sp>
        <p:nvSpPr>
          <p:cNvPr id="55" name="26 Rectángulo redondeado">
            <a:extLst>
              <a:ext uri="{FF2B5EF4-FFF2-40B4-BE49-F238E27FC236}">
                <a16:creationId xmlns:a16="http://schemas.microsoft.com/office/drawing/2014/main" id="{C5BCED51-6B1E-4394-B10C-F9DE8DE86FF4}"/>
              </a:ext>
            </a:extLst>
          </p:cNvPr>
          <p:cNvSpPr>
            <a:spLocks noChangeArrowheads="1"/>
          </p:cNvSpPr>
          <p:nvPr/>
        </p:nvSpPr>
        <p:spPr bwMode="auto">
          <a:xfrm>
            <a:off x="3173883" y="5534993"/>
            <a:ext cx="2320925" cy="377825"/>
          </a:xfrm>
          <a:prstGeom prst="roundRect">
            <a:avLst>
              <a:gd name="adj" fmla="val 16667"/>
            </a:avLst>
          </a:prstGeom>
          <a:solidFill>
            <a:schemeClr val="accent1"/>
          </a:solidFill>
          <a:ln w="9525" algn="ctr">
            <a:solidFill>
              <a:schemeClr val="tx1"/>
            </a:solidFill>
            <a:round/>
            <a:headEnd/>
            <a:tailEnd/>
          </a:ln>
        </p:spPr>
        <p:txBody>
          <a:bodyPr/>
          <a:lstStyle>
            <a:lvl1pPr>
              <a:defRPr sz="2000">
                <a:solidFill>
                  <a:schemeClr val="tx1"/>
                </a:solidFill>
                <a:latin typeface="Arial" panose="020B0604020202020204" pitchFamily="34" charset="0"/>
                <a:cs typeface="Arial" panose="020B0604020202020204" pitchFamily="34" charset="0"/>
              </a:defRPr>
            </a:lvl1pPr>
            <a:lvl2pPr marL="742950" indent="-285750">
              <a:defRPr sz="2000">
                <a:solidFill>
                  <a:schemeClr val="tx1"/>
                </a:solidFill>
                <a:latin typeface="Arial" panose="020B0604020202020204" pitchFamily="34" charset="0"/>
                <a:cs typeface="Arial" panose="020B0604020202020204" pitchFamily="34" charset="0"/>
              </a:defRPr>
            </a:lvl2pPr>
            <a:lvl3pPr marL="1143000" indent="-228600">
              <a:defRPr sz="2000">
                <a:solidFill>
                  <a:schemeClr val="tx1"/>
                </a:solidFill>
                <a:latin typeface="Arial" panose="020B0604020202020204" pitchFamily="34" charset="0"/>
                <a:cs typeface="Arial" panose="020B0604020202020204" pitchFamily="34" charset="0"/>
              </a:defRPr>
            </a:lvl3pPr>
            <a:lvl4pPr marL="1600200" indent="-228600">
              <a:defRPr sz="2000">
                <a:solidFill>
                  <a:schemeClr val="tx1"/>
                </a:solidFill>
                <a:latin typeface="Arial" panose="020B0604020202020204" pitchFamily="34" charset="0"/>
                <a:cs typeface="Arial" panose="020B0604020202020204" pitchFamily="34" charset="0"/>
              </a:defRPr>
            </a:lvl4pPr>
            <a:lvl5pPr marL="2057400" indent="-228600">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9pPr>
          </a:lstStyle>
          <a:p>
            <a:pPr algn="ctr" eaLnBrk="1" hangingPunct="1"/>
            <a:endParaRPr lang="es-ES" altLang="es-ES"/>
          </a:p>
        </p:txBody>
      </p:sp>
      <p:cxnSp>
        <p:nvCxnSpPr>
          <p:cNvPr id="56" name="27 Conector recto">
            <a:extLst>
              <a:ext uri="{FF2B5EF4-FFF2-40B4-BE49-F238E27FC236}">
                <a16:creationId xmlns:a16="http://schemas.microsoft.com/office/drawing/2014/main" id="{FE93930A-A483-4B9A-870E-A2202FF68300}"/>
              </a:ext>
            </a:extLst>
          </p:cNvPr>
          <p:cNvCxnSpPr>
            <a:cxnSpLocks noChangeShapeType="1"/>
          </p:cNvCxnSpPr>
          <p:nvPr/>
        </p:nvCxnSpPr>
        <p:spPr bwMode="auto">
          <a:xfrm>
            <a:off x="2200746" y="3428380"/>
            <a:ext cx="431800" cy="0"/>
          </a:xfrm>
          <a:prstGeom prst="line">
            <a:avLst/>
          </a:prstGeom>
          <a:noFill/>
          <a:ln w="25400" algn="ctr">
            <a:solidFill>
              <a:schemeClr val="tx1"/>
            </a:solidFill>
            <a:round/>
            <a:headEnd/>
            <a:tailEnd/>
          </a:ln>
          <a:extLst>
            <a:ext uri="{909E8E84-426E-40DD-AFC4-6F175D3DCCD1}">
              <a14:hiddenFill xmlns:a14="http://schemas.microsoft.com/office/drawing/2010/main">
                <a:noFill/>
              </a14:hiddenFill>
            </a:ext>
          </a:extLst>
        </p:spPr>
      </p:cxnSp>
      <p:cxnSp>
        <p:nvCxnSpPr>
          <p:cNvPr id="57" name="28 Conector recto">
            <a:extLst>
              <a:ext uri="{FF2B5EF4-FFF2-40B4-BE49-F238E27FC236}">
                <a16:creationId xmlns:a16="http://schemas.microsoft.com/office/drawing/2014/main" id="{A370F9F6-C879-4E2C-9A9E-070C8837F199}"/>
              </a:ext>
            </a:extLst>
          </p:cNvPr>
          <p:cNvCxnSpPr>
            <a:cxnSpLocks noChangeShapeType="1"/>
          </p:cNvCxnSpPr>
          <p:nvPr/>
        </p:nvCxnSpPr>
        <p:spPr bwMode="auto">
          <a:xfrm>
            <a:off x="2200746" y="3860180"/>
            <a:ext cx="431800" cy="0"/>
          </a:xfrm>
          <a:prstGeom prst="line">
            <a:avLst/>
          </a:prstGeom>
          <a:noFill/>
          <a:ln w="25400" algn="ctr">
            <a:solidFill>
              <a:schemeClr val="tx1"/>
            </a:solidFill>
            <a:round/>
            <a:headEnd/>
            <a:tailEnd/>
          </a:ln>
          <a:extLst>
            <a:ext uri="{909E8E84-426E-40DD-AFC4-6F175D3DCCD1}">
              <a14:hiddenFill xmlns:a14="http://schemas.microsoft.com/office/drawing/2010/main">
                <a:noFill/>
              </a14:hiddenFill>
            </a:ext>
          </a:extLst>
        </p:spPr>
      </p:cxnSp>
      <p:cxnSp>
        <p:nvCxnSpPr>
          <p:cNvPr id="58" name="29 Conector recto">
            <a:extLst>
              <a:ext uri="{FF2B5EF4-FFF2-40B4-BE49-F238E27FC236}">
                <a16:creationId xmlns:a16="http://schemas.microsoft.com/office/drawing/2014/main" id="{D81FBEE7-460E-4BB6-969E-D4398028D3FE}"/>
              </a:ext>
            </a:extLst>
          </p:cNvPr>
          <p:cNvCxnSpPr>
            <a:cxnSpLocks noChangeShapeType="1"/>
          </p:cNvCxnSpPr>
          <p:nvPr/>
        </p:nvCxnSpPr>
        <p:spPr bwMode="auto">
          <a:xfrm flipV="1">
            <a:off x="2200746" y="3428380"/>
            <a:ext cx="431800" cy="431800"/>
          </a:xfrm>
          <a:prstGeom prst="line">
            <a:avLst/>
          </a:prstGeom>
          <a:noFill/>
          <a:ln w="25400" algn="ctr">
            <a:solidFill>
              <a:schemeClr val="tx1"/>
            </a:solidFill>
            <a:round/>
            <a:headEnd/>
            <a:tailEnd/>
          </a:ln>
          <a:extLst>
            <a:ext uri="{909E8E84-426E-40DD-AFC4-6F175D3DCCD1}">
              <a14:hiddenFill xmlns:a14="http://schemas.microsoft.com/office/drawing/2010/main">
                <a:noFill/>
              </a14:hiddenFill>
            </a:ext>
          </a:extLst>
        </p:spPr>
      </p:cxnSp>
      <p:cxnSp>
        <p:nvCxnSpPr>
          <p:cNvPr id="59" name="30 Conector recto">
            <a:extLst>
              <a:ext uri="{FF2B5EF4-FFF2-40B4-BE49-F238E27FC236}">
                <a16:creationId xmlns:a16="http://schemas.microsoft.com/office/drawing/2014/main" id="{13943CC6-C935-41E8-ADB9-B722C164801F}"/>
              </a:ext>
            </a:extLst>
          </p:cNvPr>
          <p:cNvCxnSpPr>
            <a:cxnSpLocks noChangeShapeType="1"/>
          </p:cNvCxnSpPr>
          <p:nvPr/>
        </p:nvCxnSpPr>
        <p:spPr bwMode="auto">
          <a:xfrm flipH="1" flipV="1">
            <a:off x="2200746" y="3428380"/>
            <a:ext cx="431800" cy="431800"/>
          </a:xfrm>
          <a:prstGeom prst="line">
            <a:avLst/>
          </a:prstGeom>
          <a:noFill/>
          <a:ln w="25400" algn="ctr">
            <a:solidFill>
              <a:schemeClr val="tx1"/>
            </a:solidFill>
            <a:round/>
            <a:headEnd/>
            <a:tailEnd/>
          </a:ln>
          <a:extLst>
            <a:ext uri="{909E8E84-426E-40DD-AFC4-6F175D3DCCD1}">
              <a14:hiddenFill xmlns:a14="http://schemas.microsoft.com/office/drawing/2010/main">
                <a:noFill/>
              </a14:hiddenFill>
            </a:ext>
          </a:extLst>
        </p:spPr>
      </p:cxnSp>
      <p:cxnSp>
        <p:nvCxnSpPr>
          <p:cNvPr id="60" name="31 Conector recto">
            <a:extLst>
              <a:ext uri="{FF2B5EF4-FFF2-40B4-BE49-F238E27FC236}">
                <a16:creationId xmlns:a16="http://schemas.microsoft.com/office/drawing/2014/main" id="{FF029DF4-4265-4DD1-8D8E-B750E50BA08F}"/>
              </a:ext>
            </a:extLst>
          </p:cNvPr>
          <p:cNvCxnSpPr>
            <a:cxnSpLocks noChangeShapeType="1"/>
          </p:cNvCxnSpPr>
          <p:nvPr/>
        </p:nvCxnSpPr>
        <p:spPr bwMode="auto">
          <a:xfrm flipV="1">
            <a:off x="2416646" y="2582243"/>
            <a:ext cx="0" cy="846137"/>
          </a:xfrm>
          <a:prstGeom prst="line">
            <a:avLst/>
          </a:prstGeom>
          <a:noFill/>
          <a:ln w="25400" algn="ctr">
            <a:solidFill>
              <a:schemeClr val="tx1"/>
            </a:solidFill>
            <a:round/>
            <a:headEnd/>
            <a:tailEnd/>
          </a:ln>
          <a:extLst>
            <a:ext uri="{909E8E84-426E-40DD-AFC4-6F175D3DCCD1}">
              <a14:hiddenFill xmlns:a14="http://schemas.microsoft.com/office/drawing/2010/main">
                <a:noFill/>
              </a14:hiddenFill>
            </a:ext>
          </a:extLst>
        </p:spPr>
      </p:cxnSp>
      <p:cxnSp>
        <p:nvCxnSpPr>
          <p:cNvPr id="61" name="32 Conector recto">
            <a:extLst>
              <a:ext uri="{FF2B5EF4-FFF2-40B4-BE49-F238E27FC236}">
                <a16:creationId xmlns:a16="http://schemas.microsoft.com/office/drawing/2014/main" id="{FF29CF3B-2D18-4805-96ED-40A40D1CCA40}"/>
              </a:ext>
            </a:extLst>
          </p:cNvPr>
          <p:cNvCxnSpPr>
            <a:cxnSpLocks noChangeShapeType="1"/>
          </p:cNvCxnSpPr>
          <p:nvPr/>
        </p:nvCxnSpPr>
        <p:spPr bwMode="auto">
          <a:xfrm flipH="1">
            <a:off x="2416646" y="2582243"/>
            <a:ext cx="757237" cy="0"/>
          </a:xfrm>
          <a:prstGeom prst="line">
            <a:avLst/>
          </a:prstGeom>
          <a:noFill/>
          <a:ln w="25400" algn="ctr">
            <a:solidFill>
              <a:schemeClr val="tx1"/>
            </a:solidFill>
            <a:round/>
            <a:headEnd/>
            <a:tailEnd/>
          </a:ln>
          <a:extLst>
            <a:ext uri="{909E8E84-426E-40DD-AFC4-6F175D3DCCD1}">
              <a14:hiddenFill xmlns:a14="http://schemas.microsoft.com/office/drawing/2010/main">
                <a:noFill/>
              </a14:hiddenFill>
            </a:ext>
          </a:extLst>
        </p:spPr>
      </p:cxnSp>
      <p:cxnSp>
        <p:nvCxnSpPr>
          <p:cNvPr id="62" name="33 Conector recto">
            <a:extLst>
              <a:ext uri="{FF2B5EF4-FFF2-40B4-BE49-F238E27FC236}">
                <a16:creationId xmlns:a16="http://schemas.microsoft.com/office/drawing/2014/main" id="{29D38329-3B8C-4D31-A5C1-E8DDA5758A51}"/>
              </a:ext>
            </a:extLst>
          </p:cNvPr>
          <p:cNvCxnSpPr>
            <a:cxnSpLocks noChangeShapeType="1"/>
          </p:cNvCxnSpPr>
          <p:nvPr/>
        </p:nvCxnSpPr>
        <p:spPr bwMode="auto">
          <a:xfrm flipV="1">
            <a:off x="2413471" y="3860180"/>
            <a:ext cx="3175" cy="215900"/>
          </a:xfrm>
          <a:prstGeom prst="line">
            <a:avLst/>
          </a:prstGeom>
          <a:noFill/>
          <a:ln w="25400" algn="ctr">
            <a:solidFill>
              <a:schemeClr val="tx1"/>
            </a:solidFill>
            <a:round/>
            <a:headEnd/>
            <a:tailEnd/>
          </a:ln>
          <a:extLst>
            <a:ext uri="{909E8E84-426E-40DD-AFC4-6F175D3DCCD1}">
              <a14:hiddenFill xmlns:a14="http://schemas.microsoft.com/office/drawing/2010/main">
                <a:noFill/>
              </a14:hiddenFill>
            </a:ext>
          </a:extLst>
        </p:spPr>
      </p:cxnSp>
      <p:cxnSp>
        <p:nvCxnSpPr>
          <p:cNvPr id="63" name="35 Conector recto">
            <a:extLst>
              <a:ext uri="{FF2B5EF4-FFF2-40B4-BE49-F238E27FC236}">
                <a16:creationId xmlns:a16="http://schemas.microsoft.com/office/drawing/2014/main" id="{E452BE26-2FFB-4F5A-9CF3-E768FB55AC29}"/>
              </a:ext>
            </a:extLst>
          </p:cNvPr>
          <p:cNvCxnSpPr>
            <a:cxnSpLocks noChangeShapeType="1"/>
          </p:cNvCxnSpPr>
          <p:nvPr/>
        </p:nvCxnSpPr>
        <p:spPr bwMode="auto">
          <a:xfrm flipH="1">
            <a:off x="5507508" y="2571130"/>
            <a:ext cx="757238" cy="0"/>
          </a:xfrm>
          <a:prstGeom prst="line">
            <a:avLst/>
          </a:prstGeom>
          <a:noFill/>
          <a:ln w="25400" algn="ctr">
            <a:solidFill>
              <a:schemeClr val="tx1"/>
            </a:solidFill>
            <a:round/>
            <a:headEnd/>
            <a:tailEnd/>
          </a:ln>
          <a:extLst>
            <a:ext uri="{909E8E84-426E-40DD-AFC4-6F175D3DCCD1}">
              <a14:hiddenFill xmlns:a14="http://schemas.microsoft.com/office/drawing/2010/main">
                <a:noFill/>
              </a14:hiddenFill>
            </a:ext>
          </a:extLst>
        </p:spPr>
      </p:cxnSp>
      <p:cxnSp>
        <p:nvCxnSpPr>
          <p:cNvPr id="64" name="36 Conector recto">
            <a:extLst>
              <a:ext uri="{FF2B5EF4-FFF2-40B4-BE49-F238E27FC236}">
                <a16:creationId xmlns:a16="http://schemas.microsoft.com/office/drawing/2014/main" id="{21EA321A-5170-4ADC-87F6-40EA7FE52BCB}"/>
              </a:ext>
            </a:extLst>
          </p:cNvPr>
          <p:cNvCxnSpPr>
            <a:cxnSpLocks noChangeShapeType="1"/>
          </p:cNvCxnSpPr>
          <p:nvPr/>
        </p:nvCxnSpPr>
        <p:spPr bwMode="auto">
          <a:xfrm>
            <a:off x="6259983" y="5409580"/>
            <a:ext cx="0" cy="314325"/>
          </a:xfrm>
          <a:prstGeom prst="line">
            <a:avLst/>
          </a:prstGeom>
          <a:noFill/>
          <a:ln w="25400" algn="ctr">
            <a:solidFill>
              <a:schemeClr val="tx1"/>
            </a:solidFill>
            <a:round/>
            <a:headEnd/>
            <a:tailEnd/>
          </a:ln>
          <a:extLst>
            <a:ext uri="{909E8E84-426E-40DD-AFC4-6F175D3DCCD1}">
              <a14:hiddenFill xmlns:a14="http://schemas.microsoft.com/office/drawing/2010/main">
                <a:noFill/>
              </a14:hiddenFill>
            </a:ext>
          </a:extLst>
        </p:spPr>
      </p:cxnSp>
      <p:cxnSp>
        <p:nvCxnSpPr>
          <p:cNvPr id="65" name="37 Conector recto">
            <a:extLst>
              <a:ext uri="{FF2B5EF4-FFF2-40B4-BE49-F238E27FC236}">
                <a16:creationId xmlns:a16="http://schemas.microsoft.com/office/drawing/2014/main" id="{23084C18-06A9-4F93-B2B8-78C1962299D4}"/>
              </a:ext>
            </a:extLst>
          </p:cNvPr>
          <p:cNvCxnSpPr>
            <a:cxnSpLocks noChangeShapeType="1"/>
          </p:cNvCxnSpPr>
          <p:nvPr/>
        </p:nvCxnSpPr>
        <p:spPr bwMode="auto">
          <a:xfrm flipV="1">
            <a:off x="6255221" y="2564780"/>
            <a:ext cx="0" cy="647700"/>
          </a:xfrm>
          <a:prstGeom prst="line">
            <a:avLst/>
          </a:prstGeom>
          <a:noFill/>
          <a:ln w="25400" algn="ctr">
            <a:solidFill>
              <a:schemeClr val="tx1"/>
            </a:solidFill>
            <a:round/>
            <a:headEnd/>
            <a:tailEnd/>
          </a:ln>
          <a:extLst>
            <a:ext uri="{909E8E84-426E-40DD-AFC4-6F175D3DCCD1}">
              <a14:hiddenFill xmlns:a14="http://schemas.microsoft.com/office/drawing/2010/main">
                <a:noFill/>
              </a14:hiddenFill>
            </a:ext>
          </a:extLst>
        </p:spPr>
      </p:cxnSp>
      <p:cxnSp>
        <p:nvCxnSpPr>
          <p:cNvPr id="66" name="38 Conector recto">
            <a:extLst>
              <a:ext uri="{FF2B5EF4-FFF2-40B4-BE49-F238E27FC236}">
                <a16:creationId xmlns:a16="http://schemas.microsoft.com/office/drawing/2014/main" id="{4CEBF123-0DBE-4E59-A19E-449B9E1B8BDE}"/>
              </a:ext>
            </a:extLst>
          </p:cNvPr>
          <p:cNvCxnSpPr>
            <a:cxnSpLocks noChangeShapeType="1"/>
            <a:stCxn id="80" idx="0"/>
          </p:cNvCxnSpPr>
          <p:nvPr/>
        </p:nvCxnSpPr>
        <p:spPr bwMode="auto">
          <a:xfrm flipV="1">
            <a:off x="6267921" y="3706193"/>
            <a:ext cx="1587" cy="363537"/>
          </a:xfrm>
          <a:prstGeom prst="line">
            <a:avLst/>
          </a:prstGeom>
          <a:noFill/>
          <a:ln w="25400" algn="ctr">
            <a:solidFill>
              <a:schemeClr val="tx1"/>
            </a:solidFill>
            <a:round/>
            <a:headEnd/>
            <a:tailEnd/>
          </a:ln>
          <a:extLst>
            <a:ext uri="{909E8E84-426E-40DD-AFC4-6F175D3DCCD1}">
              <a14:hiddenFill xmlns:a14="http://schemas.microsoft.com/office/drawing/2010/main">
                <a:noFill/>
              </a14:hiddenFill>
            </a:ext>
          </a:extLst>
        </p:spPr>
      </p:cxnSp>
      <p:cxnSp>
        <p:nvCxnSpPr>
          <p:cNvPr id="67" name="40 Conector recto">
            <a:extLst>
              <a:ext uri="{FF2B5EF4-FFF2-40B4-BE49-F238E27FC236}">
                <a16:creationId xmlns:a16="http://schemas.microsoft.com/office/drawing/2014/main" id="{BBC4CF03-2D3D-447C-A5D6-ACF1533DCAD3}"/>
              </a:ext>
            </a:extLst>
          </p:cNvPr>
          <p:cNvCxnSpPr>
            <a:cxnSpLocks noChangeShapeType="1"/>
          </p:cNvCxnSpPr>
          <p:nvPr/>
        </p:nvCxnSpPr>
        <p:spPr bwMode="auto">
          <a:xfrm flipV="1">
            <a:off x="6588596" y="3120405"/>
            <a:ext cx="0" cy="647700"/>
          </a:xfrm>
          <a:prstGeom prst="line">
            <a:avLst/>
          </a:prstGeom>
          <a:noFill/>
          <a:ln w="25400" algn="ctr">
            <a:solidFill>
              <a:schemeClr val="tx1"/>
            </a:solidFill>
            <a:round/>
            <a:headEnd/>
            <a:tailEnd/>
          </a:ln>
          <a:extLst>
            <a:ext uri="{909E8E84-426E-40DD-AFC4-6F175D3DCCD1}">
              <a14:hiddenFill xmlns:a14="http://schemas.microsoft.com/office/drawing/2010/main">
                <a:noFill/>
              </a14:hiddenFill>
            </a:ext>
          </a:extLst>
        </p:spPr>
      </p:cxnSp>
      <p:cxnSp>
        <p:nvCxnSpPr>
          <p:cNvPr id="68" name="43 Conector recto">
            <a:extLst>
              <a:ext uri="{FF2B5EF4-FFF2-40B4-BE49-F238E27FC236}">
                <a16:creationId xmlns:a16="http://schemas.microsoft.com/office/drawing/2014/main" id="{D688429E-A03D-4565-84BA-38C386B932C3}"/>
              </a:ext>
            </a:extLst>
          </p:cNvPr>
          <p:cNvCxnSpPr>
            <a:cxnSpLocks noChangeShapeType="1"/>
          </p:cNvCxnSpPr>
          <p:nvPr/>
        </p:nvCxnSpPr>
        <p:spPr bwMode="auto">
          <a:xfrm flipV="1">
            <a:off x="5950421" y="3269630"/>
            <a:ext cx="0" cy="342900"/>
          </a:xfrm>
          <a:prstGeom prst="line">
            <a:avLst/>
          </a:prstGeom>
          <a:noFill/>
          <a:ln w="25400" algn="ctr">
            <a:solidFill>
              <a:schemeClr val="tx1"/>
            </a:solidFill>
            <a:round/>
            <a:headEnd/>
            <a:tailEnd/>
          </a:ln>
          <a:extLst>
            <a:ext uri="{909E8E84-426E-40DD-AFC4-6F175D3DCCD1}">
              <a14:hiddenFill xmlns:a14="http://schemas.microsoft.com/office/drawing/2010/main">
                <a:noFill/>
              </a14:hiddenFill>
            </a:ext>
          </a:extLst>
        </p:spPr>
      </p:cxnSp>
      <p:cxnSp>
        <p:nvCxnSpPr>
          <p:cNvPr id="69" name="45 Conector recto">
            <a:extLst>
              <a:ext uri="{FF2B5EF4-FFF2-40B4-BE49-F238E27FC236}">
                <a16:creationId xmlns:a16="http://schemas.microsoft.com/office/drawing/2014/main" id="{97122C74-F3D6-48AB-9A28-EBE89518EC1C}"/>
              </a:ext>
            </a:extLst>
          </p:cNvPr>
          <p:cNvCxnSpPr>
            <a:cxnSpLocks noChangeShapeType="1"/>
          </p:cNvCxnSpPr>
          <p:nvPr/>
        </p:nvCxnSpPr>
        <p:spPr bwMode="auto">
          <a:xfrm flipH="1">
            <a:off x="5950421" y="3120405"/>
            <a:ext cx="638175" cy="149225"/>
          </a:xfrm>
          <a:prstGeom prst="line">
            <a:avLst/>
          </a:prstGeom>
          <a:noFill/>
          <a:ln w="25400" algn="ctr">
            <a:solidFill>
              <a:schemeClr val="tx1"/>
            </a:solidFill>
            <a:round/>
            <a:headEnd/>
            <a:tailEnd/>
          </a:ln>
          <a:extLst>
            <a:ext uri="{909E8E84-426E-40DD-AFC4-6F175D3DCCD1}">
              <a14:hiddenFill xmlns:a14="http://schemas.microsoft.com/office/drawing/2010/main">
                <a:noFill/>
              </a14:hiddenFill>
            </a:ext>
          </a:extLst>
        </p:spPr>
      </p:cxnSp>
      <p:cxnSp>
        <p:nvCxnSpPr>
          <p:cNvPr id="70" name="46 Conector recto">
            <a:extLst>
              <a:ext uri="{FF2B5EF4-FFF2-40B4-BE49-F238E27FC236}">
                <a16:creationId xmlns:a16="http://schemas.microsoft.com/office/drawing/2014/main" id="{0D5867D9-C67A-45F0-9CA7-7EBEADD3F61B}"/>
              </a:ext>
            </a:extLst>
          </p:cNvPr>
          <p:cNvCxnSpPr>
            <a:cxnSpLocks noChangeShapeType="1"/>
          </p:cNvCxnSpPr>
          <p:nvPr/>
        </p:nvCxnSpPr>
        <p:spPr bwMode="auto">
          <a:xfrm flipH="1" flipV="1">
            <a:off x="5950421" y="3634755"/>
            <a:ext cx="638175" cy="123825"/>
          </a:xfrm>
          <a:prstGeom prst="line">
            <a:avLst/>
          </a:prstGeom>
          <a:noFill/>
          <a:ln w="25400" algn="ctr">
            <a:solidFill>
              <a:schemeClr val="tx1"/>
            </a:solidFill>
            <a:round/>
            <a:headEnd/>
            <a:tailEnd/>
          </a:ln>
          <a:extLst>
            <a:ext uri="{909E8E84-426E-40DD-AFC4-6F175D3DCCD1}">
              <a14:hiddenFill xmlns:a14="http://schemas.microsoft.com/office/drawing/2010/main">
                <a:noFill/>
              </a14:hiddenFill>
            </a:ext>
          </a:extLst>
        </p:spPr>
      </p:cxnSp>
      <p:sp>
        <p:nvSpPr>
          <p:cNvPr id="71" name="50 CuadroTexto">
            <a:extLst>
              <a:ext uri="{FF2B5EF4-FFF2-40B4-BE49-F238E27FC236}">
                <a16:creationId xmlns:a16="http://schemas.microsoft.com/office/drawing/2014/main" id="{A45E5C22-BAF7-4FD5-B22E-400A1EDE5BCC}"/>
              </a:ext>
            </a:extLst>
          </p:cNvPr>
          <p:cNvSpPr txBox="1">
            <a:spLocks noChangeArrowheads="1"/>
          </p:cNvSpPr>
          <p:nvPr/>
        </p:nvSpPr>
        <p:spPr bwMode="auto">
          <a:xfrm>
            <a:off x="3456458" y="2354437"/>
            <a:ext cx="183515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000">
                <a:solidFill>
                  <a:schemeClr val="tx1"/>
                </a:solidFill>
                <a:latin typeface="Arial" panose="020B0604020202020204" pitchFamily="34" charset="0"/>
                <a:cs typeface="Arial" panose="020B0604020202020204" pitchFamily="34" charset="0"/>
              </a:defRPr>
            </a:lvl1pPr>
            <a:lvl2pPr marL="742950" indent="-285750">
              <a:defRPr sz="2000">
                <a:solidFill>
                  <a:schemeClr val="tx1"/>
                </a:solidFill>
                <a:latin typeface="Arial" panose="020B0604020202020204" pitchFamily="34" charset="0"/>
                <a:cs typeface="Arial" panose="020B0604020202020204" pitchFamily="34" charset="0"/>
              </a:defRPr>
            </a:lvl2pPr>
            <a:lvl3pPr marL="1143000" indent="-228600">
              <a:defRPr sz="2000">
                <a:solidFill>
                  <a:schemeClr val="tx1"/>
                </a:solidFill>
                <a:latin typeface="Arial" panose="020B0604020202020204" pitchFamily="34" charset="0"/>
                <a:cs typeface="Arial" panose="020B0604020202020204" pitchFamily="34" charset="0"/>
              </a:defRPr>
            </a:lvl3pPr>
            <a:lvl4pPr marL="1600200" indent="-228600">
              <a:defRPr sz="2000">
                <a:solidFill>
                  <a:schemeClr val="tx1"/>
                </a:solidFill>
                <a:latin typeface="Arial" panose="020B0604020202020204" pitchFamily="34" charset="0"/>
                <a:cs typeface="Arial" panose="020B0604020202020204" pitchFamily="34" charset="0"/>
              </a:defRPr>
            </a:lvl4pPr>
            <a:lvl5pPr marL="2057400" indent="-228600">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9pPr>
          </a:lstStyle>
          <a:p>
            <a:pPr algn="ctr" eaLnBrk="1" hangingPunct="1"/>
            <a:r>
              <a:rPr lang="es-ES" altLang="es-ES" b="1" dirty="0" err="1">
                <a:solidFill>
                  <a:schemeClr val="bg1"/>
                </a:solidFill>
              </a:rPr>
              <a:t>condensator</a:t>
            </a:r>
            <a:endParaRPr lang="es-ES" altLang="es-ES" b="1" dirty="0">
              <a:solidFill>
                <a:schemeClr val="bg1"/>
              </a:solidFill>
            </a:endParaRPr>
          </a:p>
        </p:txBody>
      </p:sp>
      <p:sp>
        <p:nvSpPr>
          <p:cNvPr id="72" name="51 CuadroTexto">
            <a:extLst>
              <a:ext uri="{FF2B5EF4-FFF2-40B4-BE49-F238E27FC236}">
                <a16:creationId xmlns:a16="http://schemas.microsoft.com/office/drawing/2014/main" id="{0C87BD5F-A937-4B83-A144-1A437678ED8C}"/>
              </a:ext>
            </a:extLst>
          </p:cNvPr>
          <p:cNvSpPr txBox="1">
            <a:spLocks noChangeArrowheads="1"/>
          </p:cNvSpPr>
          <p:nvPr/>
        </p:nvSpPr>
        <p:spPr bwMode="auto">
          <a:xfrm>
            <a:off x="3413634" y="5522293"/>
            <a:ext cx="183515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000">
                <a:solidFill>
                  <a:schemeClr val="tx1"/>
                </a:solidFill>
                <a:latin typeface="Arial" panose="020B0604020202020204" pitchFamily="34" charset="0"/>
                <a:cs typeface="Arial" panose="020B0604020202020204" pitchFamily="34" charset="0"/>
              </a:defRPr>
            </a:lvl1pPr>
            <a:lvl2pPr marL="742950" indent="-285750">
              <a:defRPr sz="2000">
                <a:solidFill>
                  <a:schemeClr val="tx1"/>
                </a:solidFill>
                <a:latin typeface="Arial" panose="020B0604020202020204" pitchFamily="34" charset="0"/>
                <a:cs typeface="Arial" panose="020B0604020202020204" pitchFamily="34" charset="0"/>
              </a:defRPr>
            </a:lvl2pPr>
            <a:lvl3pPr marL="1143000" indent="-228600">
              <a:defRPr sz="2000">
                <a:solidFill>
                  <a:schemeClr val="tx1"/>
                </a:solidFill>
                <a:latin typeface="Arial" panose="020B0604020202020204" pitchFamily="34" charset="0"/>
                <a:cs typeface="Arial" panose="020B0604020202020204" pitchFamily="34" charset="0"/>
              </a:defRPr>
            </a:lvl3pPr>
            <a:lvl4pPr marL="1600200" indent="-228600">
              <a:defRPr sz="2000">
                <a:solidFill>
                  <a:schemeClr val="tx1"/>
                </a:solidFill>
                <a:latin typeface="Arial" panose="020B0604020202020204" pitchFamily="34" charset="0"/>
                <a:cs typeface="Arial" panose="020B0604020202020204" pitchFamily="34" charset="0"/>
              </a:defRPr>
            </a:lvl4pPr>
            <a:lvl5pPr marL="2057400" indent="-228600">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9pPr>
          </a:lstStyle>
          <a:p>
            <a:pPr algn="ctr" eaLnBrk="1" hangingPunct="1"/>
            <a:r>
              <a:rPr lang="es-ES" altLang="es-ES" b="1" dirty="0" err="1">
                <a:solidFill>
                  <a:schemeClr val="bg1"/>
                </a:solidFill>
              </a:rPr>
              <a:t>evaporator</a:t>
            </a:r>
            <a:endParaRPr lang="es-ES" altLang="es-ES" b="1" dirty="0">
              <a:solidFill>
                <a:schemeClr val="bg1"/>
              </a:solidFill>
            </a:endParaRPr>
          </a:p>
        </p:txBody>
      </p:sp>
      <p:sp>
        <p:nvSpPr>
          <p:cNvPr id="73" name="54 Flecha derecha">
            <a:extLst>
              <a:ext uri="{FF2B5EF4-FFF2-40B4-BE49-F238E27FC236}">
                <a16:creationId xmlns:a16="http://schemas.microsoft.com/office/drawing/2014/main" id="{59E9DF71-3EC3-4006-BF3C-B18255DC8E17}"/>
              </a:ext>
            </a:extLst>
          </p:cNvPr>
          <p:cNvSpPr>
            <a:spLocks noChangeArrowheads="1"/>
          </p:cNvSpPr>
          <p:nvPr/>
        </p:nvSpPr>
        <p:spPr bwMode="auto">
          <a:xfrm rot="10800000">
            <a:off x="6696546" y="3120405"/>
            <a:ext cx="539750" cy="647700"/>
          </a:xfrm>
          <a:prstGeom prst="rightArrow">
            <a:avLst>
              <a:gd name="adj1" fmla="val 50000"/>
              <a:gd name="adj2" fmla="val 50000"/>
            </a:avLst>
          </a:prstGeom>
          <a:ln>
            <a:headEnd/>
            <a:tailEnd/>
          </a:ln>
        </p:spPr>
        <p:style>
          <a:lnRef idx="2">
            <a:schemeClr val="accent1"/>
          </a:lnRef>
          <a:fillRef idx="1">
            <a:schemeClr val="lt1"/>
          </a:fillRef>
          <a:effectRef idx="0">
            <a:schemeClr val="accent1"/>
          </a:effectRef>
          <a:fontRef idx="minor">
            <a:schemeClr val="dk1"/>
          </a:fontRef>
        </p:style>
        <p:txBody>
          <a:bodyPr/>
          <a:lstStyle>
            <a:lvl1pPr>
              <a:defRPr sz="2000">
                <a:solidFill>
                  <a:schemeClr val="tx1"/>
                </a:solidFill>
                <a:latin typeface="Arial" panose="020B0604020202020204" pitchFamily="34" charset="0"/>
                <a:cs typeface="Arial" panose="020B0604020202020204" pitchFamily="34" charset="0"/>
              </a:defRPr>
            </a:lvl1pPr>
            <a:lvl2pPr marL="742950" indent="-285750">
              <a:defRPr sz="2000">
                <a:solidFill>
                  <a:schemeClr val="tx1"/>
                </a:solidFill>
                <a:latin typeface="Arial" panose="020B0604020202020204" pitchFamily="34" charset="0"/>
                <a:cs typeface="Arial" panose="020B0604020202020204" pitchFamily="34" charset="0"/>
              </a:defRPr>
            </a:lvl2pPr>
            <a:lvl3pPr marL="1143000" indent="-228600">
              <a:defRPr sz="2000">
                <a:solidFill>
                  <a:schemeClr val="tx1"/>
                </a:solidFill>
                <a:latin typeface="Arial" panose="020B0604020202020204" pitchFamily="34" charset="0"/>
                <a:cs typeface="Arial" panose="020B0604020202020204" pitchFamily="34" charset="0"/>
              </a:defRPr>
            </a:lvl3pPr>
            <a:lvl4pPr marL="1600200" indent="-228600">
              <a:defRPr sz="2000">
                <a:solidFill>
                  <a:schemeClr val="tx1"/>
                </a:solidFill>
                <a:latin typeface="Arial" panose="020B0604020202020204" pitchFamily="34" charset="0"/>
                <a:cs typeface="Arial" panose="020B0604020202020204" pitchFamily="34" charset="0"/>
              </a:defRPr>
            </a:lvl4pPr>
            <a:lvl5pPr marL="2057400" indent="-228600">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9pPr>
          </a:lstStyle>
          <a:p>
            <a:pPr algn="ctr" eaLnBrk="1" hangingPunct="1"/>
            <a:endParaRPr lang="es-ES" altLang="es-ES"/>
          </a:p>
        </p:txBody>
      </p:sp>
      <p:cxnSp>
        <p:nvCxnSpPr>
          <p:cNvPr id="74" name="65 Conector recto">
            <a:extLst>
              <a:ext uri="{FF2B5EF4-FFF2-40B4-BE49-F238E27FC236}">
                <a16:creationId xmlns:a16="http://schemas.microsoft.com/office/drawing/2014/main" id="{09D9D399-D5CD-43EA-BFEA-14D4EB6816BE}"/>
              </a:ext>
            </a:extLst>
          </p:cNvPr>
          <p:cNvCxnSpPr>
            <a:cxnSpLocks noChangeShapeType="1"/>
          </p:cNvCxnSpPr>
          <p:nvPr/>
        </p:nvCxnSpPr>
        <p:spPr bwMode="auto">
          <a:xfrm flipV="1">
            <a:off x="6579071" y="4831730"/>
            <a:ext cx="0" cy="649288"/>
          </a:xfrm>
          <a:prstGeom prst="line">
            <a:avLst/>
          </a:prstGeom>
          <a:noFill/>
          <a:ln w="25400" algn="ctr">
            <a:solidFill>
              <a:schemeClr val="tx1"/>
            </a:solidFill>
            <a:round/>
            <a:headEnd/>
            <a:tailEnd/>
          </a:ln>
          <a:extLst>
            <a:ext uri="{909E8E84-426E-40DD-AFC4-6F175D3DCCD1}">
              <a14:hiddenFill xmlns:a14="http://schemas.microsoft.com/office/drawing/2010/main">
                <a:noFill/>
              </a14:hiddenFill>
            </a:ext>
          </a:extLst>
        </p:spPr>
      </p:cxnSp>
      <p:cxnSp>
        <p:nvCxnSpPr>
          <p:cNvPr id="75" name="66 Conector recto">
            <a:extLst>
              <a:ext uri="{FF2B5EF4-FFF2-40B4-BE49-F238E27FC236}">
                <a16:creationId xmlns:a16="http://schemas.microsoft.com/office/drawing/2014/main" id="{354C6A82-09F4-4365-8631-8B6AC27F1259}"/>
              </a:ext>
            </a:extLst>
          </p:cNvPr>
          <p:cNvCxnSpPr>
            <a:cxnSpLocks noChangeShapeType="1"/>
          </p:cNvCxnSpPr>
          <p:nvPr/>
        </p:nvCxnSpPr>
        <p:spPr bwMode="auto">
          <a:xfrm flipV="1">
            <a:off x="5940896" y="4982543"/>
            <a:ext cx="0" cy="342900"/>
          </a:xfrm>
          <a:prstGeom prst="line">
            <a:avLst/>
          </a:prstGeom>
          <a:noFill/>
          <a:ln w="25400" algn="ctr">
            <a:solidFill>
              <a:schemeClr val="tx1"/>
            </a:solidFill>
            <a:round/>
            <a:headEnd/>
            <a:tailEnd/>
          </a:ln>
          <a:extLst>
            <a:ext uri="{909E8E84-426E-40DD-AFC4-6F175D3DCCD1}">
              <a14:hiddenFill xmlns:a14="http://schemas.microsoft.com/office/drawing/2010/main">
                <a:noFill/>
              </a14:hiddenFill>
            </a:ext>
          </a:extLst>
        </p:spPr>
      </p:cxnSp>
      <p:cxnSp>
        <p:nvCxnSpPr>
          <p:cNvPr id="76" name="67 Conector recto">
            <a:extLst>
              <a:ext uri="{FF2B5EF4-FFF2-40B4-BE49-F238E27FC236}">
                <a16:creationId xmlns:a16="http://schemas.microsoft.com/office/drawing/2014/main" id="{2301541B-D4C5-49DB-836B-01D6DD222292}"/>
              </a:ext>
            </a:extLst>
          </p:cNvPr>
          <p:cNvCxnSpPr>
            <a:cxnSpLocks noChangeShapeType="1"/>
          </p:cNvCxnSpPr>
          <p:nvPr/>
        </p:nvCxnSpPr>
        <p:spPr bwMode="auto">
          <a:xfrm flipH="1">
            <a:off x="5940896" y="4831730"/>
            <a:ext cx="638175" cy="150813"/>
          </a:xfrm>
          <a:prstGeom prst="line">
            <a:avLst/>
          </a:prstGeom>
          <a:noFill/>
          <a:ln w="25400" algn="ctr">
            <a:solidFill>
              <a:schemeClr val="tx1"/>
            </a:solidFill>
            <a:round/>
            <a:headEnd/>
            <a:tailEnd/>
          </a:ln>
          <a:extLst>
            <a:ext uri="{909E8E84-426E-40DD-AFC4-6F175D3DCCD1}">
              <a14:hiddenFill xmlns:a14="http://schemas.microsoft.com/office/drawing/2010/main">
                <a:noFill/>
              </a14:hiddenFill>
            </a:ext>
          </a:extLst>
        </p:spPr>
      </p:cxnSp>
      <p:cxnSp>
        <p:nvCxnSpPr>
          <p:cNvPr id="77" name="68 Conector recto">
            <a:extLst>
              <a:ext uri="{FF2B5EF4-FFF2-40B4-BE49-F238E27FC236}">
                <a16:creationId xmlns:a16="http://schemas.microsoft.com/office/drawing/2014/main" id="{6DEF805B-605A-4878-A8B3-9F92D51E7AE0}"/>
              </a:ext>
            </a:extLst>
          </p:cNvPr>
          <p:cNvCxnSpPr>
            <a:cxnSpLocks noChangeShapeType="1"/>
          </p:cNvCxnSpPr>
          <p:nvPr/>
        </p:nvCxnSpPr>
        <p:spPr bwMode="auto">
          <a:xfrm flipH="1" flipV="1">
            <a:off x="5940896" y="5347668"/>
            <a:ext cx="638175" cy="123825"/>
          </a:xfrm>
          <a:prstGeom prst="line">
            <a:avLst/>
          </a:prstGeom>
          <a:noFill/>
          <a:ln w="25400" algn="ctr">
            <a:solidFill>
              <a:schemeClr val="tx1"/>
            </a:solidFill>
            <a:round/>
            <a:headEnd/>
            <a:tailEnd/>
          </a:ln>
          <a:extLst>
            <a:ext uri="{909E8E84-426E-40DD-AFC4-6F175D3DCCD1}">
              <a14:hiddenFill xmlns:a14="http://schemas.microsoft.com/office/drawing/2010/main">
                <a:noFill/>
              </a14:hiddenFill>
            </a:ext>
          </a:extLst>
        </p:spPr>
      </p:cxnSp>
      <p:sp>
        <p:nvSpPr>
          <p:cNvPr id="78" name="69 Flecha derecha">
            <a:extLst>
              <a:ext uri="{FF2B5EF4-FFF2-40B4-BE49-F238E27FC236}">
                <a16:creationId xmlns:a16="http://schemas.microsoft.com/office/drawing/2014/main" id="{6884EA36-D372-428B-BD6E-3D1615E95572}"/>
              </a:ext>
            </a:extLst>
          </p:cNvPr>
          <p:cNvSpPr>
            <a:spLocks noChangeArrowheads="1"/>
          </p:cNvSpPr>
          <p:nvPr/>
        </p:nvSpPr>
        <p:spPr bwMode="auto">
          <a:xfrm rot="10800000">
            <a:off x="6687021" y="4833318"/>
            <a:ext cx="539750" cy="647700"/>
          </a:xfrm>
          <a:prstGeom prst="rightArrow">
            <a:avLst>
              <a:gd name="adj1" fmla="val 50000"/>
              <a:gd name="adj2" fmla="val 50000"/>
            </a:avLst>
          </a:prstGeom>
          <a:ln>
            <a:headEnd/>
            <a:tailEnd/>
          </a:ln>
        </p:spPr>
        <p:style>
          <a:lnRef idx="2">
            <a:schemeClr val="accent1"/>
          </a:lnRef>
          <a:fillRef idx="1">
            <a:schemeClr val="lt1"/>
          </a:fillRef>
          <a:effectRef idx="0">
            <a:schemeClr val="accent1"/>
          </a:effectRef>
          <a:fontRef idx="minor">
            <a:schemeClr val="dk1"/>
          </a:fontRef>
        </p:style>
        <p:txBody>
          <a:bodyPr/>
          <a:lstStyle>
            <a:lvl1pPr>
              <a:defRPr sz="2000">
                <a:solidFill>
                  <a:schemeClr val="tx1"/>
                </a:solidFill>
                <a:latin typeface="Arial" panose="020B0604020202020204" pitchFamily="34" charset="0"/>
                <a:cs typeface="Arial" panose="020B0604020202020204" pitchFamily="34" charset="0"/>
              </a:defRPr>
            </a:lvl1pPr>
            <a:lvl2pPr marL="742950" indent="-285750">
              <a:defRPr sz="2000">
                <a:solidFill>
                  <a:schemeClr val="tx1"/>
                </a:solidFill>
                <a:latin typeface="Arial" panose="020B0604020202020204" pitchFamily="34" charset="0"/>
                <a:cs typeface="Arial" panose="020B0604020202020204" pitchFamily="34" charset="0"/>
              </a:defRPr>
            </a:lvl2pPr>
            <a:lvl3pPr marL="1143000" indent="-228600">
              <a:defRPr sz="2000">
                <a:solidFill>
                  <a:schemeClr val="tx1"/>
                </a:solidFill>
                <a:latin typeface="Arial" panose="020B0604020202020204" pitchFamily="34" charset="0"/>
                <a:cs typeface="Arial" panose="020B0604020202020204" pitchFamily="34" charset="0"/>
              </a:defRPr>
            </a:lvl3pPr>
            <a:lvl4pPr marL="1600200" indent="-228600">
              <a:defRPr sz="2000">
                <a:solidFill>
                  <a:schemeClr val="tx1"/>
                </a:solidFill>
                <a:latin typeface="Arial" panose="020B0604020202020204" pitchFamily="34" charset="0"/>
                <a:cs typeface="Arial" panose="020B0604020202020204" pitchFamily="34" charset="0"/>
              </a:defRPr>
            </a:lvl4pPr>
            <a:lvl5pPr marL="2057400" indent="-228600">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9pPr>
          </a:lstStyle>
          <a:p>
            <a:pPr algn="ctr" eaLnBrk="1" hangingPunct="1"/>
            <a:endParaRPr lang="es-ES" altLang="es-ES"/>
          </a:p>
        </p:txBody>
      </p:sp>
      <p:cxnSp>
        <p:nvCxnSpPr>
          <p:cNvPr id="79" name="70 Conector recto">
            <a:extLst>
              <a:ext uri="{FF2B5EF4-FFF2-40B4-BE49-F238E27FC236}">
                <a16:creationId xmlns:a16="http://schemas.microsoft.com/office/drawing/2014/main" id="{58DB2951-172B-4CBB-9971-35489727787D}"/>
              </a:ext>
            </a:extLst>
          </p:cNvPr>
          <p:cNvCxnSpPr>
            <a:cxnSpLocks noChangeShapeType="1"/>
          </p:cNvCxnSpPr>
          <p:nvPr/>
        </p:nvCxnSpPr>
        <p:spPr bwMode="auto">
          <a:xfrm flipH="1">
            <a:off x="5517033" y="5715968"/>
            <a:ext cx="757238" cy="0"/>
          </a:xfrm>
          <a:prstGeom prst="line">
            <a:avLst/>
          </a:prstGeom>
          <a:noFill/>
          <a:ln w="25400" algn="ctr">
            <a:solidFill>
              <a:schemeClr val="tx1"/>
            </a:solidFill>
            <a:round/>
            <a:headEnd/>
            <a:tailEnd/>
          </a:ln>
          <a:extLst>
            <a:ext uri="{909E8E84-426E-40DD-AFC4-6F175D3DCCD1}">
              <a14:hiddenFill xmlns:a14="http://schemas.microsoft.com/office/drawing/2010/main">
                <a:noFill/>
              </a14:hiddenFill>
            </a:ext>
          </a:extLst>
        </p:spPr>
      </p:cxnSp>
      <p:sp>
        <p:nvSpPr>
          <p:cNvPr id="80" name="14 Rectángulo">
            <a:extLst>
              <a:ext uri="{FF2B5EF4-FFF2-40B4-BE49-F238E27FC236}">
                <a16:creationId xmlns:a16="http://schemas.microsoft.com/office/drawing/2014/main" id="{E6EFBCA9-5C14-4C91-B214-D9F0665EDCB9}"/>
              </a:ext>
            </a:extLst>
          </p:cNvPr>
          <p:cNvSpPr>
            <a:spLocks noChangeArrowheads="1"/>
          </p:cNvSpPr>
          <p:nvPr/>
        </p:nvSpPr>
        <p:spPr bwMode="auto">
          <a:xfrm>
            <a:off x="5863108" y="4069730"/>
            <a:ext cx="809625" cy="323850"/>
          </a:xfrm>
          <a:prstGeom prst="rect">
            <a:avLst/>
          </a:prstGeom>
          <a:noFill/>
          <a:ln w="25400" algn="ctr">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lvl1pPr>
              <a:defRPr sz="2000">
                <a:solidFill>
                  <a:schemeClr val="tx1"/>
                </a:solidFill>
                <a:latin typeface="Arial" panose="020B0604020202020204" pitchFamily="34" charset="0"/>
                <a:cs typeface="Arial" panose="020B0604020202020204" pitchFamily="34" charset="0"/>
              </a:defRPr>
            </a:lvl1pPr>
            <a:lvl2pPr marL="742950" indent="-285750">
              <a:defRPr sz="2000">
                <a:solidFill>
                  <a:schemeClr val="tx1"/>
                </a:solidFill>
                <a:latin typeface="Arial" panose="020B0604020202020204" pitchFamily="34" charset="0"/>
                <a:cs typeface="Arial" panose="020B0604020202020204" pitchFamily="34" charset="0"/>
              </a:defRPr>
            </a:lvl2pPr>
            <a:lvl3pPr marL="1143000" indent="-228600">
              <a:defRPr sz="2000">
                <a:solidFill>
                  <a:schemeClr val="tx1"/>
                </a:solidFill>
                <a:latin typeface="Arial" panose="020B0604020202020204" pitchFamily="34" charset="0"/>
                <a:cs typeface="Arial" panose="020B0604020202020204" pitchFamily="34" charset="0"/>
              </a:defRPr>
            </a:lvl3pPr>
            <a:lvl4pPr marL="1600200" indent="-228600">
              <a:defRPr sz="2000">
                <a:solidFill>
                  <a:schemeClr val="tx1"/>
                </a:solidFill>
                <a:latin typeface="Arial" panose="020B0604020202020204" pitchFamily="34" charset="0"/>
                <a:cs typeface="Arial" panose="020B0604020202020204" pitchFamily="34" charset="0"/>
              </a:defRPr>
            </a:lvl4pPr>
            <a:lvl5pPr marL="2057400" indent="-228600">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9pPr>
          </a:lstStyle>
          <a:p>
            <a:pPr algn="ctr" eaLnBrk="1" hangingPunct="1"/>
            <a:endParaRPr lang="es-ES" altLang="es-ES"/>
          </a:p>
        </p:txBody>
      </p:sp>
      <p:cxnSp>
        <p:nvCxnSpPr>
          <p:cNvPr id="81" name="71 Conector recto">
            <a:extLst>
              <a:ext uri="{FF2B5EF4-FFF2-40B4-BE49-F238E27FC236}">
                <a16:creationId xmlns:a16="http://schemas.microsoft.com/office/drawing/2014/main" id="{2C6AE050-9E85-44B3-B7EF-C5155FC68F6C}"/>
              </a:ext>
            </a:extLst>
          </p:cNvPr>
          <p:cNvCxnSpPr>
            <a:cxnSpLocks noChangeShapeType="1"/>
          </p:cNvCxnSpPr>
          <p:nvPr/>
        </p:nvCxnSpPr>
        <p:spPr bwMode="auto">
          <a:xfrm flipV="1">
            <a:off x="6264746" y="4407868"/>
            <a:ext cx="0" cy="500062"/>
          </a:xfrm>
          <a:prstGeom prst="line">
            <a:avLst/>
          </a:prstGeom>
          <a:noFill/>
          <a:ln w="25400" algn="ctr">
            <a:solidFill>
              <a:schemeClr val="tx1"/>
            </a:solidFill>
            <a:round/>
            <a:headEnd/>
            <a:tailEnd/>
          </a:ln>
          <a:extLst>
            <a:ext uri="{909E8E84-426E-40DD-AFC4-6F175D3DCCD1}">
              <a14:hiddenFill xmlns:a14="http://schemas.microsoft.com/office/drawing/2010/main">
                <a:noFill/>
              </a14:hiddenFill>
            </a:ext>
          </a:extLst>
        </p:spPr>
      </p:cxnSp>
      <p:cxnSp>
        <p:nvCxnSpPr>
          <p:cNvPr id="82" name="72 Conector recto">
            <a:extLst>
              <a:ext uri="{FF2B5EF4-FFF2-40B4-BE49-F238E27FC236}">
                <a16:creationId xmlns:a16="http://schemas.microsoft.com/office/drawing/2014/main" id="{65497CD3-473C-42A1-AC91-7332CC5CA79A}"/>
              </a:ext>
            </a:extLst>
          </p:cNvPr>
          <p:cNvCxnSpPr>
            <a:cxnSpLocks noChangeShapeType="1"/>
          </p:cNvCxnSpPr>
          <p:nvPr/>
        </p:nvCxnSpPr>
        <p:spPr bwMode="auto">
          <a:xfrm>
            <a:off x="2205508" y="4515818"/>
            <a:ext cx="431800" cy="0"/>
          </a:xfrm>
          <a:prstGeom prst="line">
            <a:avLst/>
          </a:prstGeom>
          <a:noFill/>
          <a:ln w="25400" algn="ctr">
            <a:solidFill>
              <a:schemeClr val="tx1"/>
            </a:solidFill>
            <a:round/>
            <a:headEnd/>
            <a:tailEnd/>
          </a:ln>
          <a:extLst>
            <a:ext uri="{909E8E84-426E-40DD-AFC4-6F175D3DCCD1}">
              <a14:hiddenFill xmlns:a14="http://schemas.microsoft.com/office/drawing/2010/main">
                <a:noFill/>
              </a14:hiddenFill>
            </a:ext>
          </a:extLst>
        </p:spPr>
      </p:cxnSp>
      <p:cxnSp>
        <p:nvCxnSpPr>
          <p:cNvPr id="83" name="73 Conector recto">
            <a:extLst>
              <a:ext uri="{FF2B5EF4-FFF2-40B4-BE49-F238E27FC236}">
                <a16:creationId xmlns:a16="http://schemas.microsoft.com/office/drawing/2014/main" id="{1D5025DF-EE2B-409A-A199-97FD6A150160}"/>
              </a:ext>
            </a:extLst>
          </p:cNvPr>
          <p:cNvCxnSpPr>
            <a:cxnSpLocks noChangeShapeType="1"/>
          </p:cNvCxnSpPr>
          <p:nvPr/>
        </p:nvCxnSpPr>
        <p:spPr bwMode="auto">
          <a:xfrm>
            <a:off x="2205508" y="4947618"/>
            <a:ext cx="431800" cy="0"/>
          </a:xfrm>
          <a:prstGeom prst="line">
            <a:avLst/>
          </a:prstGeom>
          <a:noFill/>
          <a:ln w="25400" algn="ctr">
            <a:solidFill>
              <a:schemeClr val="tx1"/>
            </a:solidFill>
            <a:round/>
            <a:headEnd/>
            <a:tailEnd/>
          </a:ln>
          <a:extLst>
            <a:ext uri="{909E8E84-426E-40DD-AFC4-6F175D3DCCD1}">
              <a14:hiddenFill xmlns:a14="http://schemas.microsoft.com/office/drawing/2010/main">
                <a:noFill/>
              </a14:hiddenFill>
            </a:ext>
          </a:extLst>
        </p:spPr>
      </p:cxnSp>
      <p:cxnSp>
        <p:nvCxnSpPr>
          <p:cNvPr id="84" name="74 Conector recto">
            <a:extLst>
              <a:ext uri="{FF2B5EF4-FFF2-40B4-BE49-F238E27FC236}">
                <a16:creationId xmlns:a16="http://schemas.microsoft.com/office/drawing/2014/main" id="{6E1CA1C5-0A3C-44E5-86B7-01C287146F1A}"/>
              </a:ext>
            </a:extLst>
          </p:cNvPr>
          <p:cNvCxnSpPr>
            <a:cxnSpLocks noChangeShapeType="1"/>
          </p:cNvCxnSpPr>
          <p:nvPr/>
        </p:nvCxnSpPr>
        <p:spPr bwMode="auto">
          <a:xfrm flipV="1">
            <a:off x="2205508" y="4515818"/>
            <a:ext cx="431800" cy="431800"/>
          </a:xfrm>
          <a:prstGeom prst="line">
            <a:avLst/>
          </a:prstGeom>
          <a:noFill/>
          <a:ln w="25400" algn="ctr">
            <a:solidFill>
              <a:schemeClr val="tx1"/>
            </a:solidFill>
            <a:round/>
            <a:headEnd/>
            <a:tailEnd/>
          </a:ln>
          <a:extLst>
            <a:ext uri="{909E8E84-426E-40DD-AFC4-6F175D3DCCD1}">
              <a14:hiddenFill xmlns:a14="http://schemas.microsoft.com/office/drawing/2010/main">
                <a:noFill/>
              </a14:hiddenFill>
            </a:ext>
          </a:extLst>
        </p:spPr>
      </p:cxnSp>
      <p:cxnSp>
        <p:nvCxnSpPr>
          <p:cNvPr id="85" name="75 Conector recto">
            <a:extLst>
              <a:ext uri="{FF2B5EF4-FFF2-40B4-BE49-F238E27FC236}">
                <a16:creationId xmlns:a16="http://schemas.microsoft.com/office/drawing/2014/main" id="{1DEEFF8B-C6E7-46FE-82C6-44975107746E}"/>
              </a:ext>
            </a:extLst>
          </p:cNvPr>
          <p:cNvCxnSpPr>
            <a:cxnSpLocks noChangeShapeType="1"/>
          </p:cNvCxnSpPr>
          <p:nvPr/>
        </p:nvCxnSpPr>
        <p:spPr bwMode="auto">
          <a:xfrm flipH="1" flipV="1">
            <a:off x="2205508" y="4515818"/>
            <a:ext cx="431800" cy="431800"/>
          </a:xfrm>
          <a:prstGeom prst="line">
            <a:avLst/>
          </a:prstGeom>
          <a:noFill/>
          <a:ln w="25400" algn="ctr">
            <a:solidFill>
              <a:schemeClr val="tx1"/>
            </a:solidFill>
            <a:round/>
            <a:headEnd/>
            <a:tailEnd/>
          </a:ln>
          <a:extLst>
            <a:ext uri="{909E8E84-426E-40DD-AFC4-6F175D3DCCD1}">
              <a14:hiddenFill xmlns:a14="http://schemas.microsoft.com/office/drawing/2010/main">
                <a:noFill/>
              </a14:hiddenFill>
            </a:ext>
          </a:extLst>
        </p:spPr>
      </p:cxnSp>
      <p:cxnSp>
        <p:nvCxnSpPr>
          <p:cNvPr id="86" name="76 Conector recto">
            <a:extLst>
              <a:ext uri="{FF2B5EF4-FFF2-40B4-BE49-F238E27FC236}">
                <a16:creationId xmlns:a16="http://schemas.microsoft.com/office/drawing/2014/main" id="{7D27920F-C70D-453D-A73F-AF287843C914}"/>
              </a:ext>
            </a:extLst>
          </p:cNvPr>
          <p:cNvCxnSpPr>
            <a:cxnSpLocks noChangeShapeType="1"/>
            <a:endCxn id="89" idx="2"/>
          </p:cNvCxnSpPr>
          <p:nvPr/>
        </p:nvCxnSpPr>
        <p:spPr bwMode="auto">
          <a:xfrm flipV="1">
            <a:off x="2421408" y="4385643"/>
            <a:ext cx="4763" cy="130175"/>
          </a:xfrm>
          <a:prstGeom prst="line">
            <a:avLst/>
          </a:prstGeom>
          <a:noFill/>
          <a:ln w="25400" algn="ctr">
            <a:solidFill>
              <a:schemeClr val="tx1"/>
            </a:solidFill>
            <a:round/>
            <a:headEnd/>
            <a:tailEnd/>
          </a:ln>
          <a:extLst>
            <a:ext uri="{909E8E84-426E-40DD-AFC4-6F175D3DCCD1}">
              <a14:hiddenFill xmlns:a14="http://schemas.microsoft.com/office/drawing/2010/main">
                <a:noFill/>
              </a14:hiddenFill>
            </a:ext>
          </a:extLst>
        </p:spPr>
      </p:cxnSp>
      <p:cxnSp>
        <p:nvCxnSpPr>
          <p:cNvPr id="87" name="77 Conector recto">
            <a:extLst>
              <a:ext uri="{FF2B5EF4-FFF2-40B4-BE49-F238E27FC236}">
                <a16:creationId xmlns:a16="http://schemas.microsoft.com/office/drawing/2014/main" id="{5D41D121-2351-4EC7-88B6-98EE59C6DD18}"/>
              </a:ext>
            </a:extLst>
          </p:cNvPr>
          <p:cNvCxnSpPr>
            <a:cxnSpLocks noChangeShapeType="1"/>
          </p:cNvCxnSpPr>
          <p:nvPr/>
        </p:nvCxnSpPr>
        <p:spPr bwMode="auto">
          <a:xfrm flipV="1">
            <a:off x="2413471" y="4947618"/>
            <a:ext cx="7937" cy="776287"/>
          </a:xfrm>
          <a:prstGeom prst="line">
            <a:avLst/>
          </a:prstGeom>
          <a:noFill/>
          <a:ln w="25400" algn="ctr">
            <a:solidFill>
              <a:schemeClr val="tx1"/>
            </a:solidFill>
            <a:round/>
            <a:headEnd/>
            <a:tailEnd/>
          </a:ln>
          <a:extLst>
            <a:ext uri="{909E8E84-426E-40DD-AFC4-6F175D3DCCD1}">
              <a14:hiddenFill xmlns:a14="http://schemas.microsoft.com/office/drawing/2010/main">
                <a:noFill/>
              </a14:hiddenFill>
            </a:ext>
          </a:extLst>
        </p:spPr>
      </p:cxnSp>
      <p:cxnSp>
        <p:nvCxnSpPr>
          <p:cNvPr id="88" name="78 Conector recto">
            <a:extLst>
              <a:ext uri="{FF2B5EF4-FFF2-40B4-BE49-F238E27FC236}">
                <a16:creationId xmlns:a16="http://schemas.microsoft.com/office/drawing/2014/main" id="{F63B6955-79E7-44CF-8648-EDFDF7B086B3}"/>
              </a:ext>
            </a:extLst>
          </p:cNvPr>
          <p:cNvCxnSpPr>
            <a:cxnSpLocks noChangeShapeType="1"/>
          </p:cNvCxnSpPr>
          <p:nvPr/>
        </p:nvCxnSpPr>
        <p:spPr bwMode="auto">
          <a:xfrm flipH="1">
            <a:off x="2405533" y="5727080"/>
            <a:ext cx="757238" cy="0"/>
          </a:xfrm>
          <a:prstGeom prst="line">
            <a:avLst/>
          </a:prstGeom>
          <a:noFill/>
          <a:ln w="25400" algn="ctr">
            <a:solidFill>
              <a:schemeClr val="tx1"/>
            </a:solidFill>
            <a:round/>
            <a:headEnd/>
            <a:tailEnd/>
          </a:ln>
          <a:extLst>
            <a:ext uri="{909E8E84-426E-40DD-AFC4-6F175D3DCCD1}">
              <a14:hiddenFill xmlns:a14="http://schemas.microsoft.com/office/drawing/2010/main">
                <a:noFill/>
              </a14:hiddenFill>
            </a:ext>
          </a:extLst>
        </p:spPr>
      </p:cxnSp>
      <p:sp>
        <p:nvSpPr>
          <p:cNvPr id="89" name="79 Rectángulo">
            <a:extLst>
              <a:ext uri="{FF2B5EF4-FFF2-40B4-BE49-F238E27FC236}">
                <a16:creationId xmlns:a16="http://schemas.microsoft.com/office/drawing/2014/main" id="{0E5E31B1-39A6-4C5F-8DD4-8E27E230081B}"/>
              </a:ext>
            </a:extLst>
          </p:cNvPr>
          <p:cNvSpPr>
            <a:spLocks noChangeArrowheads="1"/>
          </p:cNvSpPr>
          <p:nvPr/>
        </p:nvSpPr>
        <p:spPr bwMode="auto">
          <a:xfrm>
            <a:off x="2019771" y="4061793"/>
            <a:ext cx="811212" cy="323850"/>
          </a:xfrm>
          <a:prstGeom prst="rect">
            <a:avLst/>
          </a:prstGeom>
          <a:noFill/>
          <a:ln w="25400" algn="ctr">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lvl1pPr>
              <a:defRPr sz="2000">
                <a:solidFill>
                  <a:schemeClr val="tx1"/>
                </a:solidFill>
                <a:latin typeface="Arial" panose="020B0604020202020204" pitchFamily="34" charset="0"/>
                <a:cs typeface="Arial" panose="020B0604020202020204" pitchFamily="34" charset="0"/>
              </a:defRPr>
            </a:lvl1pPr>
            <a:lvl2pPr marL="742950" indent="-285750">
              <a:defRPr sz="2000">
                <a:solidFill>
                  <a:schemeClr val="tx1"/>
                </a:solidFill>
                <a:latin typeface="Arial" panose="020B0604020202020204" pitchFamily="34" charset="0"/>
                <a:cs typeface="Arial" panose="020B0604020202020204" pitchFamily="34" charset="0"/>
              </a:defRPr>
            </a:lvl2pPr>
            <a:lvl3pPr marL="1143000" indent="-228600">
              <a:defRPr sz="2000">
                <a:solidFill>
                  <a:schemeClr val="tx1"/>
                </a:solidFill>
                <a:latin typeface="Arial" panose="020B0604020202020204" pitchFamily="34" charset="0"/>
                <a:cs typeface="Arial" panose="020B0604020202020204" pitchFamily="34" charset="0"/>
              </a:defRPr>
            </a:lvl3pPr>
            <a:lvl4pPr marL="1600200" indent="-228600">
              <a:defRPr sz="2000">
                <a:solidFill>
                  <a:schemeClr val="tx1"/>
                </a:solidFill>
                <a:latin typeface="Arial" panose="020B0604020202020204" pitchFamily="34" charset="0"/>
                <a:cs typeface="Arial" panose="020B0604020202020204" pitchFamily="34" charset="0"/>
              </a:defRPr>
            </a:lvl4pPr>
            <a:lvl5pPr marL="2057400" indent="-228600">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9pPr>
          </a:lstStyle>
          <a:p>
            <a:pPr algn="ctr" eaLnBrk="1" hangingPunct="1"/>
            <a:endParaRPr lang="es-ES" altLang="es-ES"/>
          </a:p>
        </p:txBody>
      </p:sp>
      <p:cxnSp>
        <p:nvCxnSpPr>
          <p:cNvPr id="90" name="87 Conector recto">
            <a:extLst>
              <a:ext uri="{FF2B5EF4-FFF2-40B4-BE49-F238E27FC236}">
                <a16:creationId xmlns:a16="http://schemas.microsoft.com/office/drawing/2014/main" id="{7E6B690E-681B-4992-BE23-58D97E1A5E47}"/>
              </a:ext>
            </a:extLst>
          </p:cNvPr>
          <p:cNvCxnSpPr>
            <a:cxnSpLocks noChangeShapeType="1"/>
            <a:stCxn id="80" idx="1"/>
            <a:endCxn id="89" idx="3"/>
          </p:cNvCxnSpPr>
          <p:nvPr/>
        </p:nvCxnSpPr>
        <p:spPr bwMode="auto">
          <a:xfrm flipH="1" flipV="1">
            <a:off x="2830983" y="4223718"/>
            <a:ext cx="3032125" cy="7937"/>
          </a:xfrm>
          <a:prstGeom prst="line">
            <a:avLst/>
          </a:prstGeom>
          <a:noFill/>
          <a:ln w="25400" algn="ctr">
            <a:solidFill>
              <a:schemeClr val="tx1"/>
            </a:solidFill>
            <a:round/>
            <a:headEnd/>
            <a:tailEnd/>
          </a:ln>
          <a:extLst>
            <a:ext uri="{909E8E84-426E-40DD-AFC4-6F175D3DCCD1}">
              <a14:hiddenFill xmlns:a14="http://schemas.microsoft.com/office/drawing/2010/main">
                <a:noFill/>
              </a14:hiddenFill>
            </a:ext>
          </a:extLst>
        </p:spPr>
      </p:cxnSp>
      <p:cxnSp>
        <p:nvCxnSpPr>
          <p:cNvPr id="91" name="89 Conector recto de flecha">
            <a:extLst>
              <a:ext uri="{FF2B5EF4-FFF2-40B4-BE49-F238E27FC236}">
                <a16:creationId xmlns:a16="http://schemas.microsoft.com/office/drawing/2014/main" id="{6575BDDE-5279-4E88-99AB-780943988BC1}"/>
              </a:ext>
            </a:extLst>
          </p:cNvPr>
          <p:cNvCxnSpPr>
            <a:cxnSpLocks noChangeShapeType="1"/>
          </p:cNvCxnSpPr>
          <p:nvPr/>
        </p:nvCxnSpPr>
        <p:spPr bwMode="auto">
          <a:xfrm>
            <a:off x="4104158" y="4450730"/>
            <a:ext cx="863600" cy="0"/>
          </a:xfrm>
          <a:prstGeom prst="straightConnector1">
            <a:avLst/>
          </a:prstGeom>
          <a:ln>
            <a:headEnd/>
            <a:tailEnd type="arrow" w="med" len="med"/>
          </a:ln>
          <a:extLst>
            <a:ext uri="{909E8E84-426E-40DD-AFC4-6F175D3DCCD1}">
              <a14:hiddenFill xmlns:a14="http://schemas.microsoft.com/office/drawing/2010/main">
                <a:noFill/>
              </a14:hiddenFill>
            </a:ext>
          </a:extLst>
        </p:spPr>
        <p:style>
          <a:lnRef idx="1">
            <a:schemeClr val="accent1"/>
          </a:lnRef>
          <a:fillRef idx="0">
            <a:schemeClr val="accent1"/>
          </a:fillRef>
          <a:effectRef idx="0">
            <a:schemeClr val="accent1"/>
          </a:effectRef>
          <a:fontRef idx="minor">
            <a:schemeClr val="tx1"/>
          </a:fontRef>
        </p:style>
      </p:cxnSp>
      <p:cxnSp>
        <p:nvCxnSpPr>
          <p:cNvPr id="92" name="92 Conector recto de flecha">
            <a:extLst>
              <a:ext uri="{FF2B5EF4-FFF2-40B4-BE49-F238E27FC236}">
                <a16:creationId xmlns:a16="http://schemas.microsoft.com/office/drawing/2014/main" id="{A5AFFCF1-0D0A-4392-A9BD-309980F878A5}"/>
              </a:ext>
            </a:extLst>
          </p:cNvPr>
          <p:cNvCxnSpPr>
            <a:cxnSpLocks noChangeShapeType="1"/>
          </p:cNvCxnSpPr>
          <p:nvPr/>
        </p:nvCxnSpPr>
        <p:spPr bwMode="auto">
          <a:xfrm>
            <a:off x="2784946" y="4796805"/>
            <a:ext cx="0" cy="550863"/>
          </a:xfrm>
          <a:prstGeom prst="straightConnector1">
            <a:avLst/>
          </a:prstGeom>
          <a:ln>
            <a:headEnd/>
            <a:tailEnd type="arrow" w="med" len="med"/>
          </a:ln>
          <a:extLst>
            <a:ext uri="{909E8E84-426E-40DD-AFC4-6F175D3DCCD1}">
              <a14:hiddenFill xmlns:a14="http://schemas.microsoft.com/office/drawing/2010/main">
                <a:noFill/>
              </a14:hiddenFill>
            </a:ext>
          </a:extLst>
        </p:spPr>
        <p:style>
          <a:lnRef idx="1">
            <a:schemeClr val="accent1"/>
          </a:lnRef>
          <a:fillRef idx="0">
            <a:schemeClr val="accent1"/>
          </a:fillRef>
          <a:effectRef idx="0">
            <a:schemeClr val="accent1"/>
          </a:effectRef>
          <a:fontRef idx="minor">
            <a:schemeClr val="tx1"/>
          </a:fontRef>
        </p:style>
      </p:cxnSp>
      <p:cxnSp>
        <p:nvCxnSpPr>
          <p:cNvPr id="93" name="94 Conector recto de flecha">
            <a:extLst>
              <a:ext uri="{FF2B5EF4-FFF2-40B4-BE49-F238E27FC236}">
                <a16:creationId xmlns:a16="http://schemas.microsoft.com/office/drawing/2014/main" id="{0E6625D6-A48E-4B7A-8916-D5742C65BCDF}"/>
              </a:ext>
            </a:extLst>
          </p:cNvPr>
          <p:cNvCxnSpPr>
            <a:cxnSpLocks noChangeShapeType="1"/>
          </p:cNvCxnSpPr>
          <p:nvPr/>
        </p:nvCxnSpPr>
        <p:spPr bwMode="auto">
          <a:xfrm flipV="1">
            <a:off x="5723408" y="3195018"/>
            <a:ext cx="0" cy="665162"/>
          </a:xfrm>
          <a:prstGeom prst="straightConnector1">
            <a:avLst/>
          </a:prstGeom>
          <a:ln>
            <a:headEnd/>
            <a:tailEnd type="arrow" w="med" len="med"/>
          </a:ln>
          <a:extLst>
            <a:ext uri="{909E8E84-426E-40DD-AFC4-6F175D3DCCD1}">
              <a14:hiddenFill xmlns:a14="http://schemas.microsoft.com/office/drawing/2010/main">
                <a:noFill/>
              </a14:hiddenFill>
            </a:ext>
          </a:extLst>
        </p:spPr>
        <p:style>
          <a:lnRef idx="1">
            <a:schemeClr val="accent1"/>
          </a:lnRef>
          <a:fillRef idx="0">
            <a:schemeClr val="accent1"/>
          </a:fillRef>
          <a:effectRef idx="0">
            <a:schemeClr val="accent1"/>
          </a:effectRef>
          <a:fontRef idx="minor">
            <a:schemeClr val="tx1"/>
          </a:fontRef>
        </p:style>
      </p:cxnSp>
      <p:sp>
        <p:nvSpPr>
          <p:cNvPr id="94" name="6143 CuadroTexto">
            <a:extLst>
              <a:ext uri="{FF2B5EF4-FFF2-40B4-BE49-F238E27FC236}">
                <a16:creationId xmlns:a16="http://schemas.microsoft.com/office/drawing/2014/main" id="{5EE88A6D-2068-47FD-AB67-B8C9B346CFA9}"/>
              </a:ext>
            </a:extLst>
          </p:cNvPr>
          <p:cNvSpPr txBox="1">
            <a:spLocks noChangeArrowheads="1"/>
          </p:cNvSpPr>
          <p:nvPr/>
        </p:nvSpPr>
        <p:spPr bwMode="auto">
          <a:xfrm>
            <a:off x="2399183" y="4982543"/>
            <a:ext cx="1273175" cy="306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000">
                <a:solidFill>
                  <a:schemeClr val="tx1"/>
                </a:solidFill>
                <a:latin typeface="Arial" panose="020B0604020202020204" pitchFamily="34" charset="0"/>
                <a:cs typeface="Arial" panose="020B0604020202020204" pitchFamily="34" charset="0"/>
              </a:defRPr>
            </a:lvl1pPr>
            <a:lvl2pPr marL="742950" indent="-285750">
              <a:defRPr sz="2000">
                <a:solidFill>
                  <a:schemeClr val="tx1"/>
                </a:solidFill>
                <a:latin typeface="Arial" panose="020B0604020202020204" pitchFamily="34" charset="0"/>
                <a:cs typeface="Arial" panose="020B0604020202020204" pitchFamily="34" charset="0"/>
              </a:defRPr>
            </a:lvl2pPr>
            <a:lvl3pPr marL="1143000" indent="-228600">
              <a:defRPr sz="2000">
                <a:solidFill>
                  <a:schemeClr val="tx1"/>
                </a:solidFill>
                <a:latin typeface="Arial" panose="020B0604020202020204" pitchFamily="34" charset="0"/>
                <a:cs typeface="Arial" panose="020B0604020202020204" pitchFamily="34" charset="0"/>
              </a:defRPr>
            </a:lvl3pPr>
            <a:lvl4pPr marL="1600200" indent="-228600">
              <a:defRPr sz="2000">
                <a:solidFill>
                  <a:schemeClr val="tx1"/>
                </a:solidFill>
                <a:latin typeface="Arial" panose="020B0604020202020204" pitchFamily="34" charset="0"/>
                <a:cs typeface="Arial" panose="020B0604020202020204" pitchFamily="34" charset="0"/>
              </a:defRPr>
            </a:lvl4pPr>
            <a:lvl5pPr marL="2057400" indent="-228600">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9pPr>
          </a:lstStyle>
          <a:p>
            <a:pPr algn="ctr" eaLnBrk="1" hangingPunct="1"/>
            <a:r>
              <a:rPr lang="es-ES" altLang="es-ES" sz="1400"/>
              <a:t>1-x</a:t>
            </a:r>
          </a:p>
        </p:txBody>
      </p:sp>
      <p:sp>
        <p:nvSpPr>
          <p:cNvPr id="95" name="98 CuadroTexto">
            <a:extLst>
              <a:ext uri="{FF2B5EF4-FFF2-40B4-BE49-F238E27FC236}">
                <a16:creationId xmlns:a16="http://schemas.microsoft.com/office/drawing/2014/main" id="{DC9C4E8B-51C9-4A20-A9B5-E134B929A3D2}"/>
              </a:ext>
            </a:extLst>
          </p:cNvPr>
          <p:cNvSpPr txBox="1">
            <a:spLocks noChangeArrowheads="1"/>
          </p:cNvSpPr>
          <p:nvPr/>
        </p:nvSpPr>
        <p:spPr bwMode="auto">
          <a:xfrm>
            <a:off x="3883496" y="4463430"/>
            <a:ext cx="1273175"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000">
                <a:solidFill>
                  <a:schemeClr val="tx1"/>
                </a:solidFill>
                <a:latin typeface="Arial" panose="020B0604020202020204" pitchFamily="34" charset="0"/>
                <a:cs typeface="Arial" panose="020B0604020202020204" pitchFamily="34" charset="0"/>
              </a:defRPr>
            </a:lvl1pPr>
            <a:lvl2pPr marL="742950" indent="-285750">
              <a:defRPr sz="2000">
                <a:solidFill>
                  <a:schemeClr val="tx1"/>
                </a:solidFill>
                <a:latin typeface="Arial" panose="020B0604020202020204" pitchFamily="34" charset="0"/>
                <a:cs typeface="Arial" panose="020B0604020202020204" pitchFamily="34" charset="0"/>
              </a:defRPr>
            </a:lvl2pPr>
            <a:lvl3pPr marL="1143000" indent="-228600">
              <a:defRPr sz="2000">
                <a:solidFill>
                  <a:schemeClr val="tx1"/>
                </a:solidFill>
                <a:latin typeface="Arial" panose="020B0604020202020204" pitchFamily="34" charset="0"/>
                <a:cs typeface="Arial" panose="020B0604020202020204" pitchFamily="34" charset="0"/>
              </a:defRPr>
            </a:lvl3pPr>
            <a:lvl4pPr marL="1600200" indent="-228600">
              <a:defRPr sz="2000">
                <a:solidFill>
                  <a:schemeClr val="tx1"/>
                </a:solidFill>
                <a:latin typeface="Arial" panose="020B0604020202020204" pitchFamily="34" charset="0"/>
                <a:cs typeface="Arial" panose="020B0604020202020204" pitchFamily="34" charset="0"/>
              </a:defRPr>
            </a:lvl4pPr>
            <a:lvl5pPr marL="2057400" indent="-228600">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9pPr>
          </a:lstStyle>
          <a:p>
            <a:pPr algn="ctr" eaLnBrk="1" hangingPunct="1"/>
            <a:r>
              <a:rPr lang="es-ES" altLang="es-ES" sz="1400" dirty="0"/>
              <a:t>x</a:t>
            </a:r>
          </a:p>
        </p:txBody>
      </p:sp>
      <p:sp>
        <p:nvSpPr>
          <p:cNvPr id="96" name="99 CuadroTexto">
            <a:extLst>
              <a:ext uri="{FF2B5EF4-FFF2-40B4-BE49-F238E27FC236}">
                <a16:creationId xmlns:a16="http://schemas.microsoft.com/office/drawing/2014/main" id="{56CD10EB-A337-43CF-8BEA-46463F298558}"/>
              </a:ext>
            </a:extLst>
          </p:cNvPr>
          <p:cNvSpPr txBox="1">
            <a:spLocks noChangeArrowheads="1"/>
          </p:cNvSpPr>
          <p:nvPr/>
        </p:nvSpPr>
        <p:spPr bwMode="auto">
          <a:xfrm>
            <a:off x="4945533" y="3337893"/>
            <a:ext cx="1273175"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000">
                <a:solidFill>
                  <a:schemeClr val="tx1"/>
                </a:solidFill>
                <a:latin typeface="Arial" panose="020B0604020202020204" pitchFamily="34" charset="0"/>
                <a:cs typeface="Arial" panose="020B0604020202020204" pitchFamily="34" charset="0"/>
              </a:defRPr>
            </a:lvl1pPr>
            <a:lvl2pPr marL="742950" indent="-285750">
              <a:defRPr sz="2000">
                <a:solidFill>
                  <a:schemeClr val="tx1"/>
                </a:solidFill>
                <a:latin typeface="Arial" panose="020B0604020202020204" pitchFamily="34" charset="0"/>
                <a:cs typeface="Arial" panose="020B0604020202020204" pitchFamily="34" charset="0"/>
              </a:defRPr>
            </a:lvl2pPr>
            <a:lvl3pPr marL="1143000" indent="-228600">
              <a:defRPr sz="2000">
                <a:solidFill>
                  <a:schemeClr val="tx1"/>
                </a:solidFill>
                <a:latin typeface="Arial" panose="020B0604020202020204" pitchFamily="34" charset="0"/>
                <a:cs typeface="Arial" panose="020B0604020202020204" pitchFamily="34" charset="0"/>
              </a:defRPr>
            </a:lvl3pPr>
            <a:lvl4pPr marL="1600200" indent="-228600">
              <a:defRPr sz="2000">
                <a:solidFill>
                  <a:schemeClr val="tx1"/>
                </a:solidFill>
                <a:latin typeface="Arial" panose="020B0604020202020204" pitchFamily="34" charset="0"/>
                <a:cs typeface="Arial" panose="020B0604020202020204" pitchFamily="34" charset="0"/>
              </a:defRPr>
            </a:lvl4pPr>
            <a:lvl5pPr marL="2057400" indent="-228600">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9pPr>
          </a:lstStyle>
          <a:p>
            <a:pPr algn="ctr" eaLnBrk="1" hangingPunct="1"/>
            <a:r>
              <a:rPr lang="es-ES" altLang="es-ES" sz="1400"/>
              <a:t>1</a:t>
            </a:r>
          </a:p>
        </p:txBody>
      </p:sp>
      <p:grpSp>
        <p:nvGrpSpPr>
          <p:cNvPr id="49" name="Grupo 48">
            <a:extLst>
              <a:ext uri="{FF2B5EF4-FFF2-40B4-BE49-F238E27FC236}">
                <a16:creationId xmlns:a16="http://schemas.microsoft.com/office/drawing/2014/main" id="{B23BF691-4A9A-4C00-B58E-90DCEF11C6A8}"/>
              </a:ext>
            </a:extLst>
          </p:cNvPr>
          <p:cNvGrpSpPr/>
          <p:nvPr/>
        </p:nvGrpSpPr>
        <p:grpSpPr>
          <a:xfrm>
            <a:off x="14545" y="8620"/>
            <a:ext cx="8759319" cy="718955"/>
            <a:chOff x="14545" y="8620"/>
            <a:chExt cx="8759319" cy="718955"/>
          </a:xfrm>
        </p:grpSpPr>
        <p:grpSp>
          <p:nvGrpSpPr>
            <p:cNvPr id="50" name="Grupo 49">
              <a:extLst>
                <a:ext uri="{FF2B5EF4-FFF2-40B4-BE49-F238E27FC236}">
                  <a16:creationId xmlns:a16="http://schemas.microsoft.com/office/drawing/2014/main" id="{0A774A2E-7456-4DE4-98A5-B925E7C20E62}"/>
                </a:ext>
              </a:extLst>
            </p:cNvPr>
            <p:cNvGrpSpPr/>
            <p:nvPr/>
          </p:nvGrpSpPr>
          <p:grpSpPr>
            <a:xfrm>
              <a:off x="370136" y="236507"/>
              <a:ext cx="8403728" cy="491068"/>
              <a:chOff x="370136" y="273636"/>
              <a:chExt cx="8403728" cy="491068"/>
            </a:xfrm>
          </p:grpSpPr>
          <p:sp>
            <p:nvSpPr>
              <p:cNvPr id="98" name="Titel 1">
                <a:extLst>
                  <a:ext uri="{FF2B5EF4-FFF2-40B4-BE49-F238E27FC236}">
                    <a16:creationId xmlns:a16="http://schemas.microsoft.com/office/drawing/2014/main" id="{B2E9DBA5-97B6-46C9-B135-C72B8ABEE0B7}"/>
                  </a:ext>
                </a:extLst>
              </p:cNvPr>
              <p:cNvSpPr txBox="1">
                <a:spLocks/>
              </p:cNvSpPr>
              <p:nvPr/>
            </p:nvSpPr>
            <p:spPr>
              <a:xfrm>
                <a:off x="370136" y="274638"/>
                <a:ext cx="8006861" cy="490066"/>
              </a:xfrm>
              <a:prstGeom prst="rect">
                <a:avLst/>
              </a:prstGeom>
              <a:solidFill>
                <a:srgbClr val="209298"/>
              </a:solidFill>
            </p:spPr>
            <p:txBody>
              <a:bodyPr vert="horz" lIns="91440" tIns="45720" rIns="91440" bIns="45720" rtlCol="0" anchor="ctr">
                <a:normAutofit/>
              </a:bodyPr>
              <a:lstStyle>
                <a:lvl1pPr algn="l" defTabSz="914400" rtl="0" eaLnBrk="1" latinLnBrk="0" hangingPunct="1">
                  <a:spcBef>
                    <a:spcPct val="0"/>
                  </a:spcBef>
                  <a:buNone/>
                  <a:defRPr sz="2200" b="1" kern="1200">
                    <a:solidFill>
                      <a:schemeClr val="bg1"/>
                    </a:solidFill>
                    <a:latin typeface="+mj-lt"/>
                    <a:ea typeface="+mj-ea"/>
                    <a:cs typeface="+mj-cs"/>
                  </a:defRPr>
                </a:lvl1pPr>
              </a:lstStyle>
              <a:p>
                <a:r>
                  <a:rPr lang="de-DE" dirty="0"/>
                  <a:t>Energy Efficiency in Cooling production</a:t>
                </a:r>
              </a:p>
            </p:txBody>
          </p:sp>
          <p:sp>
            <p:nvSpPr>
              <p:cNvPr id="99" name="Rectángulo 98">
                <a:extLst>
                  <a:ext uri="{FF2B5EF4-FFF2-40B4-BE49-F238E27FC236}">
                    <a16:creationId xmlns:a16="http://schemas.microsoft.com/office/drawing/2014/main" id="{E59E73E0-3B2F-413B-BB2F-7ABD3838C4BB}"/>
                  </a:ext>
                </a:extLst>
              </p:cNvPr>
              <p:cNvSpPr/>
              <p:nvPr/>
            </p:nvSpPr>
            <p:spPr>
              <a:xfrm>
                <a:off x="8548873" y="273636"/>
                <a:ext cx="224991" cy="489600"/>
              </a:xfrm>
              <a:prstGeom prst="rect">
                <a:avLst/>
              </a:prstGeom>
              <a:solidFill>
                <a:srgbClr val="1B8E95"/>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s-ES" sz="1800" b="0" i="0" u="none" strike="noStrike" kern="0" cap="none" spc="0" normalizeH="0" baseline="0" noProof="0" dirty="0">
                  <a:ln>
                    <a:noFill/>
                  </a:ln>
                  <a:solidFill>
                    <a:srgbClr val="FFFFFF"/>
                  </a:solidFill>
                  <a:effectLst/>
                  <a:uLnTx/>
                  <a:uFillTx/>
                  <a:latin typeface="Arial"/>
                  <a:ea typeface="+mn-ea"/>
                  <a:cs typeface="+mn-cs"/>
                </a:endParaRPr>
              </a:p>
            </p:txBody>
          </p:sp>
        </p:grpSp>
        <p:sp>
          <p:nvSpPr>
            <p:cNvPr id="51" name="Round Diagonal Corner Rectangle 9">
              <a:extLst>
                <a:ext uri="{FF2B5EF4-FFF2-40B4-BE49-F238E27FC236}">
                  <a16:creationId xmlns:a16="http://schemas.microsoft.com/office/drawing/2014/main" id="{242312C8-920E-4609-9C6A-C1C877A76E3E}"/>
                </a:ext>
              </a:extLst>
            </p:cNvPr>
            <p:cNvSpPr/>
            <p:nvPr/>
          </p:nvSpPr>
          <p:spPr>
            <a:xfrm>
              <a:off x="19668" y="8620"/>
              <a:ext cx="437650" cy="437650"/>
            </a:xfrm>
            <a:prstGeom prst="round2DiagRect">
              <a:avLst>
                <a:gd name="adj1" fmla="val 18841"/>
                <a:gd name="adj2" fmla="val 0"/>
              </a:avLst>
            </a:prstGeom>
            <a:solidFill>
              <a:srgbClr val="FFC000"/>
            </a:solidFill>
            <a:ln w="12700" cap="flat" cmpd="sng" algn="ctr">
              <a:noFill/>
              <a:prstDash val="solid"/>
              <a:miter lim="800000"/>
            </a:ln>
            <a:effectLst/>
          </p:spPr>
          <p:txBody>
            <a:bodyPr rtlCol="0" anchor="ctr"/>
            <a:lstStyle/>
            <a:p>
              <a:pPr marL="0" marR="0" lvl="0" indent="0" algn="ctr" defTabSz="713232" eaLnBrk="1" fontAlgn="auto" latinLnBrk="0" hangingPunct="1">
                <a:lnSpc>
                  <a:spcPct val="100000"/>
                </a:lnSpc>
                <a:spcBef>
                  <a:spcPts val="0"/>
                </a:spcBef>
                <a:spcAft>
                  <a:spcPts val="0"/>
                </a:spcAft>
                <a:buClrTx/>
                <a:buSzTx/>
                <a:buFontTx/>
                <a:buNone/>
                <a:tabLst/>
                <a:defRPr/>
              </a:pPr>
              <a:endParaRPr kumimoji="0" lang="bg-BG" sz="1404" b="0" i="0" u="none" strike="noStrike" kern="0" cap="none" spc="0" normalizeH="0" baseline="0" noProof="0">
                <a:ln>
                  <a:noFill/>
                </a:ln>
                <a:solidFill>
                  <a:srgbClr val="34719E"/>
                </a:solidFill>
                <a:effectLst/>
                <a:uLnTx/>
                <a:uFillTx/>
                <a:latin typeface="Arial"/>
                <a:ea typeface="+mn-ea"/>
                <a:cs typeface="+mn-cs"/>
              </a:endParaRPr>
            </a:p>
          </p:txBody>
        </p:sp>
        <p:sp>
          <p:nvSpPr>
            <p:cNvPr id="97" name="TextBox 3">
              <a:extLst>
                <a:ext uri="{FF2B5EF4-FFF2-40B4-BE49-F238E27FC236}">
                  <a16:creationId xmlns:a16="http://schemas.microsoft.com/office/drawing/2014/main" id="{FE6717DA-888D-4386-BB91-CD6DC52CF680}"/>
                </a:ext>
              </a:extLst>
            </p:cNvPr>
            <p:cNvSpPr txBox="1"/>
            <p:nvPr/>
          </p:nvSpPr>
          <p:spPr>
            <a:xfrm>
              <a:off x="14545" y="8620"/>
              <a:ext cx="470000" cy="400110"/>
            </a:xfrm>
            <a:prstGeom prst="rect">
              <a:avLst/>
            </a:prstGeom>
            <a:noFill/>
          </p:spPr>
          <p:txBody>
            <a:bodyPr wrap="none" rtlCol="0">
              <a:spAutoFit/>
            </a:bodyPr>
            <a:lstStyle/>
            <a:p>
              <a:pPr algn="ctr" defTabSz="713232"/>
              <a:r>
                <a:rPr lang="en-US" sz="2000" dirty="0">
                  <a:solidFill>
                    <a:srgbClr val="FAFAFA"/>
                  </a:solidFill>
                  <a:ea typeface="Open Sans Light" panose="020B0306030504020204" pitchFamily="34" charset="0"/>
                  <a:cs typeface="Open Sans Light" panose="020B0306030504020204" pitchFamily="34" charset="0"/>
                </a:rPr>
                <a:t>01</a:t>
              </a:r>
              <a:endParaRPr lang="bg-BG" sz="2000" dirty="0">
                <a:solidFill>
                  <a:srgbClr val="FAFAFA"/>
                </a:solidFill>
                <a:ea typeface="Open Sans Light" panose="020B0306030504020204" pitchFamily="34" charset="0"/>
                <a:cs typeface="Open Sans Light" panose="020B0306030504020204" pitchFamily="34" charset="0"/>
              </a:endParaRPr>
            </a:p>
          </p:txBody>
        </p:sp>
      </p:grpSp>
    </p:spTree>
    <p:extLst>
      <p:ext uri="{BB962C8B-B14F-4D97-AF65-F5344CB8AC3E}">
        <p14:creationId xmlns:p14="http://schemas.microsoft.com/office/powerpoint/2010/main" val="57136095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Imagen 13">
            <a:extLst>
              <a:ext uri="{FF2B5EF4-FFF2-40B4-BE49-F238E27FC236}">
                <a16:creationId xmlns:a16="http://schemas.microsoft.com/office/drawing/2014/main" id="{F16CFECD-E7C4-4469-A805-D864F1C3C77D}"/>
              </a:ext>
            </a:extLst>
          </p:cNvPr>
          <p:cNvPicPr>
            <a:picLocks noChangeAspect="1"/>
          </p:cNvPicPr>
          <p:nvPr/>
        </p:nvPicPr>
        <p:blipFill>
          <a:blip r:embed="rId3">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3887924" y="1409862"/>
            <a:ext cx="5262718" cy="5262718"/>
          </a:xfrm>
          <a:prstGeom prst="rect">
            <a:avLst/>
          </a:prstGeom>
        </p:spPr>
      </p:pic>
      <p:sp>
        <p:nvSpPr>
          <p:cNvPr id="15" name="Rectángulo 14">
            <a:extLst>
              <a:ext uri="{FF2B5EF4-FFF2-40B4-BE49-F238E27FC236}">
                <a16:creationId xmlns:a16="http://schemas.microsoft.com/office/drawing/2014/main" id="{EF82A6DF-3A5E-4479-BFF0-B4925B9B9C6F}"/>
              </a:ext>
            </a:extLst>
          </p:cNvPr>
          <p:cNvSpPr/>
          <p:nvPr/>
        </p:nvSpPr>
        <p:spPr>
          <a:xfrm>
            <a:off x="3597657" y="1430338"/>
            <a:ext cx="5364596" cy="4755442"/>
          </a:xfrm>
          <a:prstGeom prst="rect">
            <a:avLst/>
          </a:prstGeom>
          <a:solidFill>
            <a:schemeClr val="bg1">
              <a:alpha val="6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3" name="1 CuadroTexto">
            <a:extLst>
              <a:ext uri="{FF2B5EF4-FFF2-40B4-BE49-F238E27FC236}">
                <a16:creationId xmlns:a16="http://schemas.microsoft.com/office/drawing/2014/main" id="{A8C0DCE2-BCBB-45FF-9C1D-61DCD6DF4B4B}"/>
              </a:ext>
            </a:extLst>
          </p:cNvPr>
          <p:cNvSpPr txBox="1">
            <a:spLocks noChangeArrowheads="1"/>
          </p:cNvSpPr>
          <p:nvPr/>
        </p:nvSpPr>
        <p:spPr bwMode="auto">
          <a:xfrm>
            <a:off x="467544" y="2112998"/>
            <a:ext cx="8306320" cy="26320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000">
                <a:solidFill>
                  <a:schemeClr val="tx1"/>
                </a:solidFill>
                <a:latin typeface="Arial" panose="020B0604020202020204" pitchFamily="34" charset="0"/>
              </a:defRPr>
            </a:lvl1pPr>
            <a:lvl2pPr marL="742950" indent="-285750" eaLnBrk="0" hangingPunct="0">
              <a:defRPr sz="2000">
                <a:solidFill>
                  <a:schemeClr val="tx1"/>
                </a:solidFill>
                <a:latin typeface="Arial" panose="020B0604020202020204" pitchFamily="34" charset="0"/>
              </a:defRPr>
            </a:lvl2pPr>
            <a:lvl3pPr marL="1143000" indent="-228600" eaLnBrk="0" hangingPunct="0">
              <a:defRPr sz="2000">
                <a:solidFill>
                  <a:schemeClr val="tx1"/>
                </a:solidFill>
                <a:latin typeface="Arial" panose="020B0604020202020204" pitchFamily="34" charset="0"/>
              </a:defRPr>
            </a:lvl3pPr>
            <a:lvl4pPr marL="1600200" indent="-228600" eaLnBrk="0" hangingPunct="0">
              <a:defRPr sz="2000">
                <a:solidFill>
                  <a:schemeClr val="tx1"/>
                </a:solidFill>
                <a:latin typeface="Arial" panose="020B0604020202020204" pitchFamily="34" charset="0"/>
              </a:defRPr>
            </a:lvl4pPr>
            <a:lvl5pPr marL="2057400" indent="-228600" eaLnBrk="0" hangingPunct="0">
              <a:defRPr sz="2000">
                <a:solidFill>
                  <a:schemeClr val="tx1"/>
                </a:solidFill>
                <a:latin typeface="Arial" panose="020B0604020202020204" pitchFamily="34" charset="0"/>
              </a:defRPr>
            </a:lvl5pPr>
            <a:lvl6pPr marL="2514600" indent="-228600" algn="ctr" eaLnBrk="0" fontAlgn="base" hangingPunct="0">
              <a:spcBef>
                <a:spcPct val="0"/>
              </a:spcBef>
              <a:spcAft>
                <a:spcPct val="0"/>
              </a:spcAft>
              <a:defRPr sz="2000">
                <a:solidFill>
                  <a:schemeClr val="tx1"/>
                </a:solidFill>
                <a:latin typeface="Arial" panose="020B0604020202020204" pitchFamily="34" charset="0"/>
              </a:defRPr>
            </a:lvl6pPr>
            <a:lvl7pPr marL="2971800" indent="-228600" algn="ctr" eaLnBrk="0" fontAlgn="base" hangingPunct="0">
              <a:spcBef>
                <a:spcPct val="0"/>
              </a:spcBef>
              <a:spcAft>
                <a:spcPct val="0"/>
              </a:spcAft>
              <a:defRPr sz="2000">
                <a:solidFill>
                  <a:schemeClr val="tx1"/>
                </a:solidFill>
                <a:latin typeface="Arial" panose="020B0604020202020204" pitchFamily="34" charset="0"/>
              </a:defRPr>
            </a:lvl7pPr>
            <a:lvl8pPr marL="3429000" indent="-228600" algn="ctr" eaLnBrk="0" fontAlgn="base" hangingPunct="0">
              <a:spcBef>
                <a:spcPct val="0"/>
              </a:spcBef>
              <a:spcAft>
                <a:spcPct val="0"/>
              </a:spcAft>
              <a:defRPr sz="2000">
                <a:solidFill>
                  <a:schemeClr val="tx1"/>
                </a:solidFill>
                <a:latin typeface="Arial" panose="020B0604020202020204" pitchFamily="34" charset="0"/>
              </a:defRPr>
            </a:lvl8pPr>
            <a:lvl9pPr marL="3886200" indent="-228600" algn="ctr" eaLnBrk="0" fontAlgn="base" hangingPunct="0">
              <a:spcBef>
                <a:spcPct val="0"/>
              </a:spcBef>
              <a:spcAft>
                <a:spcPct val="0"/>
              </a:spcAft>
              <a:defRPr sz="2000">
                <a:solidFill>
                  <a:schemeClr val="tx1"/>
                </a:solidFill>
                <a:latin typeface="Arial" panose="020B0604020202020204" pitchFamily="34" charset="0"/>
              </a:defRPr>
            </a:lvl9pPr>
          </a:lstStyle>
          <a:p>
            <a:pPr marL="285750" indent="-285750" algn="just" eaLnBrk="1" hangingPunct="1">
              <a:lnSpc>
                <a:spcPct val="150000"/>
              </a:lnSpc>
              <a:buFont typeface="Wingdings" panose="05000000000000000000" pitchFamily="2" charset="2"/>
              <a:buChar char="§"/>
            </a:pPr>
            <a:r>
              <a:rPr lang="en-US" altLang="es-ES" sz="1600" dirty="0">
                <a:solidFill>
                  <a:schemeClr val="tx1">
                    <a:lumMod val="75000"/>
                    <a:lumOff val="25000"/>
                  </a:schemeClr>
                </a:solidFill>
              </a:rPr>
              <a:t>The air conditioners equipped with inverter have a frequency inverter that incorporates an adjustable electric inverter to control the speed of the motor and, therefore, the compressor and the cold exit,</a:t>
            </a:r>
          </a:p>
          <a:p>
            <a:pPr marL="285750" indent="-285750" algn="just" eaLnBrk="1" hangingPunct="1">
              <a:lnSpc>
                <a:spcPct val="150000"/>
              </a:lnSpc>
              <a:buFont typeface="Wingdings" panose="05000000000000000000" pitchFamily="2" charset="2"/>
              <a:buChar char="§"/>
            </a:pPr>
            <a:r>
              <a:rPr lang="en-US" altLang="es-ES" sz="1600" dirty="0">
                <a:solidFill>
                  <a:schemeClr val="tx1">
                    <a:lumMod val="75000"/>
                    <a:lumOff val="25000"/>
                  </a:schemeClr>
                </a:solidFill>
              </a:rPr>
              <a:t>Eliminating stop-start cycles increases efficiency,</a:t>
            </a:r>
          </a:p>
          <a:p>
            <a:pPr marL="285750" indent="-285750" algn="just" eaLnBrk="1" hangingPunct="1">
              <a:lnSpc>
                <a:spcPct val="150000"/>
              </a:lnSpc>
              <a:buFont typeface="Wingdings" panose="05000000000000000000" pitchFamily="2" charset="2"/>
              <a:buChar char="§"/>
            </a:pPr>
            <a:r>
              <a:rPr lang="en-US" altLang="es-ES" sz="1600" dirty="0">
                <a:solidFill>
                  <a:schemeClr val="tx1">
                    <a:lumMod val="75000"/>
                    <a:lumOff val="25000"/>
                  </a:schemeClr>
                </a:solidFill>
              </a:rPr>
              <a:t>A constant temperature,</a:t>
            </a:r>
          </a:p>
          <a:p>
            <a:pPr marL="285750" indent="-285750" algn="just" eaLnBrk="1" hangingPunct="1">
              <a:lnSpc>
                <a:spcPct val="150000"/>
              </a:lnSpc>
              <a:buFont typeface="Wingdings" panose="05000000000000000000" pitchFamily="2" charset="2"/>
              <a:buChar char="§"/>
            </a:pPr>
            <a:r>
              <a:rPr lang="en-US" altLang="es-ES" sz="1600" dirty="0">
                <a:solidFill>
                  <a:schemeClr val="tx1">
                    <a:lumMod val="75000"/>
                    <a:lumOff val="25000"/>
                  </a:schemeClr>
                </a:solidFill>
              </a:rPr>
              <a:t>It adapts to the demand, </a:t>
            </a:r>
          </a:p>
          <a:p>
            <a:pPr marL="285750" indent="-285750" algn="just" eaLnBrk="1" hangingPunct="1">
              <a:lnSpc>
                <a:spcPct val="150000"/>
              </a:lnSpc>
              <a:buFont typeface="Wingdings" panose="05000000000000000000" pitchFamily="2" charset="2"/>
              <a:buChar char="§"/>
            </a:pPr>
            <a:r>
              <a:rPr lang="en-US" altLang="es-ES" sz="1600" dirty="0">
                <a:solidFill>
                  <a:schemeClr val="tx1">
                    <a:lumMod val="75000"/>
                    <a:lumOff val="25000"/>
                  </a:schemeClr>
                </a:solidFill>
              </a:rPr>
              <a:t>Equipment life is extended.</a:t>
            </a:r>
          </a:p>
        </p:txBody>
      </p:sp>
      <p:sp>
        <p:nvSpPr>
          <p:cNvPr id="6" name="2 CuadroTexto">
            <a:extLst>
              <a:ext uri="{FF2B5EF4-FFF2-40B4-BE49-F238E27FC236}">
                <a16:creationId xmlns:a16="http://schemas.microsoft.com/office/drawing/2014/main" id="{E1E84B57-957F-4B18-B831-5A2AB32F59E3}"/>
              </a:ext>
            </a:extLst>
          </p:cNvPr>
          <p:cNvSpPr txBox="1">
            <a:spLocks noChangeArrowheads="1"/>
          </p:cNvSpPr>
          <p:nvPr/>
        </p:nvSpPr>
        <p:spPr bwMode="auto">
          <a:xfrm>
            <a:off x="369139" y="1030288"/>
            <a:ext cx="875030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000">
                <a:solidFill>
                  <a:schemeClr val="tx1"/>
                </a:solidFill>
                <a:latin typeface="Arial" panose="020B0604020202020204" pitchFamily="34" charset="0"/>
                <a:cs typeface="Arial" panose="020B0604020202020204" pitchFamily="34" charset="0"/>
              </a:defRPr>
            </a:lvl1pPr>
            <a:lvl2pPr marL="742950" indent="-285750">
              <a:defRPr sz="2000">
                <a:solidFill>
                  <a:schemeClr val="tx1"/>
                </a:solidFill>
                <a:latin typeface="Arial" panose="020B0604020202020204" pitchFamily="34" charset="0"/>
                <a:cs typeface="Arial" panose="020B0604020202020204" pitchFamily="34" charset="0"/>
              </a:defRPr>
            </a:lvl2pPr>
            <a:lvl3pPr marL="1143000" indent="-228600">
              <a:defRPr sz="2000">
                <a:solidFill>
                  <a:schemeClr val="tx1"/>
                </a:solidFill>
                <a:latin typeface="Arial" panose="020B0604020202020204" pitchFamily="34" charset="0"/>
                <a:cs typeface="Arial" panose="020B0604020202020204" pitchFamily="34" charset="0"/>
              </a:defRPr>
            </a:lvl3pPr>
            <a:lvl4pPr marL="1600200" indent="-228600">
              <a:defRPr sz="2000">
                <a:solidFill>
                  <a:schemeClr val="tx1"/>
                </a:solidFill>
                <a:latin typeface="Arial" panose="020B0604020202020204" pitchFamily="34" charset="0"/>
                <a:cs typeface="Arial" panose="020B0604020202020204" pitchFamily="34" charset="0"/>
              </a:defRPr>
            </a:lvl4pPr>
            <a:lvl5pPr marL="2057400" indent="-228600">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9pPr>
          </a:lstStyle>
          <a:p>
            <a:pPr algn="just"/>
            <a:r>
              <a:rPr lang="en-US" altLang="es-ES" b="1" dirty="0">
                <a:solidFill>
                  <a:srgbClr val="FFC000"/>
                </a:solidFill>
              </a:rPr>
              <a:t>Efficiency energy in cooling systems:</a:t>
            </a:r>
          </a:p>
        </p:txBody>
      </p:sp>
      <p:sp>
        <p:nvSpPr>
          <p:cNvPr id="7" name="2 CuadroTexto">
            <a:extLst>
              <a:ext uri="{FF2B5EF4-FFF2-40B4-BE49-F238E27FC236}">
                <a16:creationId xmlns:a16="http://schemas.microsoft.com/office/drawing/2014/main" id="{BA59E72F-D46A-4877-883A-4AD816ED8800}"/>
              </a:ext>
            </a:extLst>
          </p:cNvPr>
          <p:cNvSpPr txBox="1">
            <a:spLocks noChangeArrowheads="1"/>
          </p:cNvSpPr>
          <p:nvPr/>
        </p:nvSpPr>
        <p:spPr bwMode="auto">
          <a:xfrm>
            <a:off x="395663" y="1622425"/>
            <a:ext cx="87503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000">
                <a:solidFill>
                  <a:schemeClr val="tx1"/>
                </a:solidFill>
                <a:latin typeface="Arial" panose="020B0604020202020204" pitchFamily="34" charset="0"/>
                <a:cs typeface="Arial" panose="020B0604020202020204" pitchFamily="34" charset="0"/>
              </a:defRPr>
            </a:lvl1pPr>
            <a:lvl2pPr marL="742950" indent="-285750">
              <a:defRPr sz="2000">
                <a:solidFill>
                  <a:schemeClr val="tx1"/>
                </a:solidFill>
                <a:latin typeface="Arial" panose="020B0604020202020204" pitchFamily="34" charset="0"/>
                <a:cs typeface="Arial" panose="020B0604020202020204" pitchFamily="34" charset="0"/>
              </a:defRPr>
            </a:lvl2pPr>
            <a:lvl3pPr marL="1143000" indent="-228600">
              <a:defRPr sz="2000">
                <a:solidFill>
                  <a:schemeClr val="tx1"/>
                </a:solidFill>
                <a:latin typeface="Arial" panose="020B0604020202020204" pitchFamily="34" charset="0"/>
                <a:cs typeface="Arial" panose="020B0604020202020204" pitchFamily="34" charset="0"/>
              </a:defRPr>
            </a:lvl3pPr>
            <a:lvl4pPr marL="1600200" indent="-228600">
              <a:defRPr sz="2000">
                <a:solidFill>
                  <a:schemeClr val="tx1"/>
                </a:solidFill>
                <a:latin typeface="Arial" panose="020B0604020202020204" pitchFamily="34" charset="0"/>
                <a:cs typeface="Arial" panose="020B0604020202020204" pitchFamily="34" charset="0"/>
              </a:defRPr>
            </a:lvl4pPr>
            <a:lvl5pPr marL="2057400" indent="-228600">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9pPr>
          </a:lstStyle>
          <a:p>
            <a:pPr algn="just"/>
            <a:r>
              <a:rPr lang="es-ES" altLang="es-ES" b="1" dirty="0" err="1">
                <a:solidFill>
                  <a:srgbClr val="000000"/>
                </a:solidFill>
              </a:rPr>
              <a:t>Inverter</a:t>
            </a:r>
            <a:r>
              <a:rPr lang="es-ES" altLang="es-ES" b="1" dirty="0">
                <a:solidFill>
                  <a:srgbClr val="000000"/>
                </a:solidFill>
              </a:rPr>
              <a:t> </a:t>
            </a:r>
            <a:r>
              <a:rPr lang="es-ES" altLang="es-ES" b="1" dirty="0" err="1">
                <a:solidFill>
                  <a:srgbClr val="000000"/>
                </a:solidFill>
              </a:rPr>
              <a:t>technology</a:t>
            </a:r>
            <a:r>
              <a:rPr lang="es-ES" altLang="es-ES" b="1" dirty="0">
                <a:solidFill>
                  <a:srgbClr val="000000"/>
                </a:solidFill>
              </a:rPr>
              <a:t>:</a:t>
            </a:r>
            <a:endParaRPr lang="es-ES" altLang="es-ES" dirty="0">
              <a:solidFill>
                <a:srgbClr val="000000"/>
              </a:solidFill>
            </a:endParaRPr>
          </a:p>
        </p:txBody>
      </p:sp>
      <p:grpSp>
        <p:nvGrpSpPr>
          <p:cNvPr id="8" name="Grupo 7">
            <a:extLst>
              <a:ext uri="{FF2B5EF4-FFF2-40B4-BE49-F238E27FC236}">
                <a16:creationId xmlns:a16="http://schemas.microsoft.com/office/drawing/2014/main" id="{1D69E255-87C2-43C6-9CEC-F3B4E9488F72}"/>
              </a:ext>
            </a:extLst>
          </p:cNvPr>
          <p:cNvGrpSpPr/>
          <p:nvPr/>
        </p:nvGrpSpPr>
        <p:grpSpPr>
          <a:xfrm>
            <a:off x="14545" y="8620"/>
            <a:ext cx="8759319" cy="718955"/>
            <a:chOff x="14545" y="8620"/>
            <a:chExt cx="8759319" cy="718955"/>
          </a:xfrm>
        </p:grpSpPr>
        <p:grpSp>
          <p:nvGrpSpPr>
            <p:cNvPr id="9" name="Grupo 8">
              <a:extLst>
                <a:ext uri="{FF2B5EF4-FFF2-40B4-BE49-F238E27FC236}">
                  <a16:creationId xmlns:a16="http://schemas.microsoft.com/office/drawing/2014/main" id="{88BDF526-03D5-4011-BE78-B4571FBBFE71}"/>
                </a:ext>
              </a:extLst>
            </p:cNvPr>
            <p:cNvGrpSpPr/>
            <p:nvPr/>
          </p:nvGrpSpPr>
          <p:grpSpPr>
            <a:xfrm>
              <a:off x="370136" y="236507"/>
              <a:ext cx="8403728" cy="491068"/>
              <a:chOff x="370136" y="273636"/>
              <a:chExt cx="8403728" cy="491068"/>
            </a:xfrm>
          </p:grpSpPr>
          <p:sp>
            <p:nvSpPr>
              <p:cNvPr id="12" name="Titel 1">
                <a:extLst>
                  <a:ext uri="{FF2B5EF4-FFF2-40B4-BE49-F238E27FC236}">
                    <a16:creationId xmlns:a16="http://schemas.microsoft.com/office/drawing/2014/main" id="{0A0B5039-BCF3-445B-9C3D-ED339F422AAC}"/>
                  </a:ext>
                </a:extLst>
              </p:cNvPr>
              <p:cNvSpPr txBox="1">
                <a:spLocks/>
              </p:cNvSpPr>
              <p:nvPr/>
            </p:nvSpPr>
            <p:spPr>
              <a:xfrm>
                <a:off x="370136" y="274638"/>
                <a:ext cx="8006861" cy="490066"/>
              </a:xfrm>
              <a:prstGeom prst="rect">
                <a:avLst/>
              </a:prstGeom>
              <a:solidFill>
                <a:srgbClr val="209298"/>
              </a:solidFill>
            </p:spPr>
            <p:txBody>
              <a:bodyPr vert="horz" lIns="91440" tIns="45720" rIns="91440" bIns="45720" rtlCol="0" anchor="ctr">
                <a:normAutofit/>
              </a:bodyPr>
              <a:lstStyle>
                <a:lvl1pPr algn="l" defTabSz="914400" rtl="0" eaLnBrk="1" latinLnBrk="0" hangingPunct="1">
                  <a:spcBef>
                    <a:spcPct val="0"/>
                  </a:spcBef>
                  <a:buNone/>
                  <a:defRPr sz="2200" b="1" kern="1200">
                    <a:solidFill>
                      <a:schemeClr val="bg1"/>
                    </a:solidFill>
                    <a:latin typeface="+mj-lt"/>
                    <a:ea typeface="+mj-ea"/>
                    <a:cs typeface="+mj-cs"/>
                  </a:defRPr>
                </a:lvl1pPr>
              </a:lstStyle>
              <a:p>
                <a:r>
                  <a:rPr lang="de-DE" dirty="0"/>
                  <a:t>Energy Efficiency in Cooling production</a:t>
                </a:r>
              </a:p>
            </p:txBody>
          </p:sp>
          <p:sp>
            <p:nvSpPr>
              <p:cNvPr id="13" name="Rectángulo 12">
                <a:extLst>
                  <a:ext uri="{FF2B5EF4-FFF2-40B4-BE49-F238E27FC236}">
                    <a16:creationId xmlns:a16="http://schemas.microsoft.com/office/drawing/2014/main" id="{A92FBCF5-ACE4-47A7-B806-2AAD8CEC74DB}"/>
                  </a:ext>
                </a:extLst>
              </p:cNvPr>
              <p:cNvSpPr/>
              <p:nvPr/>
            </p:nvSpPr>
            <p:spPr>
              <a:xfrm>
                <a:off x="8548873" y="273636"/>
                <a:ext cx="224991" cy="489600"/>
              </a:xfrm>
              <a:prstGeom prst="rect">
                <a:avLst/>
              </a:prstGeom>
              <a:solidFill>
                <a:srgbClr val="1B8E95"/>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s-ES" sz="1800" b="0" i="0" u="none" strike="noStrike" kern="0" cap="none" spc="0" normalizeH="0" baseline="0" noProof="0" dirty="0">
                  <a:ln>
                    <a:noFill/>
                  </a:ln>
                  <a:solidFill>
                    <a:srgbClr val="FFFFFF"/>
                  </a:solidFill>
                  <a:effectLst/>
                  <a:uLnTx/>
                  <a:uFillTx/>
                  <a:latin typeface="Arial"/>
                  <a:ea typeface="+mn-ea"/>
                  <a:cs typeface="+mn-cs"/>
                </a:endParaRPr>
              </a:p>
            </p:txBody>
          </p:sp>
        </p:grpSp>
        <p:sp>
          <p:nvSpPr>
            <p:cNvPr id="10" name="Round Diagonal Corner Rectangle 9">
              <a:extLst>
                <a:ext uri="{FF2B5EF4-FFF2-40B4-BE49-F238E27FC236}">
                  <a16:creationId xmlns:a16="http://schemas.microsoft.com/office/drawing/2014/main" id="{858B3CE3-5352-4494-9F7F-01CFF76E4E41}"/>
                </a:ext>
              </a:extLst>
            </p:cNvPr>
            <p:cNvSpPr/>
            <p:nvPr/>
          </p:nvSpPr>
          <p:spPr>
            <a:xfrm>
              <a:off x="19668" y="8620"/>
              <a:ext cx="437650" cy="437650"/>
            </a:xfrm>
            <a:prstGeom prst="round2DiagRect">
              <a:avLst>
                <a:gd name="adj1" fmla="val 18841"/>
                <a:gd name="adj2" fmla="val 0"/>
              </a:avLst>
            </a:prstGeom>
            <a:solidFill>
              <a:srgbClr val="FFC000"/>
            </a:solidFill>
            <a:ln w="12700" cap="flat" cmpd="sng" algn="ctr">
              <a:noFill/>
              <a:prstDash val="solid"/>
              <a:miter lim="800000"/>
            </a:ln>
            <a:effectLst/>
          </p:spPr>
          <p:txBody>
            <a:bodyPr rtlCol="0" anchor="ctr"/>
            <a:lstStyle/>
            <a:p>
              <a:pPr marL="0" marR="0" lvl="0" indent="0" algn="ctr" defTabSz="713232" eaLnBrk="1" fontAlgn="auto" latinLnBrk="0" hangingPunct="1">
                <a:lnSpc>
                  <a:spcPct val="100000"/>
                </a:lnSpc>
                <a:spcBef>
                  <a:spcPts val="0"/>
                </a:spcBef>
                <a:spcAft>
                  <a:spcPts val="0"/>
                </a:spcAft>
                <a:buClrTx/>
                <a:buSzTx/>
                <a:buFontTx/>
                <a:buNone/>
                <a:tabLst/>
                <a:defRPr/>
              </a:pPr>
              <a:endParaRPr kumimoji="0" lang="bg-BG" sz="1404" b="0" i="0" u="none" strike="noStrike" kern="0" cap="none" spc="0" normalizeH="0" baseline="0" noProof="0">
                <a:ln>
                  <a:noFill/>
                </a:ln>
                <a:solidFill>
                  <a:srgbClr val="34719E"/>
                </a:solidFill>
                <a:effectLst/>
                <a:uLnTx/>
                <a:uFillTx/>
                <a:latin typeface="Arial"/>
                <a:ea typeface="+mn-ea"/>
                <a:cs typeface="+mn-cs"/>
              </a:endParaRPr>
            </a:p>
          </p:txBody>
        </p:sp>
        <p:sp>
          <p:nvSpPr>
            <p:cNvPr id="11" name="TextBox 3">
              <a:extLst>
                <a:ext uri="{FF2B5EF4-FFF2-40B4-BE49-F238E27FC236}">
                  <a16:creationId xmlns:a16="http://schemas.microsoft.com/office/drawing/2014/main" id="{F4476276-2663-4A67-9FD3-FCE366B1EE10}"/>
                </a:ext>
              </a:extLst>
            </p:cNvPr>
            <p:cNvSpPr txBox="1"/>
            <p:nvPr/>
          </p:nvSpPr>
          <p:spPr>
            <a:xfrm>
              <a:off x="14545" y="8620"/>
              <a:ext cx="470000" cy="400110"/>
            </a:xfrm>
            <a:prstGeom prst="rect">
              <a:avLst/>
            </a:prstGeom>
            <a:noFill/>
          </p:spPr>
          <p:txBody>
            <a:bodyPr wrap="none" rtlCol="0">
              <a:spAutoFit/>
            </a:bodyPr>
            <a:lstStyle/>
            <a:p>
              <a:pPr algn="ctr" defTabSz="713232"/>
              <a:r>
                <a:rPr lang="en-US" sz="2000" dirty="0">
                  <a:solidFill>
                    <a:srgbClr val="FAFAFA"/>
                  </a:solidFill>
                  <a:ea typeface="Open Sans Light" panose="020B0306030504020204" pitchFamily="34" charset="0"/>
                  <a:cs typeface="Open Sans Light" panose="020B0306030504020204" pitchFamily="34" charset="0"/>
                </a:rPr>
                <a:t>01</a:t>
              </a:r>
              <a:endParaRPr lang="bg-BG" sz="2000" dirty="0">
                <a:solidFill>
                  <a:srgbClr val="FAFAFA"/>
                </a:solidFill>
                <a:ea typeface="Open Sans Light" panose="020B0306030504020204" pitchFamily="34" charset="0"/>
                <a:cs typeface="Open Sans Light" panose="020B0306030504020204" pitchFamily="34" charset="0"/>
              </a:endParaRPr>
            </a:p>
          </p:txBody>
        </p:sp>
      </p:grpSp>
    </p:spTree>
    <p:extLst>
      <p:ext uri="{BB962C8B-B14F-4D97-AF65-F5344CB8AC3E}">
        <p14:creationId xmlns:p14="http://schemas.microsoft.com/office/powerpoint/2010/main" val="370234645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2 CuadroTexto">
            <a:extLst>
              <a:ext uri="{FF2B5EF4-FFF2-40B4-BE49-F238E27FC236}">
                <a16:creationId xmlns:a16="http://schemas.microsoft.com/office/drawing/2014/main" id="{E1E84B57-957F-4B18-B831-5A2AB32F59E3}"/>
              </a:ext>
            </a:extLst>
          </p:cNvPr>
          <p:cNvSpPr txBox="1">
            <a:spLocks noChangeArrowheads="1"/>
          </p:cNvSpPr>
          <p:nvPr/>
        </p:nvSpPr>
        <p:spPr bwMode="auto">
          <a:xfrm>
            <a:off x="369139" y="1030288"/>
            <a:ext cx="87503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000">
                <a:solidFill>
                  <a:schemeClr val="tx1"/>
                </a:solidFill>
                <a:latin typeface="Arial" panose="020B0604020202020204" pitchFamily="34" charset="0"/>
                <a:cs typeface="Arial" panose="020B0604020202020204" pitchFamily="34" charset="0"/>
              </a:defRPr>
            </a:lvl1pPr>
            <a:lvl2pPr marL="742950" indent="-285750">
              <a:defRPr sz="2000">
                <a:solidFill>
                  <a:schemeClr val="tx1"/>
                </a:solidFill>
                <a:latin typeface="Arial" panose="020B0604020202020204" pitchFamily="34" charset="0"/>
                <a:cs typeface="Arial" panose="020B0604020202020204" pitchFamily="34" charset="0"/>
              </a:defRPr>
            </a:lvl2pPr>
            <a:lvl3pPr marL="1143000" indent="-228600">
              <a:defRPr sz="2000">
                <a:solidFill>
                  <a:schemeClr val="tx1"/>
                </a:solidFill>
                <a:latin typeface="Arial" panose="020B0604020202020204" pitchFamily="34" charset="0"/>
                <a:cs typeface="Arial" panose="020B0604020202020204" pitchFamily="34" charset="0"/>
              </a:defRPr>
            </a:lvl3pPr>
            <a:lvl4pPr marL="1600200" indent="-228600">
              <a:defRPr sz="2000">
                <a:solidFill>
                  <a:schemeClr val="tx1"/>
                </a:solidFill>
                <a:latin typeface="Arial" panose="020B0604020202020204" pitchFamily="34" charset="0"/>
                <a:cs typeface="Arial" panose="020B0604020202020204" pitchFamily="34" charset="0"/>
              </a:defRPr>
            </a:lvl4pPr>
            <a:lvl5pPr marL="2057400" indent="-228600">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9pPr>
          </a:lstStyle>
          <a:p>
            <a:pPr algn="just"/>
            <a:r>
              <a:rPr lang="en-US" altLang="es-ES" b="1" dirty="0">
                <a:solidFill>
                  <a:srgbClr val="FFC000"/>
                </a:solidFill>
              </a:rPr>
              <a:t>Efficiency energy in cooling systems:</a:t>
            </a:r>
          </a:p>
        </p:txBody>
      </p:sp>
      <p:sp>
        <p:nvSpPr>
          <p:cNvPr id="7" name="2 CuadroTexto">
            <a:extLst>
              <a:ext uri="{FF2B5EF4-FFF2-40B4-BE49-F238E27FC236}">
                <a16:creationId xmlns:a16="http://schemas.microsoft.com/office/drawing/2014/main" id="{BA59E72F-D46A-4877-883A-4AD816ED8800}"/>
              </a:ext>
            </a:extLst>
          </p:cNvPr>
          <p:cNvSpPr txBox="1">
            <a:spLocks noChangeArrowheads="1"/>
          </p:cNvSpPr>
          <p:nvPr/>
        </p:nvSpPr>
        <p:spPr bwMode="auto">
          <a:xfrm>
            <a:off x="395663" y="1622425"/>
            <a:ext cx="875030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000">
                <a:solidFill>
                  <a:schemeClr val="tx1"/>
                </a:solidFill>
                <a:latin typeface="Arial" panose="020B0604020202020204" pitchFamily="34" charset="0"/>
                <a:cs typeface="Arial" panose="020B0604020202020204" pitchFamily="34" charset="0"/>
              </a:defRPr>
            </a:lvl1pPr>
            <a:lvl2pPr marL="742950" indent="-285750">
              <a:defRPr sz="2000">
                <a:solidFill>
                  <a:schemeClr val="tx1"/>
                </a:solidFill>
                <a:latin typeface="Arial" panose="020B0604020202020204" pitchFamily="34" charset="0"/>
                <a:cs typeface="Arial" panose="020B0604020202020204" pitchFamily="34" charset="0"/>
              </a:defRPr>
            </a:lvl2pPr>
            <a:lvl3pPr marL="1143000" indent="-228600">
              <a:defRPr sz="2000">
                <a:solidFill>
                  <a:schemeClr val="tx1"/>
                </a:solidFill>
                <a:latin typeface="Arial" panose="020B0604020202020204" pitchFamily="34" charset="0"/>
                <a:cs typeface="Arial" panose="020B0604020202020204" pitchFamily="34" charset="0"/>
              </a:defRPr>
            </a:lvl3pPr>
            <a:lvl4pPr marL="1600200" indent="-228600">
              <a:defRPr sz="2000">
                <a:solidFill>
                  <a:schemeClr val="tx1"/>
                </a:solidFill>
                <a:latin typeface="Arial" panose="020B0604020202020204" pitchFamily="34" charset="0"/>
                <a:cs typeface="Arial" panose="020B0604020202020204" pitchFamily="34" charset="0"/>
              </a:defRPr>
            </a:lvl4pPr>
            <a:lvl5pPr marL="2057400" indent="-228600">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9pPr>
          </a:lstStyle>
          <a:p>
            <a:pPr algn="just"/>
            <a:r>
              <a:rPr lang="es-ES" altLang="es-ES" b="1" dirty="0">
                <a:solidFill>
                  <a:srgbClr val="000000"/>
                </a:solidFill>
              </a:rPr>
              <a:t>Energy </a:t>
            </a:r>
            <a:r>
              <a:rPr lang="es-ES" altLang="es-ES" b="1" dirty="0" err="1">
                <a:solidFill>
                  <a:srgbClr val="000000"/>
                </a:solidFill>
              </a:rPr>
              <a:t>efficiency</a:t>
            </a:r>
            <a:r>
              <a:rPr lang="es-ES" altLang="es-ES" b="1" dirty="0">
                <a:solidFill>
                  <a:srgbClr val="000000"/>
                </a:solidFill>
              </a:rPr>
              <a:t> in </a:t>
            </a:r>
            <a:r>
              <a:rPr lang="es-ES" altLang="es-ES" b="1" dirty="0" err="1">
                <a:solidFill>
                  <a:srgbClr val="000000"/>
                </a:solidFill>
              </a:rPr>
              <a:t>compressors</a:t>
            </a:r>
            <a:r>
              <a:rPr lang="en-US" altLang="es-ES" b="1" dirty="0">
                <a:solidFill>
                  <a:srgbClr val="000000"/>
                </a:solidFill>
              </a:rPr>
              <a:t>:</a:t>
            </a:r>
          </a:p>
        </p:txBody>
      </p:sp>
      <p:sp>
        <p:nvSpPr>
          <p:cNvPr id="8" name="1 CuadroTexto">
            <a:extLst>
              <a:ext uri="{FF2B5EF4-FFF2-40B4-BE49-F238E27FC236}">
                <a16:creationId xmlns:a16="http://schemas.microsoft.com/office/drawing/2014/main" id="{7004F4CA-3238-436E-8663-5713BE523F53}"/>
              </a:ext>
            </a:extLst>
          </p:cNvPr>
          <p:cNvSpPr txBox="1">
            <a:spLocks noChangeArrowheads="1"/>
          </p:cNvSpPr>
          <p:nvPr/>
        </p:nvSpPr>
        <p:spPr bwMode="auto">
          <a:xfrm>
            <a:off x="467544" y="2132856"/>
            <a:ext cx="8306320" cy="18158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000">
                <a:solidFill>
                  <a:schemeClr val="tx1"/>
                </a:solidFill>
                <a:latin typeface="Arial" charset="0"/>
                <a:cs typeface="Arial" charset="0"/>
              </a:defRPr>
            </a:lvl1pPr>
            <a:lvl2pPr marL="742950" indent="-285750" eaLnBrk="0" hangingPunct="0">
              <a:defRPr sz="2000">
                <a:solidFill>
                  <a:schemeClr val="tx1"/>
                </a:solidFill>
                <a:latin typeface="Arial" charset="0"/>
                <a:cs typeface="Arial" charset="0"/>
              </a:defRPr>
            </a:lvl2pPr>
            <a:lvl3pPr marL="1143000" indent="-228600" eaLnBrk="0" hangingPunct="0">
              <a:defRPr sz="2000">
                <a:solidFill>
                  <a:schemeClr val="tx1"/>
                </a:solidFill>
                <a:latin typeface="Arial" charset="0"/>
                <a:cs typeface="Arial" charset="0"/>
              </a:defRPr>
            </a:lvl3pPr>
            <a:lvl4pPr marL="1600200" indent="-228600" eaLnBrk="0" hangingPunct="0">
              <a:defRPr sz="2000">
                <a:solidFill>
                  <a:schemeClr val="tx1"/>
                </a:solidFill>
                <a:latin typeface="Arial" charset="0"/>
                <a:cs typeface="Arial" charset="0"/>
              </a:defRPr>
            </a:lvl4pPr>
            <a:lvl5pPr marL="2057400" indent="-228600" eaLnBrk="0" hangingPunct="0">
              <a:defRPr sz="2000">
                <a:solidFill>
                  <a:schemeClr val="tx1"/>
                </a:solidFill>
                <a:latin typeface="Arial" charset="0"/>
                <a:cs typeface="Arial" charset="0"/>
              </a:defRPr>
            </a:lvl5pPr>
            <a:lvl6pPr marL="2514600" indent="-228600" algn="ctr" eaLnBrk="0" fontAlgn="base" hangingPunct="0">
              <a:spcBef>
                <a:spcPct val="0"/>
              </a:spcBef>
              <a:spcAft>
                <a:spcPct val="0"/>
              </a:spcAft>
              <a:defRPr sz="2000">
                <a:solidFill>
                  <a:schemeClr val="tx1"/>
                </a:solidFill>
                <a:latin typeface="Arial" charset="0"/>
                <a:cs typeface="Arial" charset="0"/>
              </a:defRPr>
            </a:lvl6pPr>
            <a:lvl7pPr marL="2971800" indent="-228600" algn="ctr" eaLnBrk="0" fontAlgn="base" hangingPunct="0">
              <a:spcBef>
                <a:spcPct val="0"/>
              </a:spcBef>
              <a:spcAft>
                <a:spcPct val="0"/>
              </a:spcAft>
              <a:defRPr sz="2000">
                <a:solidFill>
                  <a:schemeClr val="tx1"/>
                </a:solidFill>
                <a:latin typeface="Arial" charset="0"/>
                <a:cs typeface="Arial" charset="0"/>
              </a:defRPr>
            </a:lvl7pPr>
            <a:lvl8pPr marL="3429000" indent="-228600" algn="ctr" eaLnBrk="0" fontAlgn="base" hangingPunct="0">
              <a:spcBef>
                <a:spcPct val="0"/>
              </a:spcBef>
              <a:spcAft>
                <a:spcPct val="0"/>
              </a:spcAft>
              <a:defRPr sz="2000">
                <a:solidFill>
                  <a:schemeClr val="tx1"/>
                </a:solidFill>
                <a:latin typeface="Arial" charset="0"/>
                <a:cs typeface="Arial" charset="0"/>
              </a:defRPr>
            </a:lvl8pPr>
            <a:lvl9pPr marL="3886200" indent="-228600" algn="ctr" eaLnBrk="0" fontAlgn="base" hangingPunct="0">
              <a:spcBef>
                <a:spcPct val="0"/>
              </a:spcBef>
              <a:spcAft>
                <a:spcPct val="0"/>
              </a:spcAft>
              <a:defRPr sz="2000">
                <a:solidFill>
                  <a:schemeClr val="tx1"/>
                </a:solidFill>
                <a:latin typeface="Arial" charset="0"/>
                <a:cs typeface="Arial" charset="0"/>
              </a:defRPr>
            </a:lvl9pPr>
          </a:lstStyle>
          <a:p>
            <a:pPr algn="just" eaLnBrk="1" hangingPunct="1">
              <a:defRPr/>
            </a:pPr>
            <a:r>
              <a:rPr lang="es-ES" altLang="es-ES" sz="1600" b="1" dirty="0">
                <a:solidFill>
                  <a:schemeClr val="tx1">
                    <a:lumMod val="75000"/>
                    <a:lumOff val="25000"/>
                  </a:schemeClr>
                </a:solidFill>
              </a:rPr>
              <a:t>1.- </a:t>
            </a:r>
            <a:r>
              <a:rPr lang="en-US" altLang="es-ES" sz="1600" b="1" dirty="0">
                <a:solidFill>
                  <a:schemeClr val="tx1">
                    <a:lumMod val="75000"/>
                    <a:lumOff val="25000"/>
                  </a:schemeClr>
                </a:solidFill>
              </a:rPr>
              <a:t>Replacement of compressors with more efficient ones with variable loads.</a:t>
            </a:r>
          </a:p>
          <a:p>
            <a:pPr algn="just" eaLnBrk="1" hangingPunct="1">
              <a:defRPr/>
            </a:pPr>
            <a:r>
              <a:rPr lang="es-ES" altLang="es-ES" sz="1600" b="1" dirty="0">
                <a:solidFill>
                  <a:schemeClr val="tx1">
                    <a:lumMod val="75000"/>
                    <a:lumOff val="25000"/>
                  </a:schemeClr>
                </a:solidFill>
              </a:rPr>
              <a:t>2.- </a:t>
            </a:r>
            <a:r>
              <a:rPr lang="es-ES" altLang="es-ES" sz="1600" b="1" dirty="0" err="1">
                <a:solidFill>
                  <a:schemeClr val="tx1">
                    <a:lumMod val="75000"/>
                    <a:lumOff val="25000"/>
                  </a:schemeClr>
                </a:solidFill>
              </a:rPr>
              <a:t>Installation</a:t>
            </a:r>
            <a:r>
              <a:rPr lang="es-ES" altLang="es-ES" sz="1600" b="1" dirty="0">
                <a:solidFill>
                  <a:schemeClr val="tx1">
                    <a:lumMod val="75000"/>
                    <a:lumOff val="25000"/>
                  </a:schemeClr>
                </a:solidFill>
              </a:rPr>
              <a:t> </a:t>
            </a:r>
            <a:r>
              <a:rPr lang="es-ES" altLang="es-ES" sz="1600" b="1" dirty="0" err="1">
                <a:solidFill>
                  <a:schemeClr val="tx1">
                    <a:lumMod val="75000"/>
                    <a:lumOff val="25000"/>
                  </a:schemeClr>
                </a:solidFill>
              </a:rPr>
              <a:t>of</a:t>
            </a:r>
            <a:r>
              <a:rPr lang="es-ES" altLang="es-ES" sz="1600" b="1" dirty="0">
                <a:solidFill>
                  <a:schemeClr val="tx1">
                    <a:lumMod val="75000"/>
                    <a:lumOff val="25000"/>
                  </a:schemeClr>
                </a:solidFill>
              </a:rPr>
              <a:t> </a:t>
            </a:r>
            <a:r>
              <a:rPr lang="es-ES" altLang="es-ES" sz="1600" b="1" dirty="0" err="1">
                <a:solidFill>
                  <a:schemeClr val="tx1">
                    <a:lumMod val="75000"/>
                    <a:lumOff val="25000"/>
                  </a:schemeClr>
                </a:solidFill>
              </a:rPr>
              <a:t>multistage</a:t>
            </a:r>
            <a:r>
              <a:rPr lang="es-ES" altLang="es-ES" sz="1600" b="1" dirty="0">
                <a:solidFill>
                  <a:schemeClr val="tx1">
                    <a:lumMod val="75000"/>
                    <a:lumOff val="25000"/>
                  </a:schemeClr>
                </a:solidFill>
              </a:rPr>
              <a:t> </a:t>
            </a:r>
            <a:r>
              <a:rPr lang="es-ES" altLang="es-ES" sz="1600" b="1" dirty="0" err="1">
                <a:solidFill>
                  <a:schemeClr val="tx1">
                    <a:lumMod val="75000"/>
                    <a:lumOff val="25000"/>
                  </a:schemeClr>
                </a:solidFill>
              </a:rPr>
              <a:t>compressors</a:t>
            </a:r>
            <a:r>
              <a:rPr lang="es-ES" altLang="es-ES" sz="1600" b="1" dirty="0">
                <a:solidFill>
                  <a:schemeClr val="tx1">
                    <a:lumMod val="75000"/>
                    <a:lumOff val="25000"/>
                  </a:schemeClr>
                </a:solidFill>
              </a:rPr>
              <a:t>.</a:t>
            </a:r>
          </a:p>
          <a:p>
            <a:pPr algn="just" eaLnBrk="1" hangingPunct="1">
              <a:defRPr/>
            </a:pPr>
            <a:r>
              <a:rPr lang="es-ES" altLang="es-ES" sz="1600" dirty="0">
                <a:solidFill>
                  <a:schemeClr val="tx1">
                    <a:lumMod val="75000"/>
                    <a:lumOff val="25000"/>
                  </a:schemeClr>
                </a:solidFill>
              </a:rPr>
              <a:t>	</a:t>
            </a:r>
            <a:r>
              <a:rPr lang="en-GB" altLang="es-ES" sz="1600" dirty="0"/>
              <a:t>To produce different pressures  to supply the demand of cold at different 	temperatures.</a:t>
            </a:r>
          </a:p>
          <a:p>
            <a:pPr algn="just" eaLnBrk="1" hangingPunct="1">
              <a:defRPr/>
            </a:pPr>
            <a:r>
              <a:rPr lang="es-ES" altLang="es-ES" sz="1600" b="1" dirty="0">
                <a:solidFill>
                  <a:schemeClr val="tx1">
                    <a:lumMod val="75000"/>
                    <a:lumOff val="25000"/>
                  </a:schemeClr>
                </a:solidFill>
              </a:rPr>
              <a:t>3.- </a:t>
            </a:r>
            <a:r>
              <a:rPr lang="en-US" altLang="es-ES" sz="1600" b="1" dirty="0">
                <a:solidFill>
                  <a:schemeClr val="tx1">
                    <a:lumMod val="75000"/>
                    <a:lumOff val="25000"/>
                  </a:schemeClr>
                </a:solidFill>
              </a:rPr>
              <a:t>Heat recovery of cold compressors</a:t>
            </a:r>
            <a:r>
              <a:rPr lang="es-ES" altLang="es-ES" sz="1600" b="1" dirty="0">
                <a:solidFill>
                  <a:schemeClr val="tx1">
                    <a:lumMod val="75000"/>
                    <a:lumOff val="25000"/>
                  </a:schemeClr>
                </a:solidFill>
              </a:rPr>
              <a:t>.</a:t>
            </a:r>
          </a:p>
          <a:p>
            <a:pPr algn="just" eaLnBrk="1" hangingPunct="1">
              <a:defRPr/>
            </a:pPr>
            <a:r>
              <a:rPr lang="en-GB" altLang="es-ES" sz="1600" dirty="0"/>
              <a:t>	To cover the thermal demands of low temperature for other uses (Heating and 	hot water) in the same installation.</a:t>
            </a:r>
            <a:endParaRPr lang="es-ES" altLang="es-ES" sz="1600" dirty="0"/>
          </a:p>
        </p:txBody>
      </p:sp>
      <p:sp>
        <p:nvSpPr>
          <p:cNvPr id="9" name="1 CuadroTexto">
            <a:extLst>
              <a:ext uri="{FF2B5EF4-FFF2-40B4-BE49-F238E27FC236}">
                <a16:creationId xmlns:a16="http://schemas.microsoft.com/office/drawing/2014/main" id="{36276EC0-A85D-4038-BB81-7263054E254A}"/>
              </a:ext>
            </a:extLst>
          </p:cNvPr>
          <p:cNvSpPr txBox="1"/>
          <p:nvPr/>
        </p:nvSpPr>
        <p:spPr>
          <a:xfrm>
            <a:off x="455704" y="3861048"/>
            <a:ext cx="8306320" cy="2308324"/>
          </a:xfrm>
          <a:prstGeom prst="rect">
            <a:avLst/>
          </a:prstGeom>
          <a:noFill/>
        </p:spPr>
        <p:txBody>
          <a:bodyPr wrap="square">
            <a:spAutoFit/>
          </a:bodyPr>
          <a:lstStyle/>
          <a:p>
            <a:pPr algn="just">
              <a:defRPr/>
            </a:pPr>
            <a:r>
              <a:rPr lang="es-ES" altLang="es-ES" sz="1600" b="1" dirty="0">
                <a:solidFill>
                  <a:schemeClr val="tx1">
                    <a:lumMod val="75000"/>
                    <a:lumOff val="25000"/>
                  </a:schemeClr>
                </a:solidFill>
                <a:latin typeface="Arial" charset="0"/>
                <a:cs typeface="Arial" charset="0"/>
              </a:rPr>
              <a:t>4.- </a:t>
            </a:r>
            <a:r>
              <a:rPr lang="en-US" altLang="es-ES" sz="1600" b="1" dirty="0">
                <a:solidFill>
                  <a:schemeClr val="tx1">
                    <a:lumMod val="75000"/>
                    <a:lumOff val="25000"/>
                  </a:schemeClr>
                </a:solidFill>
                <a:latin typeface="Arial" charset="0"/>
                <a:cs typeface="Arial" charset="0"/>
              </a:rPr>
              <a:t>Centralized control of the compressors group</a:t>
            </a:r>
          </a:p>
          <a:p>
            <a:pPr marL="285750" indent="-285750" algn="just">
              <a:buFont typeface="Arial" panose="020B0604020202020204" pitchFamily="34" charset="0"/>
              <a:buChar char="•"/>
              <a:defRPr/>
            </a:pPr>
            <a:r>
              <a:rPr lang="en-US" sz="1600" dirty="0">
                <a:solidFill>
                  <a:schemeClr val="tx1">
                    <a:lumMod val="75000"/>
                    <a:lumOff val="25000"/>
                  </a:schemeClr>
                </a:solidFill>
                <a:latin typeface="Arial" charset="0"/>
                <a:cs typeface="Arial" charset="0"/>
              </a:rPr>
              <a:t>Decentralized system: Each chamber has its own compressor</a:t>
            </a:r>
          </a:p>
          <a:p>
            <a:pPr marL="1085850" lvl="1" indent="-342900" algn="just">
              <a:buFont typeface="Arial" panose="020B0604020202020204" pitchFamily="34" charset="0"/>
              <a:buChar char="•"/>
              <a:defRPr/>
            </a:pPr>
            <a:r>
              <a:rPr lang="en-US" sz="1600" dirty="0">
                <a:solidFill>
                  <a:schemeClr val="tx1">
                    <a:lumMod val="75000"/>
                    <a:lumOff val="25000"/>
                  </a:schemeClr>
                </a:solidFill>
                <a:latin typeface="Arial" charset="0"/>
                <a:cs typeface="Arial" charset="0"/>
              </a:rPr>
              <a:t>Good control of workload. (Each chamber can be turned on/off according to need)</a:t>
            </a:r>
          </a:p>
          <a:p>
            <a:pPr marL="1085850" lvl="1" indent="-342900" algn="just">
              <a:buFont typeface="Arial" panose="020B0604020202020204" pitchFamily="34" charset="0"/>
              <a:buChar char="•"/>
              <a:defRPr/>
            </a:pPr>
            <a:r>
              <a:rPr lang="en-US" sz="1600" dirty="0">
                <a:solidFill>
                  <a:schemeClr val="tx1">
                    <a:lumMod val="75000"/>
                    <a:lumOff val="25000"/>
                  </a:schemeClr>
                </a:solidFill>
                <a:latin typeface="Arial" charset="0"/>
                <a:cs typeface="Arial" charset="0"/>
              </a:rPr>
              <a:t>Low energy efficiency in small compressors</a:t>
            </a:r>
          </a:p>
          <a:p>
            <a:pPr marL="285750" lvl="1" indent="-285750" algn="just">
              <a:buFont typeface="Arial" panose="020B0604020202020204" pitchFamily="34" charset="0"/>
              <a:buChar char="•"/>
              <a:defRPr/>
            </a:pPr>
            <a:r>
              <a:rPr lang="en-US" sz="1600" dirty="0">
                <a:solidFill>
                  <a:schemeClr val="tx1">
                    <a:lumMod val="75000"/>
                    <a:lumOff val="25000"/>
                  </a:schemeClr>
                </a:solidFill>
                <a:latin typeface="Arial" charset="0"/>
                <a:cs typeface="Arial" charset="0"/>
              </a:rPr>
              <a:t>Centralized system. All compressors in the same area, and the refrigerant is transported to each point of consumption.</a:t>
            </a:r>
          </a:p>
          <a:p>
            <a:pPr marL="1085850" lvl="1" indent="-342900" algn="just">
              <a:buFont typeface="Arial" panose="020B0604020202020204" pitchFamily="34" charset="0"/>
              <a:buChar char="•"/>
              <a:defRPr/>
            </a:pPr>
            <a:r>
              <a:rPr lang="en-GB" sz="1600" dirty="0">
                <a:solidFill>
                  <a:schemeClr val="tx1">
                    <a:lumMod val="75000"/>
                    <a:lumOff val="25000"/>
                  </a:schemeClr>
                </a:solidFill>
                <a:latin typeface="Arial" charset="0"/>
                <a:cs typeface="Arial" charset="0"/>
              </a:rPr>
              <a:t>Better energy efficiency in large compressors</a:t>
            </a:r>
          </a:p>
          <a:p>
            <a:pPr marL="1085850" lvl="1" indent="-342900" algn="just">
              <a:buFont typeface="Arial" panose="020B0604020202020204" pitchFamily="34" charset="0"/>
              <a:buChar char="•"/>
              <a:defRPr/>
            </a:pPr>
            <a:r>
              <a:rPr lang="es-ES" sz="1600" dirty="0" err="1">
                <a:solidFill>
                  <a:schemeClr val="tx1">
                    <a:lumMod val="75000"/>
                    <a:lumOff val="25000"/>
                  </a:schemeClr>
                </a:solidFill>
                <a:latin typeface="Arial" charset="0"/>
                <a:cs typeface="Arial" charset="0"/>
              </a:rPr>
              <a:t>Remote</a:t>
            </a:r>
            <a:r>
              <a:rPr lang="es-ES" sz="1600" dirty="0">
                <a:solidFill>
                  <a:schemeClr val="tx1">
                    <a:lumMod val="75000"/>
                    <a:lumOff val="25000"/>
                  </a:schemeClr>
                </a:solidFill>
                <a:latin typeface="Arial" charset="0"/>
                <a:cs typeface="Arial" charset="0"/>
              </a:rPr>
              <a:t> control</a:t>
            </a:r>
          </a:p>
        </p:txBody>
      </p:sp>
      <p:grpSp>
        <p:nvGrpSpPr>
          <p:cNvPr id="10" name="Grupo 9">
            <a:extLst>
              <a:ext uri="{FF2B5EF4-FFF2-40B4-BE49-F238E27FC236}">
                <a16:creationId xmlns:a16="http://schemas.microsoft.com/office/drawing/2014/main" id="{FCFABC53-019D-4160-84B6-29571CF47545}"/>
              </a:ext>
            </a:extLst>
          </p:cNvPr>
          <p:cNvGrpSpPr/>
          <p:nvPr/>
        </p:nvGrpSpPr>
        <p:grpSpPr>
          <a:xfrm>
            <a:off x="14545" y="8620"/>
            <a:ext cx="8759319" cy="718955"/>
            <a:chOff x="14545" y="8620"/>
            <a:chExt cx="8759319" cy="718955"/>
          </a:xfrm>
        </p:grpSpPr>
        <p:grpSp>
          <p:nvGrpSpPr>
            <p:cNvPr id="11" name="Grupo 10">
              <a:extLst>
                <a:ext uri="{FF2B5EF4-FFF2-40B4-BE49-F238E27FC236}">
                  <a16:creationId xmlns:a16="http://schemas.microsoft.com/office/drawing/2014/main" id="{6AC2782F-9D47-46FE-AAD2-B4D8433FBE5A}"/>
                </a:ext>
              </a:extLst>
            </p:cNvPr>
            <p:cNvGrpSpPr/>
            <p:nvPr/>
          </p:nvGrpSpPr>
          <p:grpSpPr>
            <a:xfrm>
              <a:off x="370136" y="236507"/>
              <a:ext cx="8403728" cy="491068"/>
              <a:chOff x="370136" y="273636"/>
              <a:chExt cx="8403728" cy="491068"/>
            </a:xfrm>
          </p:grpSpPr>
          <p:sp>
            <p:nvSpPr>
              <p:cNvPr id="14" name="Titel 1">
                <a:extLst>
                  <a:ext uri="{FF2B5EF4-FFF2-40B4-BE49-F238E27FC236}">
                    <a16:creationId xmlns:a16="http://schemas.microsoft.com/office/drawing/2014/main" id="{0EF8025B-CAAF-495A-A3D2-EEF1FB788166}"/>
                  </a:ext>
                </a:extLst>
              </p:cNvPr>
              <p:cNvSpPr txBox="1">
                <a:spLocks/>
              </p:cNvSpPr>
              <p:nvPr/>
            </p:nvSpPr>
            <p:spPr>
              <a:xfrm>
                <a:off x="370136" y="274638"/>
                <a:ext cx="8006861" cy="490066"/>
              </a:xfrm>
              <a:prstGeom prst="rect">
                <a:avLst/>
              </a:prstGeom>
              <a:solidFill>
                <a:srgbClr val="209298"/>
              </a:solidFill>
            </p:spPr>
            <p:txBody>
              <a:bodyPr vert="horz" lIns="91440" tIns="45720" rIns="91440" bIns="45720" rtlCol="0" anchor="ctr">
                <a:normAutofit/>
              </a:bodyPr>
              <a:lstStyle>
                <a:lvl1pPr algn="l" defTabSz="914400" rtl="0" eaLnBrk="1" latinLnBrk="0" hangingPunct="1">
                  <a:spcBef>
                    <a:spcPct val="0"/>
                  </a:spcBef>
                  <a:buNone/>
                  <a:defRPr sz="2200" b="1" kern="1200">
                    <a:solidFill>
                      <a:schemeClr val="bg1"/>
                    </a:solidFill>
                    <a:latin typeface="+mj-lt"/>
                    <a:ea typeface="+mj-ea"/>
                    <a:cs typeface="+mj-cs"/>
                  </a:defRPr>
                </a:lvl1pPr>
              </a:lstStyle>
              <a:p>
                <a:r>
                  <a:rPr lang="de-DE" dirty="0"/>
                  <a:t>Energy Efficiency in Cooling production</a:t>
                </a:r>
              </a:p>
            </p:txBody>
          </p:sp>
          <p:sp>
            <p:nvSpPr>
              <p:cNvPr id="15" name="Rectángulo 14">
                <a:extLst>
                  <a:ext uri="{FF2B5EF4-FFF2-40B4-BE49-F238E27FC236}">
                    <a16:creationId xmlns:a16="http://schemas.microsoft.com/office/drawing/2014/main" id="{C46138A4-EF81-4B16-804B-317F76CD43C6}"/>
                  </a:ext>
                </a:extLst>
              </p:cNvPr>
              <p:cNvSpPr/>
              <p:nvPr/>
            </p:nvSpPr>
            <p:spPr>
              <a:xfrm>
                <a:off x="8548873" y="273636"/>
                <a:ext cx="224991" cy="489600"/>
              </a:xfrm>
              <a:prstGeom prst="rect">
                <a:avLst/>
              </a:prstGeom>
              <a:solidFill>
                <a:srgbClr val="1B8E95"/>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s-ES" sz="1800" b="0" i="0" u="none" strike="noStrike" kern="0" cap="none" spc="0" normalizeH="0" baseline="0" noProof="0" dirty="0">
                  <a:ln>
                    <a:noFill/>
                  </a:ln>
                  <a:solidFill>
                    <a:srgbClr val="FFFFFF"/>
                  </a:solidFill>
                  <a:effectLst/>
                  <a:uLnTx/>
                  <a:uFillTx/>
                  <a:latin typeface="Arial"/>
                  <a:ea typeface="+mn-ea"/>
                  <a:cs typeface="+mn-cs"/>
                </a:endParaRPr>
              </a:p>
            </p:txBody>
          </p:sp>
        </p:grpSp>
        <p:sp>
          <p:nvSpPr>
            <p:cNvPr id="12" name="Round Diagonal Corner Rectangle 9">
              <a:extLst>
                <a:ext uri="{FF2B5EF4-FFF2-40B4-BE49-F238E27FC236}">
                  <a16:creationId xmlns:a16="http://schemas.microsoft.com/office/drawing/2014/main" id="{C1E80493-7235-4A8A-B1E7-2089507045DD}"/>
                </a:ext>
              </a:extLst>
            </p:cNvPr>
            <p:cNvSpPr/>
            <p:nvPr/>
          </p:nvSpPr>
          <p:spPr>
            <a:xfrm>
              <a:off x="19668" y="8620"/>
              <a:ext cx="437650" cy="437650"/>
            </a:xfrm>
            <a:prstGeom prst="round2DiagRect">
              <a:avLst>
                <a:gd name="adj1" fmla="val 18841"/>
                <a:gd name="adj2" fmla="val 0"/>
              </a:avLst>
            </a:prstGeom>
            <a:solidFill>
              <a:srgbClr val="FFC000"/>
            </a:solidFill>
            <a:ln w="12700" cap="flat" cmpd="sng" algn="ctr">
              <a:noFill/>
              <a:prstDash val="solid"/>
              <a:miter lim="800000"/>
            </a:ln>
            <a:effectLst/>
          </p:spPr>
          <p:txBody>
            <a:bodyPr rtlCol="0" anchor="ctr"/>
            <a:lstStyle/>
            <a:p>
              <a:pPr marL="0" marR="0" lvl="0" indent="0" algn="ctr" defTabSz="713232" eaLnBrk="1" fontAlgn="auto" latinLnBrk="0" hangingPunct="1">
                <a:lnSpc>
                  <a:spcPct val="100000"/>
                </a:lnSpc>
                <a:spcBef>
                  <a:spcPts val="0"/>
                </a:spcBef>
                <a:spcAft>
                  <a:spcPts val="0"/>
                </a:spcAft>
                <a:buClrTx/>
                <a:buSzTx/>
                <a:buFontTx/>
                <a:buNone/>
                <a:tabLst/>
                <a:defRPr/>
              </a:pPr>
              <a:endParaRPr kumimoji="0" lang="bg-BG" sz="1404" b="0" i="0" u="none" strike="noStrike" kern="0" cap="none" spc="0" normalizeH="0" baseline="0" noProof="0">
                <a:ln>
                  <a:noFill/>
                </a:ln>
                <a:solidFill>
                  <a:srgbClr val="34719E"/>
                </a:solidFill>
                <a:effectLst/>
                <a:uLnTx/>
                <a:uFillTx/>
                <a:latin typeface="Arial"/>
                <a:ea typeface="+mn-ea"/>
                <a:cs typeface="+mn-cs"/>
              </a:endParaRPr>
            </a:p>
          </p:txBody>
        </p:sp>
        <p:sp>
          <p:nvSpPr>
            <p:cNvPr id="13" name="TextBox 3">
              <a:extLst>
                <a:ext uri="{FF2B5EF4-FFF2-40B4-BE49-F238E27FC236}">
                  <a16:creationId xmlns:a16="http://schemas.microsoft.com/office/drawing/2014/main" id="{EA6D027E-CF7B-4A62-B03C-996096032932}"/>
                </a:ext>
              </a:extLst>
            </p:cNvPr>
            <p:cNvSpPr txBox="1"/>
            <p:nvPr/>
          </p:nvSpPr>
          <p:spPr>
            <a:xfrm>
              <a:off x="14545" y="8620"/>
              <a:ext cx="470000" cy="400110"/>
            </a:xfrm>
            <a:prstGeom prst="rect">
              <a:avLst/>
            </a:prstGeom>
            <a:noFill/>
          </p:spPr>
          <p:txBody>
            <a:bodyPr wrap="none" rtlCol="0">
              <a:spAutoFit/>
            </a:bodyPr>
            <a:lstStyle/>
            <a:p>
              <a:pPr algn="ctr" defTabSz="713232"/>
              <a:r>
                <a:rPr lang="en-US" sz="2000" dirty="0">
                  <a:solidFill>
                    <a:srgbClr val="FAFAFA"/>
                  </a:solidFill>
                  <a:ea typeface="Open Sans Light" panose="020B0306030504020204" pitchFamily="34" charset="0"/>
                  <a:cs typeface="Open Sans Light" panose="020B0306030504020204" pitchFamily="34" charset="0"/>
                </a:rPr>
                <a:t>01</a:t>
              </a:r>
              <a:endParaRPr lang="bg-BG" sz="2000" dirty="0">
                <a:solidFill>
                  <a:srgbClr val="FAFAFA"/>
                </a:solidFill>
                <a:ea typeface="Open Sans Light" panose="020B0306030504020204" pitchFamily="34" charset="0"/>
                <a:cs typeface="Open Sans Light" panose="020B0306030504020204" pitchFamily="34" charset="0"/>
              </a:endParaRPr>
            </a:p>
          </p:txBody>
        </p:sp>
      </p:grpSp>
    </p:spTree>
    <p:extLst>
      <p:ext uri="{BB962C8B-B14F-4D97-AF65-F5344CB8AC3E}">
        <p14:creationId xmlns:p14="http://schemas.microsoft.com/office/powerpoint/2010/main" val="80423253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a:extLst>
              <a:ext uri="{FF2B5EF4-FFF2-40B4-BE49-F238E27FC236}">
                <a16:creationId xmlns:a16="http://schemas.microsoft.com/office/drawing/2014/main" id="{BAB19292-9580-4F4C-86E5-CCF6488C863B}"/>
              </a:ext>
            </a:extLst>
          </p:cNvPr>
          <p:cNvSpPr>
            <a:spLocks noGrp="1" noChangeArrowheads="1"/>
          </p:cNvSpPr>
          <p:nvPr>
            <p:ph type="ctrTitle"/>
          </p:nvPr>
        </p:nvSpPr>
        <p:spPr bwMode="auto">
          <a:xfrm>
            <a:off x="719572" y="428625"/>
            <a:ext cx="7232092" cy="496887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360363"/>
            <a:r>
              <a:rPr lang="en-GB" altLang="es-ES" sz="2400" b="1" dirty="0">
                <a:solidFill>
                  <a:schemeClr val="tx1"/>
                </a:solidFill>
              </a:rPr>
              <a:t> </a:t>
            </a:r>
            <a:br>
              <a:rPr lang="en-GB" altLang="es-ES" sz="2400" b="1" dirty="0">
                <a:solidFill>
                  <a:schemeClr val="tx1"/>
                </a:solidFill>
              </a:rPr>
            </a:br>
            <a:br>
              <a:rPr lang="en-GB" altLang="es-ES" sz="1600" b="1" dirty="0">
                <a:solidFill>
                  <a:schemeClr val="tx1"/>
                </a:solidFill>
              </a:rPr>
            </a:br>
            <a:r>
              <a:rPr lang="en-GB" altLang="es-ES" sz="1600" dirty="0">
                <a:solidFill>
                  <a:schemeClr val="accent1"/>
                </a:solidFill>
              </a:rPr>
              <a:t>Energy Efficiency in cooling production</a:t>
            </a:r>
            <a:br>
              <a:rPr lang="en-GB" altLang="es-ES" sz="1600" dirty="0">
                <a:solidFill>
                  <a:schemeClr val="tx1"/>
                </a:solidFill>
              </a:rPr>
            </a:br>
            <a:br>
              <a:rPr lang="en-GB" altLang="es-ES" sz="1600" dirty="0">
                <a:solidFill>
                  <a:schemeClr val="tx1"/>
                </a:solidFill>
              </a:rPr>
            </a:br>
            <a:br>
              <a:rPr lang="en-GB" altLang="es-ES" sz="1600" dirty="0">
                <a:solidFill>
                  <a:schemeClr val="tx1"/>
                </a:solidFill>
              </a:rPr>
            </a:br>
            <a:r>
              <a:rPr lang="en-GB" altLang="es-ES" sz="1600" dirty="0">
                <a:solidFill>
                  <a:schemeClr val="accent1"/>
                </a:solidFill>
              </a:rPr>
              <a:t>Energy Efficiency in engines</a:t>
            </a:r>
            <a:br>
              <a:rPr lang="en-GB" altLang="es-ES" sz="1600" dirty="0">
                <a:solidFill>
                  <a:schemeClr val="accent1"/>
                </a:solidFill>
              </a:rPr>
            </a:br>
            <a:br>
              <a:rPr lang="en-GB" altLang="es-ES" sz="1600" dirty="0">
                <a:solidFill>
                  <a:schemeClr val="accent1"/>
                </a:solidFill>
              </a:rPr>
            </a:br>
            <a:br>
              <a:rPr lang="en-GB" altLang="es-ES" sz="1600" dirty="0">
                <a:solidFill>
                  <a:schemeClr val="accent1"/>
                </a:solidFill>
              </a:rPr>
            </a:br>
            <a:r>
              <a:rPr lang="en-GB" altLang="es-ES" sz="1600" dirty="0">
                <a:solidFill>
                  <a:schemeClr val="accent1"/>
                </a:solidFill>
              </a:rPr>
              <a:t>Energy Efficiency in electric transformers</a:t>
            </a:r>
            <a:endParaRPr lang="es-ES" altLang="es-ES" sz="1600" dirty="0">
              <a:solidFill>
                <a:schemeClr val="accent1"/>
              </a:solidFill>
              <a:latin typeface="+mn-lt"/>
            </a:endParaRPr>
          </a:p>
        </p:txBody>
      </p:sp>
      <p:pic>
        <p:nvPicPr>
          <p:cNvPr id="6147" name="Picture 2">
            <a:extLst>
              <a:ext uri="{FF2B5EF4-FFF2-40B4-BE49-F238E27FC236}">
                <a16:creationId xmlns:a16="http://schemas.microsoft.com/office/drawing/2014/main" id="{FD8D915C-1586-44FC-97B5-CC067882698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483214" y="3132712"/>
            <a:ext cx="3178154" cy="2114917"/>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8" name="Round Diagonal Corner Rectangle 9">
            <a:extLst>
              <a:ext uri="{FF2B5EF4-FFF2-40B4-BE49-F238E27FC236}">
                <a16:creationId xmlns:a16="http://schemas.microsoft.com/office/drawing/2014/main" id="{754273AC-C8D1-4389-A42E-1D2CF12E1D15}"/>
              </a:ext>
            </a:extLst>
          </p:cNvPr>
          <p:cNvSpPr/>
          <p:nvPr/>
        </p:nvSpPr>
        <p:spPr>
          <a:xfrm>
            <a:off x="564299" y="988529"/>
            <a:ext cx="437650" cy="437650"/>
          </a:xfrm>
          <a:prstGeom prst="round2DiagRect">
            <a:avLst>
              <a:gd name="adj1" fmla="val 18841"/>
              <a:gd name="adj2" fmla="val 0"/>
            </a:avLst>
          </a:prstGeom>
          <a:solidFill>
            <a:srgbClr val="FFC000"/>
          </a:solidFill>
          <a:ln w="12700" cap="flat" cmpd="sng" algn="ctr">
            <a:noFill/>
            <a:prstDash val="solid"/>
            <a:miter lim="800000"/>
          </a:ln>
          <a:effectLst/>
        </p:spPr>
        <p:txBody>
          <a:bodyPr rtlCol="0" anchor="ctr"/>
          <a:lstStyle/>
          <a:p>
            <a:pPr marL="0" marR="0" lvl="0" indent="0" algn="ctr" defTabSz="713232" eaLnBrk="1" fontAlgn="auto" latinLnBrk="0" hangingPunct="1">
              <a:lnSpc>
                <a:spcPct val="100000"/>
              </a:lnSpc>
              <a:spcBef>
                <a:spcPts val="0"/>
              </a:spcBef>
              <a:spcAft>
                <a:spcPts val="0"/>
              </a:spcAft>
              <a:buClrTx/>
              <a:buSzTx/>
              <a:buFontTx/>
              <a:buNone/>
              <a:tabLst/>
              <a:defRPr/>
            </a:pPr>
            <a:endParaRPr kumimoji="0" lang="bg-BG" sz="1404" b="0" i="0" u="none" strike="noStrike" kern="0" cap="none" spc="0" normalizeH="0" baseline="0" noProof="0">
              <a:ln>
                <a:noFill/>
              </a:ln>
              <a:solidFill>
                <a:srgbClr val="34719E"/>
              </a:solidFill>
              <a:effectLst/>
              <a:uLnTx/>
              <a:uFillTx/>
              <a:latin typeface="Arial"/>
              <a:ea typeface="+mn-ea"/>
              <a:cs typeface="+mn-cs"/>
            </a:endParaRPr>
          </a:p>
        </p:txBody>
      </p:sp>
      <p:sp>
        <p:nvSpPr>
          <p:cNvPr id="9" name="TextBox 3">
            <a:extLst>
              <a:ext uri="{FF2B5EF4-FFF2-40B4-BE49-F238E27FC236}">
                <a16:creationId xmlns:a16="http://schemas.microsoft.com/office/drawing/2014/main" id="{FAAB7DE3-562C-48FD-B5E5-0B8AB1FD5DA1}"/>
              </a:ext>
            </a:extLst>
          </p:cNvPr>
          <p:cNvSpPr txBox="1"/>
          <p:nvPr/>
        </p:nvSpPr>
        <p:spPr>
          <a:xfrm>
            <a:off x="567823" y="1007299"/>
            <a:ext cx="444352" cy="400110"/>
          </a:xfrm>
          <a:prstGeom prst="rect">
            <a:avLst/>
          </a:prstGeom>
          <a:noFill/>
        </p:spPr>
        <p:txBody>
          <a:bodyPr wrap="none" rtlCol="0">
            <a:spAutoFit/>
          </a:bodyPr>
          <a:lstStyle/>
          <a:p>
            <a:pPr algn="ctr" defTabSz="713232"/>
            <a:r>
              <a:rPr lang="en-US" sz="2000" dirty="0">
                <a:solidFill>
                  <a:srgbClr val="FAFAFA"/>
                </a:solidFill>
                <a:ea typeface="Open Sans Light" panose="020B0306030504020204" pitchFamily="34" charset="0"/>
                <a:cs typeface="Open Sans Light" panose="020B0306030504020204" pitchFamily="34" charset="0"/>
              </a:rPr>
              <a:t>01</a:t>
            </a:r>
            <a:endParaRPr lang="bg-BG" sz="2000" dirty="0">
              <a:solidFill>
                <a:srgbClr val="FAFAFA"/>
              </a:solidFill>
              <a:ea typeface="Open Sans Light" panose="020B0306030504020204" pitchFamily="34" charset="0"/>
              <a:cs typeface="Open Sans Light" panose="020B0306030504020204" pitchFamily="34" charset="0"/>
            </a:endParaRPr>
          </a:p>
        </p:txBody>
      </p:sp>
      <p:sp>
        <p:nvSpPr>
          <p:cNvPr id="12" name="TextBox 3">
            <a:extLst>
              <a:ext uri="{FF2B5EF4-FFF2-40B4-BE49-F238E27FC236}">
                <a16:creationId xmlns:a16="http://schemas.microsoft.com/office/drawing/2014/main" id="{3A2EB0DA-66AE-4E55-8186-D76CF038B387}"/>
              </a:ext>
            </a:extLst>
          </p:cNvPr>
          <p:cNvSpPr txBox="1"/>
          <p:nvPr/>
        </p:nvSpPr>
        <p:spPr>
          <a:xfrm>
            <a:off x="575556" y="1768750"/>
            <a:ext cx="470001" cy="400110"/>
          </a:xfrm>
          <a:prstGeom prst="rect">
            <a:avLst/>
          </a:prstGeom>
          <a:noFill/>
        </p:spPr>
        <p:txBody>
          <a:bodyPr wrap="none" rtlCol="0">
            <a:spAutoFit/>
          </a:bodyPr>
          <a:lstStyle/>
          <a:p>
            <a:pPr algn="ctr" defTabSz="713232"/>
            <a:r>
              <a:rPr lang="en-US" sz="2000" dirty="0">
                <a:solidFill>
                  <a:srgbClr val="FAFAFA"/>
                </a:solidFill>
                <a:ea typeface="Open Sans Light" panose="020B0306030504020204" pitchFamily="34" charset="0"/>
                <a:cs typeface="Open Sans Light" panose="020B0306030504020204" pitchFamily="34" charset="0"/>
              </a:rPr>
              <a:t>02</a:t>
            </a:r>
            <a:endParaRPr lang="bg-BG" sz="2000" dirty="0">
              <a:solidFill>
                <a:srgbClr val="FAFAFA"/>
              </a:solidFill>
              <a:ea typeface="Open Sans Light" panose="020B0306030504020204" pitchFamily="34" charset="0"/>
              <a:cs typeface="Open Sans Light" panose="020B0306030504020204" pitchFamily="34" charset="0"/>
            </a:endParaRPr>
          </a:p>
        </p:txBody>
      </p:sp>
      <p:pic>
        <p:nvPicPr>
          <p:cNvPr id="18" name="Picture 2">
            <a:extLst>
              <a:ext uri="{FF2B5EF4-FFF2-40B4-BE49-F238E27FC236}">
                <a16:creationId xmlns:a16="http://schemas.microsoft.com/office/drawing/2014/main" id="{E317836B-506D-4F85-AF15-E33683956FA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l="54604" t="27574" r="20363" b="39337"/>
          <a:stretch>
            <a:fillRect/>
          </a:stretch>
        </p:blipFill>
        <p:spPr bwMode="auto">
          <a:xfrm>
            <a:off x="368818" y="3132712"/>
            <a:ext cx="2420156" cy="1999217"/>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20" name="Round Diagonal Corner Rectangle 9">
            <a:extLst>
              <a:ext uri="{FF2B5EF4-FFF2-40B4-BE49-F238E27FC236}">
                <a16:creationId xmlns:a16="http://schemas.microsoft.com/office/drawing/2014/main" id="{84FA9A3D-3474-4501-BB97-E9371F02408D}"/>
              </a:ext>
            </a:extLst>
          </p:cNvPr>
          <p:cNvSpPr/>
          <p:nvPr/>
        </p:nvSpPr>
        <p:spPr>
          <a:xfrm>
            <a:off x="548060" y="1720311"/>
            <a:ext cx="437650" cy="437650"/>
          </a:xfrm>
          <a:prstGeom prst="round2DiagRect">
            <a:avLst>
              <a:gd name="adj1" fmla="val 18841"/>
              <a:gd name="adj2" fmla="val 0"/>
            </a:avLst>
          </a:prstGeom>
          <a:solidFill>
            <a:srgbClr val="FFC000"/>
          </a:solidFill>
          <a:ln w="12700" cap="flat" cmpd="sng" algn="ctr">
            <a:noFill/>
            <a:prstDash val="solid"/>
            <a:miter lim="800000"/>
          </a:ln>
          <a:effectLst/>
        </p:spPr>
        <p:txBody>
          <a:bodyPr rtlCol="0" anchor="ctr"/>
          <a:lstStyle/>
          <a:p>
            <a:pPr marL="0" marR="0" lvl="0" indent="0" algn="ctr" defTabSz="713232" eaLnBrk="1" fontAlgn="auto" latinLnBrk="0" hangingPunct="1">
              <a:lnSpc>
                <a:spcPct val="100000"/>
              </a:lnSpc>
              <a:spcBef>
                <a:spcPts val="0"/>
              </a:spcBef>
              <a:spcAft>
                <a:spcPts val="0"/>
              </a:spcAft>
              <a:buClrTx/>
              <a:buSzTx/>
              <a:buFontTx/>
              <a:buNone/>
              <a:tabLst/>
              <a:defRPr/>
            </a:pPr>
            <a:endParaRPr kumimoji="0" lang="bg-BG" sz="1404" b="0" i="0" u="none" strike="noStrike" kern="0" cap="none" spc="0" normalizeH="0" baseline="0" noProof="0">
              <a:ln>
                <a:noFill/>
              </a:ln>
              <a:solidFill>
                <a:srgbClr val="34719E"/>
              </a:solidFill>
              <a:effectLst/>
              <a:uLnTx/>
              <a:uFillTx/>
              <a:latin typeface="Arial"/>
              <a:ea typeface="+mn-ea"/>
              <a:cs typeface="+mn-cs"/>
            </a:endParaRPr>
          </a:p>
        </p:txBody>
      </p:sp>
      <p:sp>
        <p:nvSpPr>
          <p:cNvPr id="21" name="TextBox 3">
            <a:extLst>
              <a:ext uri="{FF2B5EF4-FFF2-40B4-BE49-F238E27FC236}">
                <a16:creationId xmlns:a16="http://schemas.microsoft.com/office/drawing/2014/main" id="{92C9C9B4-8EF7-4E3F-9C69-695F8529B4FE}"/>
              </a:ext>
            </a:extLst>
          </p:cNvPr>
          <p:cNvSpPr txBox="1"/>
          <p:nvPr/>
        </p:nvSpPr>
        <p:spPr>
          <a:xfrm>
            <a:off x="536811" y="1719431"/>
            <a:ext cx="470000" cy="400110"/>
          </a:xfrm>
          <a:prstGeom prst="rect">
            <a:avLst/>
          </a:prstGeom>
          <a:noFill/>
        </p:spPr>
        <p:txBody>
          <a:bodyPr wrap="none" rtlCol="0">
            <a:spAutoFit/>
          </a:bodyPr>
          <a:lstStyle/>
          <a:p>
            <a:pPr algn="ctr" defTabSz="713232"/>
            <a:r>
              <a:rPr lang="en-US" sz="2000" dirty="0">
                <a:solidFill>
                  <a:srgbClr val="FAFAFA"/>
                </a:solidFill>
                <a:ea typeface="Open Sans Light" panose="020B0306030504020204" pitchFamily="34" charset="0"/>
                <a:cs typeface="Open Sans Light" panose="020B0306030504020204" pitchFamily="34" charset="0"/>
              </a:rPr>
              <a:t>02</a:t>
            </a:r>
            <a:endParaRPr lang="bg-BG" sz="2000" dirty="0">
              <a:solidFill>
                <a:srgbClr val="FAFAFA"/>
              </a:solidFill>
              <a:ea typeface="Open Sans Light" panose="020B0306030504020204" pitchFamily="34" charset="0"/>
              <a:cs typeface="Open Sans Light" panose="020B0306030504020204" pitchFamily="34" charset="0"/>
            </a:endParaRPr>
          </a:p>
        </p:txBody>
      </p:sp>
      <p:sp>
        <p:nvSpPr>
          <p:cNvPr id="13" name="TextBox 3">
            <a:extLst>
              <a:ext uri="{FF2B5EF4-FFF2-40B4-BE49-F238E27FC236}">
                <a16:creationId xmlns:a16="http://schemas.microsoft.com/office/drawing/2014/main" id="{8544D449-ACD5-4D35-8EF7-EE4107606A23}"/>
              </a:ext>
            </a:extLst>
          </p:cNvPr>
          <p:cNvSpPr txBox="1"/>
          <p:nvPr/>
        </p:nvSpPr>
        <p:spPr>
          <a:xfrm>
            <a:off x="573607" y="2488830"/>
            <a:ext cx="470001" cy="400110"/>
          </a:xfrm>
          <a:prstGeom prst="rect">
            <a:avLst/>
          </a:prstGeom>
          <a:noFill/>
        </p:spPr>
        <p:txBody>
          <a:bodyPr wrap="none" rtlCol="0">
            <a:spAutoFit/>
          </a:bodyPr>
          <a:lstStyle/>
          <a:p>
            <a:pPr algn="ctr" defTabSz="713232"/>
            <a:r>
              <a:rPr lang="en-US" sz="2000" dirty="0">
                <a:solidFill>
                  <a:srgbClr val="FAFAFA"/>
                </a:solidFill>
                <a:ea typeface="Open Sans Light" panose="020B0306030504020204" pitchFamily="34" charset="0"/>
                <a:cs typeface="Open Sans Light" panose="020B0306030504020204" pitchFamily="34" charset="0"/>
              </a:rPr>
              <a:t>02</a:t>
            </a:r>
            <a:endParaRPr lang="bg-BG" sz="2000" dirty="0">
              <a:solidFill>
                <a:srgbClr val="FAFAFA"/>
              </a:solidFill>
              <a:ea typeface="Open Sans Light" panose="020B0306030504020204" pitchFamily="34" charset="0"/>
              <a:cs typeface="Open Sans Light" panose="020B0306030504020204" pitchFamily="34" charset="0"/>
            </a:endParaRPr>
          </a:p>
        </p:txBody>
      </p:sp>
      <p:sp>
        <p:nvSpPr>
          <p:cNvPr id="14" name="Round Diagonal Corner Rectangle 9">
            <a:extLst>
              <a:ext uri="{FF2B5EF4-FFF2-40B4-BE49-F238E27FC236}">
                <a16:creationId xmlns:a16="http://schemas.microsoft.com/office/drawing/2014/main" id="{FD1000CD-C4D4-4DF1-976E-19E540E6769B}"/>
              </a:ext>
            </a:extLst>
          </p:cNvPr>
          <p:cNvSpPr/>
          <p:nvPr/>
        </p:nvSpPr>
        <p:spPr>
          <a:xfrm>
            <a:off x="546111" y="2440391"/>
            <a:ext cx="437650" cy="437650"/>
          </a:xfrm>
          <a:prstGeom prst="round2DiagRect">
            <a:avLst>
              <a:gd name="adj1" fmla="val 18841"/>
              <a:gd name="adj2" fmla="val 0"/>
            </a:avLst>
          </a:prstGeom>
          <a:solidFill>
            <a:srgbClr val="FFC000"/>
          </a:solidFill>
          <a:ln w="12700" cap="flat" cmpd="sng" algn="ctr">
            <a:noFill/>
            <a:prstDash val="solid"/>
            <a:miter lim="800000"/>
          </a:ln>
          <a:effectLst/>
        </p:spPr>
        <p:txBody>
          <a:bodyPr rtlCol="0" anchor="ctr"/>
          <a:lstStyle/>
          <a:p>
            <a:pPr marL="0" marR="0" lvl="0" indent="0" algn="ctr" defTabSz="713232" eaLnBrk="1" fontAlgn="auto" latinLnBrk="0" hangingPunct="1">
              <a:lnSpc>
                <a:spcPct val="100000"/>
              </a:lnSpc>
              <a:spcBef>
                <a:spcPts val="0"/>
              </a:spcBef>
              <a:spcAft>
                <a:spcPts val="0"/>
              </a:spcAft>
              <a:buClrTx/>
              <a:buSzTx/>
              <a:buFontTx/>
              <a:buNone/>
              <a:tabLst/>
              <a:defRPr/>
            </a:pPr>
            <a:endParaRPr kumimoji="0" lang="bg-BG" sz="1404" b="0" i="0" u="none" strike="noStrike" kern="0" cap="none" spc="0" normalizeH="0" baseline="0" noProof="0">
              <a:ln>
                <a:noFill/>
              </a:ln>
              <a:solidFill>
                <a:srgbClr val="34719E"/>
              </a:solidFill>
              <a:effectLst/>
              <a:uLnTx/>
              <a:uFillTx/>
              <a:latin typeface="Arial"/>
              <a:ea typeface="+mn-ea"/>
              <a:cs typeface="+mn-cs"/>
            </a:endParaRPr>
          </a:p>
        </p:txBody>
      </p:sp>
      <p:sp>
        <p:nvSpPr>
          <p:cNvPr id="15" name="TextBox 3">
            <a:extLst>
              <a:ext uri="{FF2B5EF4-FFF2-40B4-BE49-F238E27FC236}">
                <a16:creationId xmlns:a16="http://schemas.microsoft.com/office/drawing/2014/main" id="{5C71DB34-B602-4ED8-856D-DD70369500E5}"/>
              </a:ext>
            </a:extLst>
          </p:cNvPr>
          <p:cNvSpPr txBox="1"/>
          <p:nvPr/>
        </p:nvSpPr>
        <p:spPr>
          <a:xfrm>
            <a:off x="546111" y="2465816"/>
            <a:ext cx="470000" cy="400110"/>
          </a:xfrm>
          <a:prstGeom prst="rect">
            <a:avLst/>
          </a:prstGeom>
          <a:noFill/>
        </p:spPr>
        <p:txBody>
          <a:bodyPr wrap="none" rtlCol="0">
            <a:spAutoFit/>
          </a:bodyPr>
          <a:lstStyle/>
          <a:p>
            <a:pPr algn="ctr" defTabSz="713232"/>
            <a:r>
              <a:rPr lang="en-US" sz="2000" dirty="0">
                <a:solidFill>
                  <a:srgbClr val="FAFAFA"/>
                </a:solidFill>
                <a:ea typeface="Open Sans Light" panose="020B0306030504020204" pitchFamily="34" charset="0"/>
                <a:cs typeface="Open Sans Light" panose="020B0306030504020204" pitchFamily="34" charset="0"/>
              </a:rPr>
              <a:t>03</a:t>
            </a:r>
            <a:endParaRPr lang="bg-BG" sz="2000" dirty="0">
              <a:solidFill>
                <a:srgbClr val="FAFAFA"/>
              </a:solidFill>
              <a:ea typeface="Open Sans Light" panose="020B0306030504020204" pitchFamily="34" charset="0"/>
              <a:cs typeface="Open Sans Light" panose="020B0306030504020204" pitchFamily="34" charset="0"/>
            </a:endParaRPr>
          </a:p>
        </p:txBody>
      </p:sp>
      <p:grpSp>
        <p:nvGrpSpPr>
          <p:cNvPr id="16" name="Grupo 15">
            <a:extLst>
              <a:ext uri="{FF2B5EF4-FFF2-40B4-BE49-F238E27FC236}">
                <a16:creationId xmlns:a16="http://schemas.microsoft.com/office/drawing/2014/main" id="{3AD0F25C-D88A-4C34-B428-1FAF342C5025}"/>
              </a:ext>
            </a:extLst>
          </p:cNvPr>
          <p:cNvGrpSpPr/>
          <p:nvPr/>
        </p:nvGrpSpPr>
        <p:grpSpPr>
          <a:xfrm>
            <a:off x="370136" y="273636"/>
            <a:ext cx="8403728" cy="491068"/>
            <a:chOff x="370136" y="273636"/>
            <a:chExt cx="8403728" cy="491068"/>
          </a:xfrm>
        </p:grpSpPr>
        <p:sp>
          <p:nvSpPr>
            <p:cNvPr id="17" name="Titel 1">
              <a:extLst>
                <a:ext uri="{FF2B5EF4-FFF2-40B4-BE49-F238E27FC236}">
                  <a16:creationId xmlns:a16="http://schemas.microsoft.com/office/drawing/2014/main" id="{FB05D95E-1689-46B2-88C4-02C6A2822404}"/>
                </a:ext>
              </a:extLst>
            </p:cNvPr>
            <p:cNvSpPr txBox="1">
              <a:spLocks/>
            </p:cNvSpPr>
            <p:nvPr/>
          </p:nvSpPr>
          <p:spPr>
            <a:xfrm>
              <a:off x="370136" y="274638"/>
              <a:ext cx="8006861" cy="490066"/>
            </a:xfrm>
            <a:prstGeom prst="rect">
              <a:avLst/>
            </a:prstGeom>
            <a:solidFill>
              <a:srgbClr val="209298"/>
            </a:solidFill>
          </p:spPr>
          <p:txBody>
            <a:bodyPr vert="horz" lIns="91440" tIns="45720" rIns="91440" bIns="45720" rtlCol="0" anchor="ctr">
              <a:normAutofit/>
            </a:bodyPr>
            <a:lstStyle>
              <a:lvl1pPr algn="l" defTabSz="914400" rtl="0" eaLnBrk="1" latinLnBrk="0" hangingPunct="1">
                <a:spcBef>
                  <a:spcPct val="0"/>
                </a:spcBef>
                <a:buNone/>
                <a:defRPr sz="2200" b="1" kern="1200">
                  <a:solidFill>
                    <a:schemeClr val="bg1"/>
                  </a:solidFill>
                  <a:latin typeface="+mj-lt"/>
                  <a:ea typeface="+mj-ea"/>
                  <a:cs typeface="+mj-cs"/>
                </a:defRPr>
              </a:lvl1pPr>
            </a:lstStyle>
            <a:p>
              <a:r>
                <a:rPr lang="de-AT" dirty="0"/>
                <a:t>CONTENTS</a:t>
              </a:r>
            </a:p>
          </p:txBody>
        </p:sp>
        <p:sp>
          <p:nvSpPr>
            <p:cNvPr id="19" name="Rectángulo 18">
              <a:extLst>
                <a:ext uri="{FF2B5EF4-FFF2-40B4-BE49-F238E27FC236}">
                  <a16:creationId xmlns:a16="http://schemas.microsoft.com/office/drawing/2014/main" id="{3281AEAA-D332-4DB7-BB0E-607BD8FB26D9}"/>
                </a:ext>
              </a:extLst>
            </p:cNvPr>
            <p:cNvSpPr/>
            <p:nvPr/>
          </p:nvSpPr>
          <p:spPr>
            <a:xfrm>
              <a:off x="8548873" y="273636"/>
              <a:ext cx="224991" cy="489600"/>
            </a:xfrm>
            <a:prstGeom prst="rect">
              <a:avLst/>
            </a:prstGeom>
            <a:solidFill>
              <a:srgbClr val="1B8E95"/>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s-ES" sz="1800" b="0" i="0" u="none" strike="noStrike" kern="0" cap="none" spc="0" normalizeH="0" baseline="0" noProof="0" dirty="0">
                <a:ln>
                  <a:noFill/>
                </a:ln>
                <a:solidFill>
                  <a:srgbClr val="FFFFFF"/>
                </a:solidFill>
                <a:effectLst/>
                <a:uLnTx/>
                <a:uFillTx/>
                <a:latin typeface="Arial"/>
                <a:ea typeface="+mn-ea"/>
                <a:cs typeface="+mn-cs"/>
              </a:endParaRPr>
            </a:p>
          </p:txBody>
        </p:sp>
      </p:grpSp>
      <p:pic>
        <p:nvPicPr>
          <p:cNvPr id="6148" name="Picture 3">
            <a:extLst>
              <a:ext uri="{FF2B5EF4-FFF2-40B4-BE49-F238E27FC236}">
                <a16:creationId xmlns:a16="http://schemas.microsoft.com/office/drawing/2014/main" id="{68E71EDC-F0A3-4A0F-8768-A7129B78E324}"/>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663788" y="3994096"/>
            <a:ext cx="3130017" cy="2094266"/>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cSld>
  <p:clrMapOvr>
    <a:masterClrMapping/>
  </p:clrMapOvr>
  <p:transition spd="slow" advTm="1383"/>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2 CuadroTexto">
            <a:extLst>
              <a:ext uri="{FF2B5EF4-FFF2-40B4-BE49-F238E27FC236}">
                <a16:creationId xmlns:a16="http://schemas.microsoft.com/office/drawing/2014/main" id="{E1E84B57-957F-4B18-B831-5A2AB32F59E3}"/>
              </a:ext>
            </a:extLst>
          </p:cNvPr>
          <p:cNvSpPr txBox="1">
            <a:spLocks noChangeArrowheads="1"/>
          </p:cNvSpPr>
          <p:nvPr/>
        </p:nvSpPr>
        <p:spPr bwMode="auto">
          <a:xfrm>
            <a:off x="369139" y="1030288"/>
            <a:ext cx="87503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000">
                <a:solidFill>
                  <a:schemeClr val="tx1"/>
                </a:solidFill>
                <a:latin typeface="Arial" panose="020B0604020202020204" pitchFamily="34" charset="0"/>
                <a:cs typeface="Arial" panose="020B0604020202020204" pitchFamily="34" charset="0"/>
              </a:defRPr>
            </a:lvl1pPr>
            <a:lvl2pPr marL="742950" indent="-285750">
              <a:defRPr sz="2000">
                <a:solidFill>
                  <a:schemeClr val="tx1"/>
                </a:solidFill>
                <a:latin typeface="Arial" panose="020B0604020202020204" pitchFamily="34" charset="0"/>
                <a:cs typeface="Arial" panose="020B0604020202020204" pitchFamily="34" charset="0"/>
              </a:defRPr>
            </a:lvl2pPr>
            <a:lvl3pPr marL="1143000" indent="-228600">
              <a:defRPr sz="2000">
                <a:solidFill>
                  <a:schemeClr val="tx1"/>
                </a:solidFill>
                <a:latin typeface="Arial" panose="020B0604020202020204" pitchFamily="34" charset="0"/>
                <a:cs typeface="Arial" panose="020B0604020202020204" pitchFamily="34" charset="0"/>
              </a:defRPr>
            </a:lvl3pPr>
            <a:lvl4pPr marL="1600200" indent="-228600">
              <a:defRPr sz="2000">
                <a:solidFill>
                  <a:schemeClr val="tx1"/>
                </a:solidFill>
                <a:latin typeface="Arial" panose="020B0604020202020204" pitchFamily="34" charset="0"/>
                <a:cs typeface="Arial" panose="020B0604020202020204" pitchFamily="34" charset="0"/>
              </a:defRPr>
            </a:lvl4pPr>
            <a:lvl5pPr marL="2057400" indent="-228600">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9pPr>
          </a:lstStyle>
          <a:p>
            <a:pPr algn="just"/>
            <a:r>
              <a:rPr lang="en-US" altLang="es-ES" b="1" dirty="0">
                <a:solidFill>
                  <a:srgbClr val="FFC000"/>
                </a:solidFill>
              </a:rPr>
              <a:t>Efficiency energy in cooling systems:</a:t>
            </a:r>
          </a:p>
        </p:txBody>
      </p:sp>
      <p:sp>
        <p:nvSpPr>
          <p:cNvPr id="7" name="2 CuadroTexto">
            <a:extLst>
              <a:ext uri="{FF2B5EF4-FFF2-40B4-BE49-F238E27FC236}">
                <a16:creationId xmlns:a16="http://schemas.microsoft.com/office/drawing/2014/main" id="{BA59E72F-D46A-4877-883A-4AD816ED8800}"/>
              </a:ext>
            </a:extLst>
          </p:cNvPr>
          <p:cNvSpPr txBox="1">
            <a:spLocks noChangeArrowheads="1"/>
          </p:cNvSpPr>
          <p:nvPr/>
        </p:nvSpPr>
        <p:spPr bwMode="auto">
          <a:xfrm>
            <a:off x="395663" y="1622425"/>
            <a:ext cx="87503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000">
                <a:solidFill>
                  <a:schemeClr val="tx1"/>
                </a:solidFill>
                <a:latin typeface="Arial" panose="020B0604020202020204" pitchFamily="34" charset="0"/>
                <a:cs typeface="Arial" panose="020B0604020202020204" pitchFamily="34" charset="0"/>
              </a:defRPr>
            </a:lvl1pPr>
            <a:lvl2pPr marL="742950" indent="-285750">
              <a:defRPr sz="2000">
                <a:solidFill>
                  <a:schemeClr val="tx1"/>
                </a:solidFill>
                <a:latin typeface="Arial" panose="020B0604020202020204" pitchFamily="34" charset="0"/>
                <a:cs typeface="Arial" panose="020B0604020202020204" pitchFamily="34" charset="0"/>
              </a:defRPr>
            </a:lvl2pPr>
            <a:lvl3pPr marL="1143000" indent="-228600">
              <a:defRPr sz="2000">
                <a:solidFill>
                  <a:schemeClr val="tx1"/>
                </a:solidFill>
                <a:latin typeface="Arial" panose="020B0604020202020204" pitchFamily="34" charset="0"/>
                <a:cs typeface="Arial" panose="020B0604020202020204" pitchFamily="34" charset="0"/>
              </a:defRPr>
            </a:lvl3pPr>
            <a:lvl4pPr marL="1600200" indent="-228600">
              <a:defRPr sz="2000">
                <a:solidFill>
                  <a:schemeClr val="tx1"/>
                </a:solidFill>
                <a:latin typeface="Arial" panose="020B0604020202020204" pitchFamily="34" charset="0"/>
                <a:cs typeface="Arial" panose="020B0604020202020204" pitchFamily="34" charset="0"/>
              </a:defRPr>
            </a:lvl4pPr>
            <a:lvl5pPr marL="2057400" indent="-228600">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9pPr>
          </a:lstStyle>
          <a:p>
            <a:pPr algn="just"/>
            <a:r>
              <a:rPr lang="es-ES" altLang="es-ES" b="1" dirty="0">
                <a:solidFill>
                  <a:srgbClr val="000000"/>
                </a:solidFill>
              </a:rPr>
              <a:t>Energy </a:t>
            </a:r>
            <a:r>
              <a:rPr lang="es-ES" altLang="es-ES" b="1" dirty="0" err="1">
                <a:solidFill>
                  <a:srgbClr val="000000"/>
                </a:solidFill>
              </a:rPr>
              <a:t>efficiency</a:t>
            </a:r>
            <a:r>
              <a:rPr lang="es-ES" altLang="es-ES" b="1" dirty="0">
                <a:solidFill>
                  <a:srgbClr val="000000"/>
                </a:solidFill>
              </a:rPr>
              <a:t> in </a:t>
            </a:r>
            <a:r>
              <a:rPr lang="es-ES" altLang="es-ES" b="1" dirty="0" err="1">
                <a:solidFill>
                  <a:srgbClr val="000000"/>
                </a:solidFill>
              </a:rPr>
              <a:t>compressors</a:t>
            </a:r>
            <a:endParaRPr lang="es-ES" altLang="es-ES" b="1" dirty="0">
              <a:solidFill>
                <a:srgbClr val="000000"/>
              </a:solidFill>
            </a:endParaRPr>
          </a:p>
        </p:txBody>
      </p:sp>
      <p:sp>
        <p:nvSpPr>
          <p:cNvPr id="10" name="1 CuadroTexto">
            <a:extLst>
              <a:ext uri="{FF2B5EF4-FFF2-40B4-BE49-F238E27FC236}">
                <a16:creationId xmlns:a16="http://schemas.microsoft.com/office/drawing/2014/main" id="{715EDD64-C8E5-4C06-A4F5-C07C83B599CC}"/>
              </a:ext>
            </a:extLst>
          </p:cNvPr>
          <p:cNvSpPr txBox="1">
            <a:spLocks noChangeArrowheads="1"/>
          </p:cNvSpPr>
          <p:nvPr/>
        </p:nvSpPr>
        <p:spPr bwMode="auto">
          <a:xfrm>
            <a:off x="395663" y="2190658"/>
            <a:ext cx="8378201" cy="23083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000">
                <a:solidFill>
                  <a:schemeClr val="tx1"/>
                </a:solidFill>
                <a:latin typeface="Arial" panose="020B0604020202020204" pitchFamily="34" charset="0"/>
                <a:cs typeface="Arial" panose="020B0604020202020204" pitchFamily="34" charset="0"/>
              </a:defRPr>
            </a:lvl1pPr>
            <a:lvl2pPr marL="742950" indent="-285750">
              <a:defRPr sz="2000">
                <a:solidFill>
                  <a:schemeClr val="tx1"/>
                </a:solidFill>
                <a:latin typeface="Arial" panose="020B0604020202020204" pitchFamily="34" charset="0"/>
                <a:cs typeface="Arial" panose="020B0604020202020204" pitchFamily="34" charset="0"/>
              </a:defRPr>
            </a:lvl2pPr>
            <a:lvl3pPr marL="1143000" indent="-228600">
              <a:defRPr sz="2000">
                <a:solidFill>
                  <a:schemeClr val="tx1"/>
                </a:solidFill>
                <a:latin typeface="Arial" panose="020B0604020202020204" pitchFamily="34" charset="0"/>
                <a:cs typeface="Arial" panose="020B0604020202020204" pitchFamily="34" charset="0"/>
              </a:defRPr>
            </a:lvl3pPr>
            <a:lvl4pPr marL="1600200" indent="-228600">
              <a:defRPr sz="2000">
                <a:solidFill>
                  <a:schemeClr val="tx1"/>
                </a:solidFill>
                <a:latin typeface="Arial" panose="020B0604020202020204" pitchFamily="34" charset="0"/>
                <a:cs typeface="Arial" panose="020B0604020202020204" pitchFamily="34" charset="0"/>
              </a:defRPr>
            </a:lvl4pPr>
            <a:lvl5pPr marL="2057400" indent="-228600">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9pPr>
          </a:lstStyle>
          <a:p>
            <a:pPr algn="just"/>
            <a:r>
              <a:rPr lang="en-US" altLang="es-ES" sz="1600" b="1" dirty="0">
                <a:solidFill>
                  <a:schemeClr val="tx1">
                    <a:lumMod val="75000"/>
                    <a:lumOff val="25000"/>
                  </a:schemeClr>
                </a:solidFill>
              </a:rPr>
              <a:t>5.- Equipment for obtaining floating head pressure</a:t>
            </a:r>
          </a:p>
          <a:p>
            <a:pPr algn="just"/>
            <a:r>
              <a:rPr lang="en-US" altLang="es-ES" sz="1600" dirty="0">
                <a:solidFill>
                  <a:schemeClr val="tx1">
                    <a:lumMod val="75000"/>
                    <a:lumOff val="25000"/>
                  </a:schemeClr>
                </a:solidFill>
              </a:rPr>
              <a:t>Reduce head pressure and allow it to fluctuate with environmental conditions by using a frequency inverter to modulate compressors and condenser fans and electronic expansion valves (energy savings of 15-30 %).</a:t>
            </a:r>
          </a:p>
          <a:p>
            <a:pPr algn="just"/>
            <a:endParaRPr lang="en-GB" altLang="es-ES" sz="1600" dirty="0">
              <a:solidFill>
                <a:schemeClr val="tx1">
                  <a:lumMod val="75000"/>
                  <a:lumOff val="25000"/>
                </a:schemeClr>
              </a:solidFill>
            </a:endParaRPr>
          </a:p>
          <a:p>
            <a:pPr algn="just"/>
            <a:r>
              <a:rPr lang="en-GB" altLang="es-ES" sz="1600" b="1" dirty="0">
                <a:solidFill>
                  <a:schemeClr val="tx1">
                    <a:lumMod val="75000"/>
                    <a:lumOff val="25000"/>
                  </a:schemeClr>
                </a:solidFill>
              </a:rPr>
              <a:t>6.- Equipment to improve the control of the system with the operation of the compressors</a:t>
            </a:r>
          </a:p>
          <a:p>
            <a:pPr algn="just"/>
            <a:r>
              <a:rPr lang="en-GB" altLang="es-ES" sz="1600" dirty="0">
                <a:solidFill>
                  <a:schemeClr val="tx1">
                    <a:lumMod val="75000"/>
                    <a:lumOff val="25000"/>
                  </a:schemeClr>
                </a:solidFill>
              </a:rPr>
              <a:t>Adjust the suction pressure as much as possible, keeping the cabinets at the correct temperature, using an electronic pressure regulator (energy savings of 6%).</a:t>
            </a:r>
          </a:p>
        </p:txBody>
      </p:sp>
      <p:pic>
        <p:nvPicPr>
          <p:cNvPr id="11" name="4 Imagen" descr="\\boole.unizar.es\Eficiencia\Proyectos\2016-AAEE Secaderos (Edu)\Airesano\Fotos\100_4804.JPG">
            <a:extLst>
              <a:ext uri="{FF2B5EF4-FFF2-40B4-BE49-F238E27FC236}">
                <a16:creationId xmlns:a16="http://schemas.microsoft.com/office/drawing/2014/main" id="{512EAE00-CFD2-4D88-A55C-559A1B3DA78A}"/>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311525" y="4581128"/>
            <a:ext cx="2088567" cy="1566425"/>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grpSp>
        <p:nvGrpSpPr>
          <p:cNvPr id="8" name="Grupo 7">
            <a:extLst>
              <a:ext uri="{FF2B5EF4-FFF2-40B4-BE49-F238E27FC236}">
                <a16:creationId xmlns:a16="http://schemas.microsoft.com/office/drawing/2014/main" id="{89C60F67-8A80-49DA-8565-59FF30240868}"/>
              </a:ext>
            </a:extLst>
          </p:cNvPr>
          <p:cNvGrpSpPr/>
          <p:nvPr/>
        </p:nvGrpSpPr>
        <p:grpSpPr>
          <a:xfrm>
            <a:off x="14545" y="8620"/>
            <a:ext cx="8759319" cy="718955"/>
            <a:chOff x="14545" y="8620"/>
            <a:chExt cx="8759319" cy="718955"/>
          </a:xfrm>
        </p:grpSpPr>
        <p:grpSp>
          <p:nvGrpSpPr>
            <p:cNvPr id="9" name="Grupo 8">
              <a:extLst>
                <a:ext uri="{FF2B5EF4-FFF2-40B4-BE49-F238E27FC236}">
                  <a16:creationId xmlns:a16="http://schemas.microsoft.com/office/drawing/2014/main" id="{9F5C63F8-5609-451C-BD87-7734EE2F2CAD}"/>
                </a:ext>
              </a:extLst>
            </p:cNvPr>
            <p:cNvGrpSpPr/>
            <p:nvPr/>
          </p:nvGrpSpPr>
          <p:grpSpPr>
            <a:xfrm>
              <a:off x="370136" y="236507"/>
              <a:ext cx="8403728" cy="491068"/>
              <a:chOff x="370136" y="273636"/>
              <a:chExt cx="8403728" cy="491068"/>
            </a:xfrm>
          </p:grpSpPr>
          <p:sp>
            <p:nvSpPr>
              <p:cNvPr id="14" name="Titel 1">
                <a:extLst>
                  <a:ext uri="{FF2B5EF4-FFF2-40B4-BE49-F238E27FC236}">
                    <a16:creationId xmlns:a16="http://schemas.microsoft.com/office/drawing/2014/main" id="{17DEF251-3117-4D5B-AE33-421E94AA073D}"/>
                  </a:ext>
                </a:extLst>
              </p:cNvPr>
              <p:cNvSpPr txBox="1">
                <a:spLocks/>
              </p:cNvSpPr>
              <p:nvPr/>
            </p:nvSpPr>
            <p:spPr>
              <a:xfrm>
                <a:off x="370136" y="274638"/>
                <a:ext cx="8006861" cy="490066"/>
              </a:xfrm>
              <a:prstGeom prst="rect">
                <a:avLst/>
              </a:prstGeom>
              <a:solidFill>
                <a:srgbClr val="209298"/>
              </a:solidFill>
            </p:spPr>
            <p:txBody>
              <a:bodyPr vert="horz" lIns="91440" tIns="45720" rIns="91440" bIns="45720" rtlCol="0" anchor="ctr">
                <a:normAutofit/>
              </a:bodyPr>
              <a:lstStyle>
                <a:lvl1pPr algn="l" defTabSz="914400" rtl="0" eaLnBrk="1" latinLnBrk="0" hangingPunct="1">
                  <a:spcBef>
                    <a:spcPct val="0"/>
                  </a:spcBef>
                  <a:buNone/>
                  <a:defRPr sz="2200" b="1" kern="1200">
                    <a:solidFill>
                      <a:schemeClr val="bg1"/>
                    </a:solidFill>
                    <a:latin typeface="+mj-lt"/>
                    <a:ea typeface="+mj-ea"/>
                    <a:cs typeface="+mj-cs"/>
                  </a:defRPr>
                </a:lvl1pPr>
              </a:lstStyle>
              <a:p>
                <a:r>
                  <a:rPr lang="de-DE" dirty="0"/>
                  <a:t>Energy Efficiency in Cooling production</a:t>
                </a:r>
              </a:p>
            </p:txBody>
          </p:sp>
          <p:sp>
            <p:nvSpPr>
              <p:cNvPr id="15" name="Rectángulo 14">
                <a:extLst>
                  <a:ext uri="{FF2B5EF4-FFF2-40B4-BE49-F238E27FC236}">
                    <a16:creationId xmlns:a16="http://schemas.microsoft.com/office/drawing/2014/main" id="{CF130597-B3FA-400C-AA30-2931DF9FB4FE}"/>
                  </a:ext>
                </a:extLst>
              </p:cNvPr>
              <p:cNvSpPr/>
              <p:nvPr/>
            </p:nvSpPr>
            <p:spPr>
              <a:xfrm>
                <a:off x="8548873" y="273636"/>
                <a:ext cx="224991" cy="489600"/>
              </a:xfrm>
              <a:prstGeom prst="rect">
                <a:avLst/>
              </a:prstGeom>
              <a:solidFill>
                <a:srgbClr val="1B8E95"/>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s-ES" sz="1800" b="0" i="0" u="none" strike="noStrike" kern="0" cap="none" spc="0" normalizeH="0" baseline="0" noProof="0" dirty="0">
                  <a:ln>
                    <a:noFill/>
                  </a:ln>
                  <a:solidFill>
                    <a:srgbClr val="FFFFFF"/>
                  </a:solidFill>
                  <a:effectLst/>
                  <a:uLnTx/>
                  <a:uFillTx/>
                  <a:latin typeface="Arial"/>
                  <a:ea typeface="+mn-ea"/>
                  <a:cs typeface="+mn-cs"/>
                </a:endParaRPr>
              </a:p>
            </p:txBody>
          </p:sp>
        </p:grpSp>
        <p:sp>
          <p:nvSpPr>
            <p:cNvPr id="12" name="Round Diagonal Corner Rectangle 9">
              <a:extLst>
                <a:ext uri="{FF2B5EF4-FFF2-40B4-BE49-F238E27FC236}">
                  <a16:creationId xmlns:a16="http://schemas.microsoft.com/office/drawing/2014/main" id="{1F854041-B103-48B6-91E6-BB0BBBBCBC32}"/>
                </a:ext>
              </a:extLst>
            </p:cNvPr>
            <p:cNvSpPr/>
            <p:nvPr/>
          </p:nvSpPr>
          <p:spPr>
            <a:xfrm>
              <a:off x="19668" y="8620"/>
              <a:ext cx="437650" cy="437650"/>
            </a:xfrm>
            <a:prstGeom prst="round2DiagRect">
              <a:avLst>
                <a:gd name="adj1" fmla="val 18841"/>
                <a:gd name="adj2" fmla="val 0"/>
              </a:avLst>
            </a:prstGeom>
            <a:solidFill>
              <a:srgbClr val="FFC000"/>
            </a:solidFill>
            <a:ln w="12700" cap="flat" cmpd="sng" algn="ctr">
              <a:noFill/>
              <a:prstDash val="solid"/>
              <a:miter lim="800000"/>
            </a:ln>
            <a:effectLst/>
          </p:spPr>
          <p:txBody>
            <a:bodyPr rtlCol="0" anchor="ctr"/>
            <a:lstStyle/>
            <a:p>
              <a:pPr marL="0" marR="0" lvl="0" indent="0" algn="ctr" defTabSz="713232" eaLnBrk="1" fontAlgn="auto" latinLnBrk="0" hangingPunct="1">
                <a:lnSpc>
                  <a:spcPct val="100000"/>
                </a:lnSpc>
                <a:spcBef>
                  <a:spcPts val="0"/>
                </a:spcBef>
                <a:spcAft>
                  <a:spcPts val="0"/>
                </a:spcAft>
                <a:buClrTx/>
                <a:buSzTx/>
                <a:buFontTx/>
                <a:buNone/>
                <a:tabLst/>
                <a:defRPr/>
              </a:pPr>
              <a:endParaRPr kumimoji="0" lang="bg-BG" sz="1404" b="0" i="0" u="none" strike="noStrike" kern="0" cap="none" spc="0" normalizeH="0" baseline="0" noProof="0">
                <a:ln>
                  <a:noFill/>
                </a:ln>
                <a:solidFill>
                  <a:srgbClr val="34719E"/>
                </a:solidFill>
                <a:effectLst/>
                <a:uLnTx/>
                <a:uFillTx/>
                <a:latin typeface="Arial"/>
                <a:ea typeface="+mn-ea"/>
                <a:cs typeface="+mn-cs"/>
              </a:endParaRPr>
            </a:p>
          </p:txBody>
        </p:sp>
        <p:sp>
          <p:nvSpPr>
            <p:cNvPr id="13" name="TextBox 3">
              <a:extLst>
                <a:ext uri="{FF2B5EF4-FFF2-40B4-BE49-F238E27FC236}">
                  <a16:creationId xmlns:a16="http://schemas.microsoft.com/office/drawing/2014/main" id="{20B40ED6-8A27-4645-96B1-31FDD8DF10E5}"/>
                </a:ext>
              </a:extLst>
            </p:cNvPr>
            <p:cNvSpPr txBox="1"/>
            <p:nvPr/>
          </p:nvSpPr>
          <p:spPr>
            <a:xfrm>
              <a:off x="14545" y="8620"/>
              <a:ext cx="470000" cy="400110"/>
            </a:xfrm>
            <a:prstGeom prst="rect">
              <a:avLst/>
            </a:prstGeom>
            <a:noFill/>
          </p:spPr>
          <p:txBody>
            <a:bodyPr wrap="none" rtlCol="0">
              <a:spAutoFit/>
            </a:bodyPr>
            <a:lstStyle/>
            <a:p>
              <a:pPr algn="ctr" defTabSz="713232"/>
              <a:r>
                <a:rPr lang="en-US" sz="2000" dirty="0">
                  <a:solidFill>
                    <a:srgbClr val="FAFAFA"/>
                  </a:solidFill>
                  <a:ea typeface="Open Sans Light" panose="020B0306030504020204" pitchFamily="34" charset="0"/>
                  <a:cs typeface="Open Sans Light" panose="020B0306030504020204" pitchFamily="34" charset="0"/>
                </a:rPr>
                <a:t>01</a:t>
              </a:r>
              <a:endParaRPr lang="bg-BG" sz="2000" dirty="0">
                <a:solidFill>
                  <a:srgbClr val="FAFAFA"/>
                </a:solidFill>
                <a:ea typeface="Open Sans Light" panose="020B0306030504020204" pitchFamily="34" charset="0"/>
                <a:cs typeface="Open Sans Light" panose="020B0306030504020204" pitchFamily="34" charset="0"/>
              </a:endParaRPr>
            </a:p>
          </p:txBody>
        </p:sp>
      </p:grpSp>
    </p:spTree>
    <p:extLst>
      <p:ext uri="{BB962C8B-B14F-4D97-AF65-F5344CB8AC3E}">
        <p14:creationId xmlns:p14="http://schemas.microsoft.com/office/powerpoint/2010/main" val="29905308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2 CuadroTexto">
            <a:extLst>
              <a:ext uri="{FF2B5EF4-FFF2-40B4-BE49-F238E27FC236}">
                <a16:creationId xmlns:a16="http://schemas.microsoft.com/office/drawing/2014/main" id="{E1E84B57-957F-4B18-B831-5A2AB32F59E3}"/>
              </a:ext>
            </a:extLst>
          </p:cNvPr>
          <p:cNvSpPr txBox="1">
            <a:spLocks noChangeArrowheads="1"/>
          </p:cNvSpPr>
          <p:nvPr/>
        </p:nvSpPr>
        <p:spPr bwMode="auto">
          <a:xfrm>
            <a:off x="369139" y="1030288"/>
            <a:ext cx="87503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000">
                <a:solidFill>
                  <a:schemeClr val="tx1"/>
                </a:solidFill>
                <a:latin typeface="Arial" panose="020B0604020202020204" pitchFamily="34" charset="0"/>
                <a:cs typeface="Arial" panose="020B0604020202020204" pitchFamily="34" charset="0"/>
              </a:defRPr>
            </a:lvl1pPr>
            <a:lvl2pPr marL="742950" indent="-285750">
              <a:defRPr sz="2000">
                <a:solidFill>
                  <a:schemeClr val="tx1"/>
                </a:solidFill>
                <a:latin typeface="Arial" panose="020B0604020202020204" pitchFamily="34" charset="0"/>
                <a:cs typeface="Arial" panose="020B0604020202020204" pitchFamily="34" charset="0"/>
              </a:defRPr>
            </a:lvl2pPr>
            <a:lvl3pPr marL="1143000" indent="-228600">
              <a:defRPr sz="2000">
                <a:solidFill>
                  <a:schemeClr val="tx1"/>
                </a:solidFill>
                <a:latin typeface="Arial" panose="020B0604020202020204" pitchFamily="34" charset="0"/>
                <a:cs typeface="Arial" panose="020B0604020202020204" pitchFamily="34" charset="0"/>
              </a:defRPr>
            </a:lvl3pPr>
            <a:lvl4pPr marL="1600200" indent="-228600">
              <a:defRPr sz="2000">
                <a:solidFill>
                  <a:schemeClr val="tx1"/>
                </a:solidFill>
                <a:latin typeface="Arial" panose="020B0604020202020204" pitchFamily="34" charset="0"/>
                <a:cs typeface="Arial" panose="020B0604020202020204" pitchFamily="34" charset="0"/>
              </a:defRPr>
            </a:lvl4pPr>
            <a:lvl5pPr marL="2057400" indent="-228600">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9pPr>
          </a:lstStyle>
          <a:p>
            <a:pPr algn="just"/>
            <a:r>
              <a:rPr lang="en-US" altLang="es-ES" b="1" dirty="0">
                <a:solidFill>
                  <a:srgbClr val="FFC000"/>
                </a:solidFill>
              </a:rPr>
              <a:t>Efficiency energy in cooling systems</a:t>
            </a:r>
            <a:r>
              <a:rPr lang="en-GB" altLang="es-ES" b="1" dirty="0">
                <a:solidFill>
                  <a:srgbClr val="FFC000"/>
                </a:solidFill>
              </a:rPr>
              <a:t>:</a:t>
            </a:r>
          </a:p>
        </p:txBody>
      </p:sp>
      <p:sp>
        <p:nvSpPr>
          <p:cNvPr id="8" name="2 CuadroTexto">
            <a:extLst>
              <a:ext uri="{FF2B5EF4-FFF2-40B4-BE49-F238E27FC236}">
                <a16:creationId xmlns:a16="http://schemas.microsoft.com/office/drawing/2014/main" id="{40C47EFC-5C31-4C29-8DE2-381E1FAE4827}"/>
              </a:ext>
            </a:extLst>
          </p:cNvPr>
          <p:cNvSpPr txBox="1">
            <a:spLocks noChangeArrowheads="1"/>
          </p:cNvSpPr>
          <p:nvPr/>
        </p:nvSpPr>
        <p:spPr bwMode="auto">
          <a:xfrm>
            <a:off x="359532" y="1496405"/>
            <a:ext cx="875030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000">
                <a:solidFill>
                  <a:schemeClr val="tx1"/>
                </a:solidFill>
                <a:latin typeface="Arial" panose="020B0604020202020204" pitchFamily="34" charset="0"/>
                <a:cs typeface="Arial" panose="020B0604020202020204" pitchFamily="34" charset="0"/>
              </a:defRPr>
            </a:lvl1pPr>
            <a:lvl2pPr marL="742950" indent="-285750">
              <a:defRPr sz="2000">
                <a:solidFill>
                  <a:schemeClr val="tx1"/>
                </a:solidFill>
                <a:latin typeface="Arial" panose="020B0604020202020204" pitchFamily="34" charset="0"/>
                <a:cs typeface="Arial" panose="020B0604020202020204" pitchFamily="34" charset="0"/>
              </a:defRPr>
            </a:lvl2pPr>
            <a:lvl3pPr marL="1143000" indent="-228600">
              <a:defRPr sz="2000">
                <a:solidFill>
                  <a:schemeClr val="tx1"/>
                </a:solidFill>
                <a:latin typeface="Arial" panose="020B0604020202020204" pitchFamily="34" charset="0"/>
                <a:cs typeface="Arial" panose="020B0604020202020204" pitchFamily="34" charset="0"/>
              </a:defRPr>
            </a:lvl3pPr>
            <a:lvl4pPr marL="1600200" indent="-228600">
              <a:defRPr sz="2000">
                <a:solidFill>
                  <a:schemeClr val="tx1"/>
                </a:solidFill>
                <a:latin typeface="Arial" panose="020B0604020202020204" pitchFamily="34" charset="0"/>
                <a:cs typeface="Arial" panose="020B0604020202020204" pitchFamily="34" charset="0"/>
              </a:defRPr>
            </a:lvl4pPr>
            <a:lvl5pPr marL="2057400" indent="-228600">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9pPr>
          </a:lstStyle>
          <a:p>
            <a:pPr algn="just"/>
            <a:r>
              <a:rPr lang="es-ES" altLang="es-ES" sz="1800" b="1" dirty="0">
                <a:solidFill>
                  <a:srgbClr val="000000"/>
                </a:solidFill>
              </a:rPr>
              <a:t>Energy </a:t>
            </a:r>
            <a:r>
              <a:rPr lang="es-ES" altLang="es-ES" sz="1800" b="1" dirty="0" err="1">
                <a:solidFill>
                  <a:srgbClr val="000000"/>
                </a:solidFill>
              </a:rPr>
              <a:t>efficiency</a:t>
            </a:r>
            <a:r>
              <a:rPr lang="es-ES" altLang="es-ES" sz="1800" b="1" dirty="0">
                <a:solidFill>
                  <a:srgbClr val="000000"/>
                </a:solidFill>
              </a:rPr>
              <a:t> in </a:t>
            </a:r>
            <a:r>
              <a:rPr lang="es-ES" altLang="es-ES" sz="1800" b="1" dirty="0" err="1">
                <a:solidFill>
                  <a:srgbClr val="000000"/>
                </a:solidFill>
              </a:rPr>
              <a:t>evaporators</a:t>
            </a:r>
            <a:r>
              <a:rPr lang="es-ES" altLang="es-ES" sz="1800" b="1" dirty="0">
                <a:solidFill>
                  <a:srgbClr val="000000"/>
                </a:solidFill>
              </a:rPr>
              <a:t>:</a:t>
            </a:r>
          </a:p>
        </p:txBody>
      </p:sp>
      <p:sp>
        <p:nvSpPr>
          <p:cNvPr id="9" name="1 CuadroTexto">
            <a:extLst>
              <a:ext uri="{FF2B5EF4-FFF2-40B4-BE49-F238E27FC236}">
                <a16:creationId xmlns:a16="http://schemas.microsoft.com/office/drawing/2014/main" id="{A028DC17-622C-4172-AA95-E7D2843550AD}"/>
              </a:ext>
            </a:extLst>
          </p:cNvPr>
          <p:cNvSpPr txBox="1">
            <a:spLocks noChangeArrowheads="1"/>
          </p:cNvSpPr>
          <p:nvPr/>
        </p:nvSpPr>
        <p:spPr bwMode="auto">
          <a:xfrm>
            <a:off x="359532" y="2032980"/>
            <a:ext cx="5726113" cy="20621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defRPr sz="2000">
                <a:solidFill>
                  <a:schemeClr val="tx1"/>
                </a:solidFill>
                <a:latin typeface="Arial" panose="020B0604020202020204" pitchFamily="34" charset="0"/>
                <a:cs typeface="Arial" panose="020B0604020202020204" pitchFamily="34" charset="0"/>
              </a:defRPr>
            </a:lvl1pPr>
            <a:lvl2pPr marL="742950" indent="-285750">
              <a:defRPr sz="2000">
                <a:solidFill>
                  <a:schemeClr val="tx1"/>
                </a:solidFill>
                <a:latin typeface="Arial" panose="020B0604020202020204" pitchFamily="34" charset="0"/>
                <a:cs typeface="Arial" panose="020B0604020202020204" pitchFamily="34" charset="0"/>
              </a:defRPr>
            </a:lvl2pPr>
            <a:lvl3pPr marL="1143000" indent="-228600">
              <a:defRPr sz="2000">
                <a:solidFill>
                  <a:schemeClr val="tx1"/>
                </a:solidFill>
                <a:latin typeface="Arial" panose="020B0604020202020204" pitchFamily="34" charset="0"/>
                <a:cs typeface="Arial" panose="020B0604020202020204" pitchFamily="34" charset="0"/>
              </a:defRPr>
            </a:lvl3pPr>
            <a:lvl4pPr marL="1600200" indent="-228600">
              <a:defRPr sz="2000">
                <a:solidFill>
                  <a:schemeClr val="tx1"/>
                </a:solidFill>
                <a:latin typeface="Arial" panose="020B0604020202020204" pitchFamily="34" charset="0"/>
                <a:cs typeface="Arial" panose="020B0604020202020204" pitchFamily="34" charset="0"/>
              </a:defRPr>
            </a:lvl4pPr>
            <a:lvl5pPr marL="2057400" indent="-228600">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9pPr>
          </a:lstStyle>
          <a:p>
            <a:pPr algn="just">
              <a:buFont typeface="Arial" panose="020B0604020202020204" pitchFamily="34" charset="0"/>
              <a:buChar char="•"/>
            </a:pPr>
            <a:r>
              <a:rPr lang="en-US" altLang="en-US" sz="1600" dirty="0">
                <a:solidFill>
                  <a:schemeClr val="tx1">
                    <a:lumMod val="75000"/>
                    <a:lumOff val="25000"/>
                  </a:schemeClr>
                </a:solidFill>
              </a:rPr>
              <a:t>The elimination of frost that covers the evaporator’s exchange surface (low energy consumption) through a heated fluid (not electric) or a hydrophobic treatment of the surface of the evaporators (new technology),</a:t>
            </a:r>
          </a:p>
          <a:p>
            <a:pPr algn="just">
              <a:buFont typeface="Arial" panose="020B0604020202020204" pitchFamily="34" charset="0"/>
              <a:buChar char="•"/>
            </a:pPr>
            <a:r>
              <a:rPr lang="en-US" altLang="en-US" sz="1600" dirty="0">
                <a:solidFill>
                  <a:schemeClr val="tx1">
                    <a:lumMod val="75000"/>
                    <a:lumOff val="25000"/>
                  </a:schemeClr>
                </a:solidFill>
              </a:rPr>
              <a:t>Control of defrosting periods,</a:t>
            </a:r>
          </a:p>
          <a:p>
            <a:pPr algn="just">
              <a:buFont typeface="Arial" panose="020B0604020202020204" pitchFamily="34" charset="0"/>
              <a:buChar char="•"/>
            </a:pPr>
            <a:r>
              <a:rPr lang="en-US" altLang="en-US" sz="1600" dirty="0">
                <a:solidFill>
                  <a:schemeClr val="tx1">
                    <a:lumMod val="75000"/>
                    <a:lumOff val="25000"/>
                  </a:schemeClr>
                </a:solidFill>
              </a:rPr>
              <a:t>Design an appropriate size of evaporators,</a:t>
            </a:r>
          </a:p>
          <a:p>
            <a:pPr algn="just">
              <a:buFont typeface="Arial" panose="020B0604020202020204" pitchFamily="34" charset="0"/>
              <a:buChar char="•"/>
            </a:pPr>
            <a:r>
              <a:rPr lang="en-US" altLang="en-US" sz="1600" dirty="0">
                <a:solidFill>
                  <a:schemeClr val="tx1">
                    <a:lumMod val="75000"/>
                    <a:lumOff val="25000"/>
                  </a:schemeClr>
                </a:solidFill>
              </a:rPr>
              <a:t>Use of evaporative condensers instead of air-cooled condensers (savings of 5%).</a:t>
            </a:r>
          </a:p>
        </p:txBody>
      </p:sp>
      <p:sp>
        <p:nvSpPr>
          <p:cNvPr id="12" name="2 CuadroTexto">
            <a:extLst>
              <a:ext uri="{FF2B5EF4-FFF2-40B4-BE49-F238E27FC236}">
                <a16:creationId xmlns:a16="http://schemas.microsoft.com/office/drawing/2014/main" id="{397F4A53-4BB4-48ED-B7BD-96879CC62214}"/>
              </a:ext>
            </a:extLst>
          </p:cNvPr>
          <p:cNvSpPr txBox="1">
            <a:spLocks noChangeArrowheads="1"/>
          </p:cNvSpPr>
          <p:nvPr/>
        </p:nvSpPr>
        <p:spPr bwMode="auto">
          <a:xfrm>
            <a:off x="365882" y="4355670"/>
            <a:ext cx="875030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000">
                <a:solidFill>
                  <a:schemeClr val="tx1"/>
                </a:solidFill>
                <a:latin typeface="Arial" panose="020B0604020202020204" pitchFamily="34" charset="0"/>
                <a:cs typeface="Arial" panose="020B0604020202020204" pitchFamily="34" charset="0"/>
              </a:defRPr>
            </a:lvl1pPr>
            <a:lvl2pPr marL="742950" indent="-285750">
              <a:defRPr sz="2000">
                <a:solidFill>
                  <a:schemeClr val="tx1"/>
                </a:solidFill>
                <a:latin typeface="Arial" panose="020B0604020202020204" pitchFamily="34" charset="0"/>
                <a:cs typeface="Arial" panose="020B0604020202020204" pitchFamily="34" charset="0"/>
              </a:defRPr>
            </a:lvl2pPr>
            <a:lvl3pPr marL="1143000" indent="-228600">
              <a:defRPr sz="2000">
                <a:solidFill>
                  <a:schemeClr val="tx1"/>
                </a:solidFill>
                <a:latin typeface="Arial" panose="020B0604020202020204" pitchFamily="34" charset="0"/>
                <a:cs typeface="Arial" panose="020B0604020202020204" pitchFamily="34" charset="0"/>
              </a:defRPr>
            </a:lvl3pPr>
            <a:lvl4pPr marL="1600200" indent="-228600">
              <a:defRPr sz="2000">
                <a:solidFill>
                  <a:schemeClr val="tx1"/>
                </a:solidFill>
                <a:latin typeface="Arial" panose="020B0604020202020204" pitchFamily="34" charset="0"/>
                <a:cs typeface="Arial" panose="020B0604020202020204" pitchFamily="34" charset="0"/>
              </a:defRPr>
            </a:lvl4pPr>
            <a:lvl5pPr marL="2057400" indent="-228600">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9pPr>
          </a:lstStyle>
          <a:p>
            <a:pPr algn="just"/>
            <a:r>
              <a:rPr lang="es-ES" altLang="es-ES" sz="1800" b="1" dirty="0">
                <a:solidFill>
                  <a:srgbClr val="000000"/>
                </a:solidFill>
              </a:rPr>
              <a:t>Energy </a:t>
            </a:r>
            <a:r>
              <a:rPr lang="es-ES" altLang="es-ES" sz="1800" b="1" dirty="0" err="1">
                <a:solidFill>
                  <a:srgbClr val="000000"/>
                </a:solidFill>
              </a:rPr>
              <a:t>efficiency</a:t>
            </a:r>
            <a:r>
              <a:rPr lang="es-ES" altLang="es-ES" sz="1800" b="1" dirty="0">
                <a:solidFill>
                  <a:srgbClr val="000000"/>
                </a:solidFill>
              </a:rPr>
              <a:t> in </a:t>
            </a:r>
            <a:r>
              <a:rPr lang="es-ES" altLang="es-ES" sz="1800" b="1" dirty="0" err="1">
                <a:solidFill>
                  <a:srgbClr val="000000"/>
                </a:solidFill>
              </a:rPr>
              <a:t>condensers</a:t>
            </a:r>
            <a:r>
              <a:rPr lang="en-GB" altLang="es-ES" sz="1800" b="1" dirty="0">
                <a:solidFill>
                  <a:srgbClr val="000000"/>
                </a:solidFill>
              </a:rPr>
              <a:t>:</a:t>
            </a:r>
          </a:p>
        </p:txBody>
      </p:sp>
      <p:sp>
        <p:nvSpPr>
          <p:cNvPr id="13" name="1 CuadroTexto">
            <a:extLst>
              <a:ext uri="{FF2B5EF4-FFF2-40B4-BE49-F238E27FC236}">
                <a16:creationId xmlns:a16="http://schemas.microsoft.com/office/drawing/2014/main" id="{CE4E2BDD-2AE7-4FC6-A268-0DD1431CFEE5}"/>
              </a:ext>
            </a:extLst>
          </p:cNvPr>
          <p:cNvSpPr txBox="1">
            <a:spLocks noChangeArrowheads="1"/>
          </p:cNvSpPr>
          <p:nvPr/>
        </p:nvSpPr>
        <p:spPr bwMode="auto">
          <a:xfrm>
            <a:off x="359532" y="4733317"/>
            <a:ext cx="8534400" cy="1323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defRPr sz="2000">
                <a:solidFill>
                  <a:schemeClr val="tx1"/>
                </a:solidFill>
                <a:latin typeface="Arial" panose="020B0604020202020204" pitchFamily="34" charset="0"/>
                <a:cs typeface="Arial" panose="020B0604020202020204" pitchFamily="34" charset="0"/>
              </a:defRPr>
            </a:lvl1pPr>
            <a:lvl2pPr marL="742950" indent="-285750">
              <a:defRPr sz="2000">
                <a:solidFill>
                  <a:schemeClr val="tx1"/>
                </a:solidFill>
                <a:latin typeface="Arial" panose="020B0604020202020204" pitchFamily="34" charset="0"/>
                <a:cs typeface="Arial" panose="020B0604020202020204" pitchFamily="34" charset="0"/>
              </a:defRPr>
            </a:lvl2pPr>
            <a:lvl3pPr marL="1143000" indent="-228600">
              <a:defRPr sz="2000">
                <a:solidFill>
                  <a:schemeClr val="tx1"/>
                </a:solidFill>
                <a:latin typeface="Arial" panose="020B0604020202020204" pitchFamily="34" charset="0"/>
                <a:cs typeface="Arial" panose="020B0604020202020204" pitchFamily="34" charset="0"/>
              </a:defRPr>
            </a:lvl3pPr>
            <a:lvl4pPr marL="1600200" indent="-228600">
              <a:defRPr sz="2000">
                <a:solidFill>
                  <a:schemeClr val="tx1"/>
                </a:solidFill>
                <a:latin typeface="Arial" panose="020B0604020202020204" pitchFamily="34" charset="0"/>
                <a:cs typeface="Arial" panose="020B0604020202020204" pitchFamily="34" charset="0"/>
              </a:defRPr>
            </a:lvl4pPr>
            <a:lvl5pPr marL="2057400" indent="-228600">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9pPr>
          </a:lstStyle>
          <a:p>
            <a:pPr algn="just">
              <a:buFont typeface="Arial" panose="020B0604020202020204" pitchFamily="34" charset="0"/>
              <a:buChar char="•"/>
            </a:pPr>
            <a:r>
              <a:rPr lang="en-US" altLang="en-US" sz="1600" dirty="0">
                <a:solidFill>
                  <a:schemeClr val="tx1">
                    <a:lumMod val="75000"/>
                    <a:lumOff val="25000"/>
                  </a:schemeClr>
                </a:solidFill>
              </a:rPr>
              <a:t>Adjust to reduce the condensing temperature as low as possible.</a:t>
            </a:r>
          </a:p>
          <a:p>
            <a:pPr algn="just">
              <a:buFont typeface="Arial" panose="020B0604020202020204" pitchFamily="34" charset="0"/>
              <a:buChar char="•"/>
            </a:pPr>
            <a:r>
              <a:rPr lang="en-US" altLang="en-US" sz="1600" dirty="0">
                <a:solidFill>
                  <a:schemeClr val="tx1">
                    <a:lumMod val="75000"/>
                    <a:lumOff val="25000"/>
                  </a:schemeClr>
                </a:solidFill>
              </a:rPr>
              <a:t>Design an appropriate size of condensers,</a:t>
            </a:r>
          </a:p>
          <a:p>
            <a:pPr algn="just">
              <a:buFont typeface="Arial" panose="020B0604020202020204" pitchFamily="34" charset="0"/>
              <a:buChar char="•"/>
            </a:pPr>
            <a:r>
              <a:rPr lang="en-US" altLang="en-US" sz="1600" dirty="0">
                <a:solidFill>
                  <a:schemeClr val="tx1">
                    <a:lumMod val="75000"/>
                    <a:lumOff val="25000"/>
                  </a:schemeClr>
                </a:solidFill>
              </a:rPr>
              <a:t>Recovery of heat from the condensers for other uses: to cover the thermal demands of low temperature for other uses (heating, preheating of hot water, preheating of the ventilation air supply).</a:t>
            </a:r>
          </a:p>
        </p:txBody>
      </p:sp>
      <p:pic>
        <p:nvPicPr>
          <p:cNvPr id="14" name="Picture 7">
            <a:extLst>
              <a:ext uri="{FF2B5EF4-FFF2-40B4-BE49-F238E27FC236}">
                <a16:creationId xmlns:a16="http://schemas.microsoft.com/office/drawing/2014/main" id="{A755CED1-F19A-47D9-A67B-02065295B51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217344" y="2137405"/>
            <a:ext cx="2688219" cy="2015051"/>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grpSp>
        <p:nvGrpSpPr>
          <p:cNvPr id="10" name="Grupo 9">
            <a:extLst>
              <a:ext uri="{FF2B5EF4-FFF2-40B4-BE49-F238E27FC236}">
                <a16:creationId xmlns:a16="http://schemas.microsoft.com/office/drawing/2014/main" id="{982540DB-02C3-4E74-880B-16BF5AB0CDA5}"/>
              </a:ext>
            </a:extLst>
          </p:cNvPr>
          <p:cNvGrpSpPr/>
          <p:nvPr/>
        </p:nvGrpSpPr>
        <p:grpSpPr>
          <a:xfrm>
            <a:off x="14545" y="8620"/>
            <a:ext cx="8759319" cy="718955"/>
            <a:chOff x="14545" y="8620"/>
            <a:chExt cx="8759319" cy="718955"/>
          </a:xfrm>
        </p:grpSpPr>
        <p:grpSp>
          <p:nvGrpSpPr>
            <p:cNvPr id="11" name="Grupo 10">
              <a:extLst>
                <a:ext uri="{FF2B5EF4-FFF2-40B4-BE49-F238E27FC236}">
                  <a16:creationId xmlns:a16="http://schemas.microsoft.com/office/drawing/2014/main" id="{A52083DD-AF59-4B34-80CB-3CFB7F289E1C}"/>
                </a:ext>
              </a:extLst>
            </p:cNvPr>
            <p:cNvGrpSpPr/>
            <p:nvPr/>
          </p:nvGrpSpPr>
          <p:grpSpPr>
            <a:xfrm>
              <a:off x="370136" y="236507"/>
              <a:ext cx="8403728" cy="491068"/>
              <a:chOff x="370136" y="273636"/>
              <a:chExt cx="8403728" cy="491068"/>
            </a:xfrm>
          </p:grpSpPr>
          <p:sp>
            <p:nvSpPr>
              <p:cNvPr id="17" name="Titel 1">
                <a:extLst>
                  <a:ext uri="{FF2B5EF4-FFF2-40B4-BE49-F238E27FC236}">
                    <a16:creationId xmlns:a16="http://schemas.microsoft.com/office/drawing/2014/main" id="{DCA16D25-8B7D-4399-B47A-D666B9866A64}"/>
                  </a:ext>
                </a:extLst>
              </p:cNvPr>
              <p:cNvSpPr txBox="1">
                <a:spLocks/>
              </p:cNvSpPr>
              <p:nvPr/>
            </p:nvSpPr>
            <p:spPr>
              <a:xfrm>
                <a:off x="370136" y="274638"/>
                <a:ext cx="8006861" cy="490066"/>
              </a:xfrm>
              <a:prstGeom prst="rect">
                <a:avLst/>
              </a:prstGeom>
              <a:solidFill>
                <a:srgbClr val="209298"/>
              </a:solidFill>
            </p:spPr>
            <p:txBody>
              <a:bodyPr vert="horz" lIns="91440" tIns="45720" rIns="91440" bIns="45720" rtlCol="0" anchor="ctr">
                <a:normAutofit/>
              </a:bodyPr>
              <a:lstStyle>
                <a:lvl1pPr algn="l" defTabSz="914400" rtl="0" eaLnBrk="1" latinLnBrk="0" hangingPunct="1">
                  <a:spcBef>
                    <a:spcPct val="0"/>
                  </a:spcBef>
                  <a:buNone/>
                  <a:defRPr sz="2200" b="1" kern="1200">
                    <a:solidFill>
                      <a:schemeClr val="bg1"/>
                    </a:solidFill>
                    <a:latin typeface="+mj-lt"/>
                    <a:ea typeface="+mj-ea"/>
                    <a:cs typeface="+mj-cs"/>
                  </a:defRPr>
                </a:lvl1pPr>
              </a:lstStyle>
              <a:p>
                <a:r>
                  <a:rPr lang="de-DE" dirty="0"/>
                  <a:t>Energy Efficiency in Cooling production</a:t>
                </a:r>
              </a:p>
            </p:txBody>
          </p:sp>
          <p:sp>
            <p:nvSpPr>
              <p:cNvPr id="18" name="Rectángulo 17">
                <a:extLst>
                  <a:ext uri="{FF2B5EF4-FFF2-40B4-BE49-F238E27FC236}">
                    <a16:creationId xmlns:a16="http://schemas.microsoft.com/office/drawing/2014/main" id="{113CDEB4-95A3-46DA-B28B-A886B6C4CAF4}"/>
                  </a:ext>
                </a:extLst>
              </p:cNvPr>
              <p:cNvSpPr/>
              <p:nvPr/>
            </p:nvSpPr>
            <p:spPr>
              <a:xfrm>
                <a:off x="8548873" y="273636"/>
                <a:ext cx="224991" cy="489600"/>
              </a:xfrm>
              <a:prstGeom prst="rect">
                <a:avLst/>
              </a:prstGeom>
              <a:solidFill>
                <a:srgbClr val="1B8E95"/>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s-ES" sz="1800" b="0" i="0" u="none" strike="noStrike" kern="0" cap="none" spc="0" normalizeH="0" baseline="0" noProof="0" dirty="0">
                  <a:ln>
                    <a:noFill/>
                  </a:ln>
                  <a:solidFill>
                    <a:srgbClr val="FFFFFF"/>
                  </a:solidFill>
                  <a:effectLst/>
                  <a:uLnTx/>
                  <a:uFillTx/>
                  <a:latin typeface="Arial"/>
                  <a:ea typeface="+mn-ea"/>
                  <a:cs typeface="+mn-cs"/>
                </a:endParaRPr>
              </a:p>
            </p:txBody>
          </p:sp>
        </p:grpSp>
        <p:sp>
          <p:nvSpPr>
            <p:cNvPr id="15" name="Round Diagonal Corner Rectangle 9">
              <a:extLst>
                <a:ext uri="{FF2B5EF4-FFF2-40B4-BE49-F238E27FC236}">
                  <a16:creationId xmlns:a16="http://schemas.microsoft.com/office/drawing/2014/main" id="{3CA010F5-0674-4DE4-8273-EE958340EB5B}"/>
                </a:ext>
              </a:extLst>
            </p:cNvPr>
            <p:cNvSpPr/>
            <p:nvPr/>
          </p:nvSpPr>
          <p:spPr>
            <a:xfrm>
              <a:off x="19668" y="8620"/>
              <a:ext cx="437650" cy="437650"/>
            </a:xfrm>
            <a:prstGeom prst="round2DiagRect">
              <a:avLst>
                <a:gd name="adj1" fmla="val 18841"/>
                <a:gd name="adj2" fmla="val 0"/>
              </a:avLst>
            </a:prstGeom>
            <a:solidFill>
              <a:srgbClr val="FFC000"/>
            </a:solidFill>
            <a:ln w="12700" cap="flat" cmpd="sng" algn="ctr">
              <a:noFill/>
              <a:prstDash val="solid"/>
              <a:miter lim="800000"/>
            </a:ln>
            <a:effectLst/>
          </p:spPr>
          <p:txBody>
            <a:bodyPr rtlCol="0" anchor="ctr"/>
            <a:lstStyle/>
            <a:p>
              <a:pPr marL="0" marR="0" lvl="0" indent="0" algn="ctr" defTabSz="713232" eaLnBrk="1" fontAlgn="auto" latinLnBrk="0" hangingPunct="1">
                <a:lnSpc>
                  <a:spcPct val="100000"/>
                </a:lnSpc>
                <a:spcBef>
                  <a:spcPts val="0"/>
                </a:spcBef>
                <a:spcAft>
                  <a:spcPts val="0"/>
                </a:spcAft>
                <a:buClrTx/>
                <a:buSzTx/>
                <a:buFontTx/>
                <a:buNone/>
                <a:tabLst/>
                <a:defRPr/>
              </a:pPr>
              <a:endParaRPr kumimoji="0" lang="bg-BG" sz="1404" b="0" i="0" u="none" strike="noStrike" kern="0" cap="none" spc="0" normalizeH="0" baseline="0" noProof="0">
                <a:ln>
                  <a:noFill/>
                </a:ln>
                <a:solidFill>
                  <a:srgbClr val="34719E"/>
                </a:solidFill>
                <a:effectLst/>
                <a:uLnTx/>
                <a:uFillTx/>
                <a:latin typeface="Arial"/>
                <a:ea typeface="+mn-ea"/>
                <a:cs typeface="+mn-cs"/>
              </a:endParaRPr>
            </a:p>
          </p:txBody>
        </p:sp>
        <p:sp>
          <p:nvSpPr>
            <p:cNvPr id="16" name="TextBox 3">
              <a:extLst>
                <a:ext uri="{FF2B5EF4-FFF2-40B4-BE49-F238E27FC236}">
                  <a16:creationId xmlns:a16="http://schemas.microsoft.com/office/drawing/2014/main" id="{2BC4F67D-B28E-41C3-8BC3-3330A5FEB6C4}"/>
                </a:ext>
              </a:extLst>
            </p:cNvPr>
            <p:cNvSpPr txBox="1"/>
            <p:nvPr/>
          </p:nvSpPr>
          <p:spPr>
            <a:xfrm>
              <a:off x="14545" y="8620"/>
              <a:ext cx="470000" cy="400110"/>
            </a:xfrm>
            <a:prstGeom prst="rect">
              <a:avLst/>
            </a:prstGeom>
            <a:noFill/>
          </p:spPr>
          <p:txBody>
            <a:bodyPr wrap="none" rtlCol="0">
              <a:spAutoFit/>
            </a:bodyPr>
            <a:lstStyle/>
            <a:p>
              <a:pPr algn="ctr" defTabSz="713232"/>
              <a:r>
                <a:rPr lang="en-US" sz="2000" dirty="0">
                  <a:solidFill>
                    <a:srgbClr val="FAFAFA"/>
                  </a:solidFill>
                  <a:ea typeface="Open Sans Light" panose="020B0306030504020204" pitchFamily="34" charset="0"/>
                  <a:cs typeface="Open Sans Light" panose="020B0306030504020204" pitchFamily="34" charset="0"/>
                </a:rPr>
                <a:t>01</a:t>
              </a:r>
              <a:endParaRPr lang="bg-BG" sz="2000" dirty="0">
                <a:solidFill>
                  <a:srgbClr val="FAFAFA"/>
                </a:solidFill>
                <a:ea typeface="Open Sans Light" panose="020B0306030504020204" pitchFamily="34" charset="0"/>
                <a:cs typeface="Open Sans Light" panose="020B0306030504020204" pitchFamily="34" charset="0"/>
              </a:endParaRPr>
            </a:p>
          </p:txBody>
        </p:sp>
      </p:grpSp>
    </p:spTree>
    <p:extLst>
      <p:ext uri="{BB962C8B-B14F-4D97-AF65-F5344CB8AC3E}">
        <p14:creationId xmlns:p14="http://schemas.microsoft.com/office/powerpoint/2010/main" val="85615109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Imagen 15">
            <a:extLst>
              <a:ext uri="{FF2B5EF4-FFF2-40B4-BE49-F238E27FC236}">
                <a16:creationId xmlns:a16="http://schemas.microsoft.com/office/drawing/2014/main" id="{E317A6F4-0771-4369-AA32-D9B8ED7FE668}"/>
              </a:ext>
            </a:extLst>
          </p:cNvPr>
          <p:cNvPicPr>
            <a:picLocks noChangeAspect="1"/>
          </p:cNvPicPr>
          <p:nvPr/>
        </p:nvPicPr>
        <p:blipFill>
          <a:blip r:embed="rId3">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3887924" y="1409862"/>
            <a:ext cx="5262718" cy="5262718"/>
          </a:xfrm>
          <a:prstGeom prst="rect">
            <a:avLst/>
          </a:prstGeom>
        </p:spPr>
      </p:pic>
      <p:sp>
        <p:nvSpPr>
          <p:cNvPr id="17" name="Rectángulo 16">
            <a:extLst>
              <a:ext uri="{FF2B5EF4-FFF2-40B4-BE49-F238E27FC236}">
                <a16:creationId xmlns:a16="http://schemas.microsoft.com/office/drawing/2014/main" id="{95B8143A-5A4B-4AD4-87EC-F78AFA12E79F}"/>
              </a:ext>
            </a:extLst>
          </p:cNvPr>
          <p:cNvSpPr/>
          <p:nvPr/>
        </p:nvSpPr>
        <p:spPr>
          <a:xfrm>
            <a:off x="3743970" y="1549460"/>
            <a:ext cx="5364596" cy="4755442"/>
          </a:xfrm>
          <a:prstGeom prst="rect">
            <a:avLst/>
          </a:prstGeom>
          <a:solidFill>
            <a:schemeClr val="bg1">
              <a:alpha val="6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6" name="2 CuadroTexto">
            <a:extLst>
              <a:ext uri="{FF2B5EF4-FFF2-40B4-BE49-F238E27FC236}">
                <a16:creationId xmlns:a16="http://schemas.microsoft.com/office/drawing/2014/main" id="{2FC35470-0009-42F7-91FB-CB338E301855}"/>
              </a:ext>
            </a:extLst>
          </p:cNvPr>
          <p:cNvSpPr txBox="1">
            <a:spLocks noChangeArrowheads="1"/>
          </p:cNvSpPr>
          <p:nvPr/>
        </p:nvSpPr>
        <p:spPr bwMode="auto">
          <a:xfrm>
            <a:off x="370966" y="1149350"/>
            <a:ext cx="875030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000">
                <a:solidFill>
                  <a:schemeClr val="tx1"/>
                </a:solidFill>
                <a:latin typeface="Arial" panose="020B0604020202020204" pitchFamily="34" charset="0"/>
                <a:cs typeface="Arial" panose="020B0604020202020204" pitchFamily="34" charset="0"/>
              </a:defRPr>
            </a:lvl1pPr>
            <a:lvl2pPr marL="742950" indent="-285750">
              <a:defRPr sz="2000">
                <a:solidFill>
                  <a:schemeClr val="tx1"/>
                </a:solidFill>
                <a:latin typeface="Arial" panose="020B0604020202020204" pitchFamily="34" charset="0"/>
                <a:cs typeface="Arial" panose="020B0604020202020204" pitchFamily="34" charset="0"/>
              </a:defRPr>
            </a:lvl2pPr>
            <a:lvl3pPr marL="1143000" indent="-228600">
              <a:defRPr sz="2000">
                <a:solidFill>
                  <a:schemeClr val="tx1"/>
                </a:solidFill>
                <a:latin typeface="Arial" panose="020B0604020202020204" pitchFamily="34" charset="0"/>
                <a:cs typeface="Arial" panose="020B0604020202020204" pitchFamily="34" charset="0"/>
              </a:defRPr>
            </a:lvl3pPr>
            <a:lvl4pPr marL="1600200" indent="-228600">
              <a:defRPr sz="2000">
                <a:solidFill>
                  <a:schemeClr val="tx1"/>
                </a:solidFill>
                <a:latin typeface="Arial" panose="020B0604020202020204" pitchFamily="34" charset="0"/>
                <a:cs typeface="Arial" panose="020B0604020202020204" pitchFamily="34" charset="0"/>
              </a:defRPr>
            </a:lvl4pPr>
            <a:lvl5pPr marL="2057400" indent="-228600">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9pPr>
          </a:lstStyle>
          <a:p>
            <a:pPr algn="just"/>
            <a:r>
              <a:rPr lang="en-US" altLang="es-ES" b="1" dirty="0">
                <a:solidFill>
                  <a:srgbClr val="FFC000"/>
                </a:solidFill>
              </a:rPr>
              <a:t>Temperature control in air-conditioned installations</a:t>
            </a:r>
            <a:r>
              <a:rPr lang="es-ES" altLang="es-ES" b="1" dirty="0">
                <a:solidFill>
                  <a:srgbClr val="FFC000"/>
                </a:solidFill>
              </a:rPr>
              <a:t>:</a:t>
            </a:r>
          </a:p>
        </p:txBody>
      </p:sp>
      <p:sp>
        <p:nvSpPr>
          <p:cNvPr id="7" name="1 CuadroTexto">
            <a:extLst>
              <a:ext uri="{FF2B5EF4-FFF2-40B4-BE49-F238E27FC236}">
                <a16:creationId xmlns:a16="http://schemas.microsoft.com/office/drawing/2014/main" id="{8E1CFB4E-43DE-4528-AD91-E2D63CB58C18}"/>
              </a:ext>
            </a:extLst>
          </p:cNvPr>
          <p:cNvSpPr txBox="1">
            <a:spLocks noChangeArrowheads="1"/>
          </p:cNvSpPr>
          <p:nvPr/>
        </p:nvSpPr>
        <p:spPr bwMode="auto">
          <a:xfrm>
            <a:off x="682116" y="1700213"/>
            <a:ext cx="8534400"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defRPr sz="2000">
                <a:solidFill>
                  <a:schemeClr val="tx1"/>
                </a:solidFill>
                <a:latin typeface="Arial" panose="020B0604020202020204" pitchFamily="34" charset="0"/>
                <a:cs typeface="Arial" panose="020B0604020202020204" pitchFamily="34" charset="0"/>
              </a:defRPr>
            </a:lvl1pPr>
            <a:lvl2pPr marL="742950" indent="-285750">
              <a:defRPr sz="2000">
                <a:solidFill>
                  <a:schemeClr val="tx1"/>
                </a:solidFill>
                <a:latin typeface="Arial" panose="020B0604020202020204" pitchFamily="34" charset="0"/>
                <a:cs typeface="Arial" panose="020B0604020202020204" pitchFamily="34" charset="0"/>
              </a:defRPr>
            </a:lvl2pPr>
            <a:lvl3pPr marL="1143000" indent="-228600">
              <a:defRPr sz="2000">
                <a:solidFill>
                  <a:schemeClr val="tx1"/>
                </a:solidFill>
                <a:latin typeface="Arial" panose="020B0604020202020204" pitchFamily="34" charset="0"/>
                <a:cs typeface="Arial" panose="020B0604020202020204" pitchFamily="34" charset="0"/>
              </a:defRPr>
            </a:lvl3pPr>
            <a:lvl4pPr marL="1600200" indent="-228600">
              <a:defRPr sz="2000">
                <a:solidFill>
                  <a:schemeClr val="tx1"/>
                </a:solidFill>
                <a:latin typeface="Arial" panose="020B0604020202020204" pitchFamily="34" charset="0"/>
                <a:cs typeface="Arial" panose="020B0604020202020204" pitchFamily="34" charset="0"/>
              </a:defRPr>
            </a:lvl4pPr>
            <a:lvl5pPr marL="2057400" indent="-228600">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9pPr>
          </a:lstStyle>
          <a:p>
            <a:pPr algn="just">
              <a:buFont typeface="Wingdings" panose="05000000000000000000" pitchFamily="2" charset="2"/>
              <a:buChar char="§"/>
            </a:pPr>
            <a:r>
              <a:rPr lang="en-US" altLang="en-US" dirty="0">
                <a:solidFill>
                  <a:schemeClr val="tx1">
                    <a:lumMod val="75000"/>
                    <a:lumOff val="25000"/>
                  </a:schemeClr>
                </a:solidFill>
              </a:rPr>
              <a:t>Installation of temperature control systems (thermostats).</a:t>
            </a:r>
          </a:p>
          <a:p>
            <a:pPr algn="just">
              <a:buFont typeface="Wingdings" panose="05000000000000000000" pitchFamily="2" charset="2"/>
              <a:buChar char="§"/>
            </a:pPr>
            <a:r>
              <a:rPr lang="en-US" altLang="en-US" dirty="0">
                <a:solidFill>
                  <a:schemeClr val="tx1">
                    <a:lumMod val="75000"/>
                    <a:lumOff val="25000"/>
                  </a:schemeClr>
                </a:solidFill>
              </a:rPr>
              <a:t>Creation the On/Off protocol</a:t>
            </a:r>
          </a:p>
        </p:txBody>
      </p:sp>
      <p:sp>
        <p:nvSpPr>
          <p:cNvPr id="8" name="2 CuadroTexto">
            <a:extLst>
              <a:ext uri="{FF2B5EF4-FFF2-40B4-BE49-F238E27FC236}">
                <a16:creationId xmlns:a16="http://schemas.microsoft.com/office/drawing/2014/main" id="{8D2B0F4C-BD4F-433C-BB04-8A728506E8FA}"/>
              </a:ext>
            </a:extLst>
          </p:cNvPr>
          <p:cNvSpPr txBox="1">
            <a:spLocks noChangeArrowheads="1"/>
          </p:cNvSpPr>
          <p:nvPr/>
        </p:nvSpPr>
        <p:spPr bwMode="auto">
          <a:xfrm>
            <a:off x="358266" y="2720975"/>
            <a:ext cx="875030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000">
                <a:solidFill>
                  <a:schemeClr val="tx1"/>
                </a:solidFill>
                <a:latin typeface="Arial" panose="020B0604020202020204" pitchFamily="34" charset="0"/>
                <a:cs typeface="Arial" panose="020B0604020202020204" pitchFamily="34" charset="0"/>
              </a:defRPr>
            </a:lvl1pPr>
            <a:lvl2pPr marL="742950" indent="-285750">
              <a:defRPr sz="2000">
                <a:solidFill>
                  <a:schemeClr val="tx1"/>
                </a:solidFill>
                <a:latin typeface="Arial" panose="020B0604020202020204" pitchFamily="34" charset="0"/>
                <a:cs typeface="Arial" panose="020B0604020202020204" pitchFamily="34" charset="0"/>
              </a:defRPr>
            </a:lvl2pPr>
            <a:lvl3pPr marL="1143000" indent="-228600">
              <a:defRPr sz="2000">
                <a:solidFill>
                  <a:schemeClr val="tx1"/>
                </a:solidFill>
                <a:latin typeface="Arial" panose="020B0604020202020204" pitchFamily="34" charset="0"/>
                <a:cs typeface="Arial" panose="020B0604020202020204" pitchFamily="34" charset="0"/>
              </a:defRPr>
            </a:lvl3pPr>
            <a:lvl4pPr marL="1600200" indent="-228600">
              <a:defRPr sz="2000">
                <a:solidFill>
                  <a:schemeClr val="tx1"/>
                </a:solidFill>
                <a:latin typeface="Arial" panose="020B0604020202020204" pitchFamily="34" charset="0"/>
                <a:cs typeface="Arial" panose="020B0604020202020204" pitchFamily="34" charset="0"/>
              </a:defRPr>
            </a:lvl4pPr>
            <a:lvl5pPr marL="2057400" indent="-228600">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9pPr>
          </a:lstStyle>
          <a:p>
            <a:pPr algn="just"/>
            <a:r>
              <a:rPr lang="en-US" altLang="es-ES" b="1" dirty="0">
                <a:solidFill>
                  <a:srgbClr val="FFC000"/>
                </a:solidFill>
              </a:rPr>
              <a:t>Installation of cold storage systems</a:t>
            </a:r>
            <a:r>
              <a:rPr lang="es-ES" altLang="es-ES" b="1" dirty="0">
                <a:solidFill>
                  <a:srgbClr val="FFC000"/>
                </a:solidFill>
              </a:rPr>
              <a:t>:</a:t>
            </a:r>
            <a:endParaRPr lang="en-GB" altLang="es-ES" dirty="0">
              <a:solidFill>
                <a:srgbClr val="FFC000"/>
              </a:solidFill>
            </a:endParaRPr>
          </a:p>
        </p:txBody>
      </p:sp>
      <p:sp>
        <p:nvSpPr>
          <p:cNvPr id="9" name="1 CuadroTexto">
            <a:extLst>
              <a:ext uri="{FF2B5EF4-FFF2-40B4-BE49-F238E27FC236}">
                <a16:creationId xmlns:a16="http://schemas.microsoft.com/office/drawing/2014/main" id="{EEEFB7AD-A4C4-4E10-9C18-D06D3C423068}"/>
              </a:ext>
            </a:extLst>
          </p:cNvPr>
          <p:cNvSpPr txBox="1">
            <a:spLocks noChangeArrowheads="1"/>
          </p:cNvSpPr>
          <p:nvPr/>
        </p:nvSpPr>
        <p:spPr bwMode="auto">
          <a:xfrm>
            <a:off x="666241" y="3321050"/>
            <a:ext cx="8107623" cy="13234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342900" indent="-342900">
              <a:defRPr sz="2000">
                <a:solidFill>
                  <a:schemeClr val="tx1"/>
                </a:solidFill>
                <a:latin typeface="Arial" panose="020B0604020202020204" pitchFamily="34" charset="0"/>
                <a:cs typeface="Arial" panose="020B0604020202020204" pitchFamily="34" charset="0"/>
              </a:defRPr>
            </a:lvl1pPr>
            <a:lvl2pPr marL="742950" indent="-285750">
              <a:defRPr sz="2000">
                <a:solidFill>
                  <a:schemeClr val="tx1"/>
                </a:solidFill>
                <a:latin typeface="Arial" panose="020B0604020202020204" pitchFamily="34" charset="0"/>
                <a:cs typeface="Arial" panose="020B0604020202020204" pitchFamily="34" charset="0"/>
              </a:defRPr>
            </a:lvl2pPr>
            <a:lvl3pPr marL="1143000" indent="-228600">
              <a:defRPr sz="2000">
                <a:solidFill>
                  <a:schemeClr val="tx1"/>
                </a:solidFill>
                <a:latin typeface="Arial" panose="020B0604020202020204" pitchFamily="34" charset="0"/>
                <a:cs typeface="Arial" panose="020B0604020202020204" pitchFamily="34" charset="0"/>
              </a:defRPr>
            </a:lvl3pPr>
            <a:lvl4pPr marL="1600200" indent="-228600">
              <a:defRPr sz="2000">
                <a:solidFill>
                  <a:schemeClr val="tx1"/>
                </a:solidFill>
                <a:latin typeface="Arial" panose="020B0604020202020204" pitchFamily="34" charset="0"/>
                <a:cs typeface="Arial" panose="020B0604020202020204" pitchFamily="34" charset="0"/>
              </a:defRPr>
            </a:lvl4pPr>
            <a:lvl5pPr marL="2057400" indent="-228600">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9pPr>
          </a:lstStyle>
          <a:p>
            <a:pPr algn="just">
              <a:buFont typeface="Wingdings" panose="05000000000000000000" pitchFamily="2" charset="2"/>
              <a:buChar char="§"/>
            </a:pPr>
            <a:r>
              <a:rPr lang="en-US" altLang="en-US" dirty="0">
                <a:solidFill>
                  <a:schemeClr val="tx1">
                    <a:lumMod val="75000"/>
                    <a:lumOff val="25000"/>
                  </a:schemeClr>
                </a:solidFill>
              </a:rPr>
              <a:t>Good option where the demand for cold is only at specific times.</a:t>
            </a:r>
          </a:p>
          <a:p>
            <a:pPr algn="just">
              <a:buFont typeface="Wingdings" panose="05000000000000000000" pitchFamily="2" charset="2"/>
              <a:buChar char="§"/>
            </a:pPr>
            <a:r>
              <a:rPr lang="en-US" altLang="en-US" dirty="0">
                <a:solidFill>
                  <a:schemeClr val="tx1">
                    <a:lumMod val="75000"/>
                    <a:lumOff val="25000"/>
                  </a:schemeClr>
                </a:solidFill>
              </a:rPr>
              <a:t>Reduction of cooling capacity. When energy is cheaper and there is no demand for cold, it is stored cold and consumed later, when there is a maximum demand for cold.</a:t>
            </a:r>
          </a:p>
        </p:txBody>
      </p:sp>
      <p:grpSp>
        <p:nvGrpSpPr>
          <p:cNvPr id="10" name="Grupo 9">
            <a:extLst>
              <a:ext uri="{FF2B5EF4-FFF2-40B4-BE49-F238E27FC236}">
                <a16:creationId xmlns:a16="http://schemas.microsoft.com/office/drawing/2014/main" id="{543DCC37-DFB1-40CD-883D-031A0C6194E4}"/>
              </a:ext>
            </a:extLst>
          </p:cNvPr>
          <p:cNvGrpSpPr/>
          <p:nvPr/>
        </p:nvGrpSpPr>
        <p:grpSpPr>
          <a:xfrm>
            <a:off x="14545" y="8620"/>
            <a:ext cx="8759319" cy="718955"/>
            <a:chOff x="14545" y="8620"/>
            <a:chExt cx="8759319" cy="718955"/>
          </a:xfrm>
        </p:grpSpPr>
        <p:grpSp>
          <p:nvGrpSpPr>
            <p:cNvPr id="11" name="Grupo 10">
              <a:extLst>
                <a:ext uri="{FF2B5EF4-FFF2-40B4-BE49-F238E27FC236}">
                  <a16:creationId xmlns:a16="http://schemas.microsoft.com/office/drawing/2014/main" id="{8702417C-D784-45E3-B2F2-64620F68452A}"/>
                </a:ext>
              </a:extLst>
            </p:cNvPr>
            <p:cNvGrpSpPr/>
            <p:nvPr/>
          </p:nvGrpSpPr>
          <p:grpSpPr>
            <a:xfrm>
              <a:off x="370136" y="236507"/>
              <a:ext cx="8403728" cy="491068"/>
              <a:chOff x="370136" y="273636"/>
              <a:chExt cx="8403728" cy="491068"/>
            </a:xfrm>
          </p:grpSpPr>
          <p:sp>
            <p:nvSpPr>
              <p:cNvPr id="14" name="Titel 1">
                <a:extLst>
                  <a:ext uri="{FF2B5EF4-FFF2-40B4-BE49-F238E27FC236}">
                    <a16:creationId xmlns:a16="http://schemas.microsoft.com/office/drawing/2014/main" id="{DF6F661C-D690-4579-9113-D149E00B9303}"/>
                  </a:ext>
                </a:extLst>
              </p:cNvPr>
              <p:cNvSpPr txBox="1">
                <a:spLocks/>
              </p:cNvSpPr>
              <p:nvPr/>
            </p:nvSpPr>
            <p:spPr>
              <a:xfrm>
                <a:off x="370136" y="274638"/>
                <a:ext cx="8006861" cy="490066"/>
              </a:xfrm>
              <a:prstGeom prst="rect">
                <a:avLst/>
              </a:prstGeom>
              <a:solidFill>
                <a:srgbClr val="209298"/>
              </a:solidFill>
            </p:spPr>
            <p:txBody>
              <a:bodyPr vert="horz" lIns="91440" tIns="45720" rIns="91440" bIns="45720" rtlCol="0" anchor="ctr">
                <a:normAutofit/>
              </a:bodyPr>
              <a:lstStyle>
                <a:lvl1pPr algn="l" defTabSz="914400" rtl="0" eaLnBrk="1" latinLnBrk="0" hangingPunct="1">
                  <a:spcBef>
                    <a:spcPct val="0"/>
                  </a:spcBef>
                  <a:buNone/>
                  <a:defRPr sz="2200" b="1" kern="1200">
                    <a:solidFill>
                      <a:schemeClr val="bg1"/>
                    </a:solidFill>
                    <a:latin typeface="+mj-lt"/>
                    <a:ea typeface="+mj-ea"/>
                    <a:cs typeface="+mj-cs"/>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lang="de-DE" dirty="0">
                    <a:solidFill>
                      <a:srgbClr val="FFFFFF"/>
                    </a:solidFill>
                    <a:latin typeface="Arial"/>
                  </a:rPr>
                  <a:t>Eficiencia Energética en producción de frío</a:t>
                </a:r>
                <a:endParaRPr kumimoji="0" lang="de-DE" sz="2200" b="1" i="0" u="none" strike="noStrike" kern="1200" cap="none" spc="0" normalizeH="0" baseline="0" noProof="0" dirty="0">
                  <a:ln>
                    <a:noFill/>
                  </a:ln>
                  <a:solidFill>
                    <a:srgbClr val="FFFFFF"/>
                  </a:solidFill>
                  <a:effectLst/>
                  <a:uLnTx/>
                  <a:uFillTx/>
                  <a:latin typeface="Arial"/>
                  <a:ea typeface="+mj-ea"/>
                  <a:cs typeface="+mj-cs"/>
                </a:endParaRPr>
              </a:p>
            </p:txBody>
          </p:sp>
          <p:sp>
            <p:nvSpPr>
              <p:cNvPr id="15" name="Rectángulo 14">
                <a:extLst>
                  <a:ext uri="{FF2B5EF4-FFF2-40B4-BE49-F238E27FC236}">
                    <a16:creationId xmlns:a16="http://schemas.microsoft.com/office/drawing/2014/main" id="{C299E34F-67F2-4257-B801-84820AB5948F}"/>
                  </a:ext>
                </a:extLst>
              </p:cNvPr>
              <p:cNvSpPr/>
              <p:nvPr/>
            </p:nvSpPr>
            <p:spPr>
              <a:xfrm>
                <a:off x="8548873" y="273636"/>
                <a:ext cx="224991" cy="489600"/>
              </a:xfrm>
              <a:prstGeom prst="rect">
                <a:avLst/>
              </a:prstGeom>
              <a:solidFill>
                <a:srgbClr val="1B8E95"/>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s-ES" sz="1800" b="0" i="0" u="none" strike="noStrike" kern="0" cap="none" spc="0" normalizeH="0" baseline="0" noProof="0" dirty="0">
                  <a:ln>
                    <a:noFill/>
                  </a:ln>
                  <a:solidFill>
                    <a:srgbClr val="FFFFFF"/>
                  </a:solidFill>
                  <a:effectLst/>
                  <a:uLnTx/>
                  <a:uFillTx/>
                  <a:latin typeface="Arial"/>
                  <a:ea typeface="+mn-ea"/>
                  <a:cs typeface="+mn-cs"/>
                </a:endParaRPr>
              </a:p>
            </p:txBody>
          </p:sp>
        </p:grpSp>
        <p:sp>
          <p:nvSpPr>
            <p:cNvPr id="12" name="Round Diagonal Corner Rectangle 9">
              <a:extLst>
                <a:ext uri="{FF2B5EF4-FFF2-40B4-BE49-F238E27FC236}">
                  <a16:creationId xmlns:a16="http://schemas.microsoft.com/office/drawing/2014/main" id="{CAA94BA0-DD5C-4C1D-8F01-F4E488534E58}"/>
                </a:ext>
              </a:extLst>
            </p:cNvPr>
            <p:cNvSpPr/>
            <p:nvPr/>
          </p:nvSpPr>
          <p:spPr>
            <a:xfrm>
              <a:off x="19668" y="8620"/>
              <a:ext cx="437650" cy="437650"/>
            </a:xfrm>
            <a:prstGeom prst="round2DiagRect">
              <a:avLst>
                <a:gd name="adj1" fmla="val 18841"/>
                <a:gd name="adj2" fmla="val 0"/>
              </a:avLst>
            </a:prstGeom>
            <a:solidFill>
              <a:srgbClr val="FFC000"/>
            </a:solidFill>
            <a:ln w="12700" cap="flat" cmpd="sng" algn="ctr">
              <a:noFill/>
              <a:prstDash val="solid"/>
              <a:miter lim="800000"/>
            </a:ln>
            <a:effectLst/>
          </p:spPr>
          <p:txBody>
            <a:bodyPr rtlCol="0" anchor="ctr"/>
            <a:lstStyle/>
            <a:p>
              <a:pPr marL="0" marR="0" lvl="0" indent="0" algn="ctr" defTabSz="713232" eaLnBrk="1" fontAlgn="auto" latinLnBrk="0" hangingPunct="1">
                <a:lnSpc>
                  <a:spcPct val="100000"/>
                </a:lnSpc>
                <a:spcBef>
                  <a:spcPts val="0"/>
                </a:spcBef>
                <a:spcAft>
                  <a:spcPts val="0"/>
                </a:spcAft>
                <a:buClrTx/>
                <a:buSzTx/>
                <a:buFontTx/>
                <a:buNone/>
                <a:tabLst/>
                <a:defRPr/>
              </a:pPr>
              <a:endParaRPr kumimoji="0" lang="bg-BG" sz="1404" b="0" i="0" u="none" strike="noStrike" kern="0" cap="none" spc="0" normalizeH="0" baseline="0" noProof="0">
                <a:ln>
                  <a:noFill/>
                </a:ln>
                <a:solidFill>
                  <a:srgbClr val="34719E"/>
                </a:solidFill>
                <a:effectLst/>
                <a:uLnTx/>
                <a:uFillTx/>
                <a:latin typeface="Arial"/>
                <a:ea typeface="+mn-ea"/>
                <a:cs typeface="+mn-cs"/>
              </a:endParaRPr>
            </a:p>
          </p:txBody>
        </p:sp>
        <p:sp>
          <p:nvSpPr>
            <p:cNvPr id="13" name="TextBox 3">
              <a:extLst>
                <a:ext uri="{FF2B5EF4-FFF2-40B4-BE49-F238E27FC236}">
                  <a16:creationId xmlns:a16="http://schemas.microsoft.com/office/drawing/2014/main" id="{B4D886AB-A34D-4882-8C70-422754C7DA53}"/>
                </a:ext>
              </a:extLst>
            </p:cNvPr>
            <p:cNvSpPr txBox="1"/>
            <p:nvPr/>
          </p:nvSpPr>
          <p:spPr>
            <a:xfrm>
              <a:off x="14545" y="8620"/>
              <a:ext cx="470000" cy="400110"/>
            </a:xfrm>
            <a:prstGeom prst="rect">
              <a:avLst/>
            </a:prstGeom>
            <a:noFill/>
          </p:spPr>
          <p:txBody>
            <a:bodyPr wrap="none" rtlCol="0">
              <a:spAutoFit/>
            </a:bodyPr>
            <a:lstStyle/>
            <a:p>
              <a:pPr algn="ctr" defTabSz="713232"/>
              <a:r>
                <a:rPr lang="en-US" sz="2000" dirty="0">
                  <a:solidFill>
                    <a:srgbClr val="FAFAFA"/>
                  </a:solidFill>
                  <a:ea typeface="Open Sans Light" panose="020B0306030504020204" pitchFamily="34" charset="0"/>
                  <a:cs typeface="Open Sans Light" panose="020B0306030504020204" pitchFamily="34" charset="0"/>
                </a:rPr>
                <a:t>01</a:t>
              </a:r>
              <a:endParaRPr lang="bg-BG" sz="2000" dirty="0">
                <a:solidFill>
                  <a:srgbClr val="FAFAFA"/>
                </a:solidFill>
                <a:ea typeface="Open Sans Light" panose="020B0306030504020204" pitchFamily="34" charset="0"/>
                <a:cs typeface="Open Sans Light" panose="020B0306030504020204" pitchFamily="34" charset="0"/>
              </a:endParaRPr>
            </a:p>
          </p:txBody>
        </p:sp>
      </p:grpSp>
    </p:spTree>
    <p:extLst>
      <p:ext uri="{BB962C8B-B14F-4D97-AF65-F5344CB8AC3E}">
        <p14:creationId xmlns:p14="http://schemas.microsoft.com/office/powerpoint/2010/main" val="331430076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CuadroTexto">
            <a:extLst>
              <a:ext uri="{FF2B5EF4-FFF2-40B4-BE49-F238E27FC236}">
                <a16:creationId xmlns:a16="http://schemas.microsoft.com/office/drawing/2014/main" id="{E7E5DED2-7AC7-4795-AEDB-299310A0FE6A}"/>
              </a:ext>
            </a:extLst>
          </p:cNvPr>
          <p:cNvSpPr txBox="1">
            <a:spLocks noChangeArrowheads="1"/>
          </p:cNvSpPr>
          <p:nvPr/>
        </p:nvSpPr>
        <p:spPr bwMode="auto">
          <a:xfrm>
            <a:off x="287524" y="1083520"/>
            <a:ext cx="8486340" cy="23698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000">
                <a:solidFill>
                  <a:schemeClr val="tx1"/>
                </a:solidFill>
                <a:latin typeface="Arial" panose="020B0604020202020204" pitchFamily="34" charset="0"/>
              </a:defRPr>
            </a:lvl1pPr>
            <a:lvl2pPr marL="742950" indent="-285750" eaLnBrk="0" hangingPunct="0">
              <a:defRPr sz="2000">
                <a:solidFill>
                  <a:schemeClr val="tx1"/>
                </a:solidFill>
                <a:latin typeface="Arial" panose="020B0604020202020204" pitchFamily="34" charset="0"/>
              </a:defRPr>
            </a:lvl2pPr>
            <a:lvl3pPr marL="1143000" indent="-228600" eaLnBrk="0" hangingPunct="0">
              <a:defRPr sz="2000">
                <a:solidFill>
                  <a:schemeClr val="tx1"/>
                </a:solidFill>
                <a:latin typeface="Arial" panose="020B0604020202020204" pitchFamily="34" charset="0"/>
              </a:defRPr>
            </a:lvl3pPr>
            <a:lvl4pPr marL="1600200" indent="-228600" eaLnBrk="0" hangingPunct="0">
              <a:defRPr sz="2000">
                <a:solidFill>
                  <a:schemeClr val="tx1"/>
                </a:solidFill>
                <a:latin typeface="Arial" panose="020B0604020202020204" pitchFamily="34" charset="0"/>
              </a:defRPr>
            </a:lvl4pPr>
            <a:lvl5pPr marL="2057400" indent="-228600" eaLnBrk="0" hangingPunct="0">
              <a:defRPr sz="2000">
                <a:solidFill>
                  <a:schemeClr val="tx1"/>
                </a:solidFill>
                <a:latin typeface="Arial" panose="020B0604020202020204" pitchFamily="34" charset="0"/>
              </a:defRPr>
            </a:lvl5pPr>
            <a:lvl6pPr marL="2514600" indent="-228600" algn="ctr" eaLnBrk="0" fontAlgn="base" hangingPunct="0">
              <a:spcBef>
                <a:spcPct val="0"/>
              </a:spcBef>
              <a:spcAft>
                <a:spcPct val="0"/>
              </a:spcAft>
              <a:defRPr sz="2000">
                <a:solidFill>
                  <a:schemeClr val="tx1"/>
                </a:solidFill>
                <a:latin typeface="Arial" panose="020B0604020202020204" pitchFamily="34" charset="0"/>
              </a:defRPr>
            </a:lvl6pPr>
            <a:lvl7pPr marL="2971800" indent="-228600" algn="ctr" eaLnBrk="0" fontAlgn="base" hangingPunct="0">
              <a:spcBef>
                <a:spcPct val="0"/>
              </a:spcBef>
              <a:spcAft>
                <a:spcPct val="0"/>
              </a:spcAft>
              <a:defRPr sz="2000">
                <a:solidFill>
                  <a:schemeClr val="tx1"/>
                </a:solidFill>
                <a:latin typeface="Arial" panose="020B0604020202020204" pitchFamily="34" charset="0"/>
              </a:defRPr>
            </a:lvl7pPr>
            <a:lvl8pPr marL="3429000" indent="-228600" algn="ctr" eaLnBrk="0" fontAlgn="base" hangingPunct="0">
              <a:spcBef>
                <a:spcPct val="0"/>
              </a:spcBef>
              <a:spcAft>
                <a:spcPct val="0"/>
              </a:spcAft>
              <a:defRPr sz="2000">
                <a:solidFill>
                  <a:schemeClr val="tx1"/>
                </a:solidFill>
                <a:latin typeface="Arial" panose="020B0604020202020204" pitchFamily="34" charset="0"/>
              </a:defRPr>
            </a:lvl8pPr>
            <a:lvl9pPr marL="3886200" indent="-228600" algn="ctr" eaLnBrk="0" fontAlgn="base" hangingPunct="0">
              <a:spcBef>
                <a:spcPct val="0"/>
              </a:spcBef>
              <a:spcAft>
                <a:spcPct val="0"/>
              </a:spcAft>
              <a:defRPr sz="2000">
                <a:solidFill>
                  <a:schemeClr val="tx1"/>
                </a:solidFill>
                <a:latin typeface="Arial" panose="020B0604020202020204" pitchFamily="34" charset="0"/>
              </a:defRPr>
            </a:lvl9pPr>
          </a:lstStyle>
          <a:p>
            <a:pPr algn="just" eaLnBrk="1" hangingPunct="1"/>
            <a:r>
              <a:rPr lang="en-US" altLang="es-ES" b="1" dirty="0">
                <a:solidFill>
                  <a:srgbClr val="FFC000"/>
                </a:solidFill>
              </a:rPr>
              <a:t>Efficiency energy to improve cooling systems</a:t>
            </a:r>
            <a:r>
              <a:rPr lang="es-ES" altLang="es-ES" b="1" dirty="0">
                <a:solidFill>
                  <a:srgbClr val="FFC000"/>
                </a:solidFill>
              </a:rPr>
              <a:t>:</a:t>
            </a:r>
          </a:p>
          <a:p>
            <a:pPr algn="just" eaLnBrk="1" hangingPunct="1"/>
            <a:endParaRPr lang="en-GB" altLang="es-ES" b="1" dirty="0"/>
          </a:p>
          <a:p>
            <a:pPr marL="285750" indent="-285750" algn="just" eaLnBrk="1" hangingPunct="1">
              <a:buFont typeface="Wingdings" panose="05000000000000000000" pitchFamily="2" charset="2"/>
              <a:buChar char="§"/>
            </a:pPr>
            <a:r>
              <a:rPr lang="en-US" altLang="es-ES" sz="1800" dirty="0">
                <a:solidFill>
                  <a:schemeClr val="tx1">
                    <a:lumMod val="75000"/>
                    <a:lumOff val="25000"/>
                  </a:schemeClr>
                </a:solidFill>
              </a:rPr>
              <a:t>Use high efficiency fans in the condenser and evaporator,</a:t>
            </a:r>
          </a:p>
          <a:p>
            <a:pPr marL="285750" indent="-285750" algn="just" eaLnBrk="1" hangingPunct="1">
              <a:buFont typeface="Wingdings" panose="05000000000000000000" pitchFamily="2" charset="2"/>
              <a:buChar char="§"/>
            </a:pPr>
            <a:endParaRPr lang="en-US" altLang="es-ES" sz="1800" dirty="0">
              <a:solidFill>
                <a:schemeClr val="tx1">
                  <a:lumMod val="75000"/>
                  <a:lumOff val="25000"/>
                </a:schemeClr>
              </a:solidFill>
            </a:endParaRPr>
          </a:p>
          <a:p>
            <a:pPr marL="285750" indent="-285750" algn="just" eaLnBrk="1" hangingPunct="1">
              <a:buFont typeface="Wingdings" panose="05000000000000000000" pitchFamily="2" charset="2"/>
              <a:buChar char="§"/>
            </a:pPr>
            <a:r>
              <a:rPr lang="en-US" altLang="es-ES" sz="1800" dirty="0">
                <a:solidFill>
                  <a:schemeClr val="tx1">
                    <a:lumMod val="75000"/>
                    <a:lumOff val="25000"/>
                  </a:schemeClr>
                </a:solidFill>
              </a:rPr>
              <a:t>Install antifreeze devices on the surface of the heat exchanger to keep it optimal,</a:t>
            </a:r>
          </a:p>
          <a:p>
            <a:pPr marL="285750" indent="-285750" algn="just" eaLnBrk="1" hangingPunct="1">
              <a:buFont typeface="Wingdings" panose="05000000000000000000" pitchFamily="2" charset="2"/>
              <a:buChar char="§"/>
            </a:pPr>
            <a:endParaRPr lang="en-US" altLang="es-ES" sz="1800" dirty="0">
              <a:solidFill>
                <a:schemeClr val="tx1">
                  <a:lumMod val="75000"/>
                  <a:lumOff val="25000"/>
                </a:schemeClr>
              </a:solidFill>
            </a:endParaRPr>
          </a:p>
          <a:p>
            <a:pPr marL="285750" indent="-285750" algn="just" eaLnBrk="1" hangingPunct="1">
              <a:buFont typeface="Wingdings" panose="05000000000000000000" pitchFamily="2" charset="2"/>
              <a:buChar char="§"/>
            </a:pPr>
            <a:r>
              <a:rPr lang="en-US" altLang="es-ES" sz="1800" dirty="0">
                <a:solidFill>
                  <a:schemeClr val="tx1">
                    <a:lumMod val="75000"/>
                    <a:lumOff val="25000"/>
                  </a:schemeClr>
                </a:solidFill>
              </a:rPr>
              <a:t>Install a humidity sensor to activate, if necessary, the anti-humidity heaters.</a:t>
            </a:r>
          </a:p>
        </p:txBody>
      </p:sp>
      <p:pic>
        <p:nvPicPr>
          <p:cNvPr id="5" name="Picture 2">
            <a:extLst>
              <a:ext uri="{FF2B5EF4-FFF2-40B4-BE49-F238E27FC236}">
                <a16:creationId xmlns:a16="http://schemas.microsoft.com/office/drawing/2014/main" id="{44C31CED-B2B8-4A6D-A100-B943FDA8174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l="54604" t="27574" r="20363" b="39337"/>
          <a:stretch>
            <a:fillRect/>
          </a:stretch>
        </p:blipFill>
        <p:spPr bwMode="auto">
          <a:xfrm>
            <a:off x="3046535" y="3593204"/>
            <a:ext cx="3050930" cy="252028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nvGrpSpPr>
          <p:cNvPr id="6" name="Grupo 5">
            <a:extLst>
              <a:ext uri="{FF2B5EF4-FFF2-40B4-BE49-F238E27FC236}">
                <a16:creationId xmlns:a16="http://schemas.microsoft.com/office/drawing/2014/main" id="{26B7E981-8AC3-4DD3-B412-DD781DBB19C6}"/>
              </a:ext>
            </a:extLst>
          </p:cNvPr>
          <p:cNvGrpSpPr/>
          <p:nvPr/>
        </p:nvGrpSpPr>
        <p:grpSpPr>
          <a:xfrm>
            <a:off x="14545" y="8620"/>
            <a:ext cx="8759319" cy="718955"/>
            <a:chOff x="14545" y="8620"/>
            <a:chExt cx="8759319" cy="718955"/>
          </a:xfrm>
        </p:grpSpPr>
        <p:grpSp>
          <p:nvGrpSpPr>
            <p:cNvPr id="7" name="Grupo 6">
              <a:extLst>
                <a:ext uri="{FF2B5EF4-FFF2-40B4-BE49-F238E27FC236}">
                  <a16:creationId xmlns:a16="http://schemas.microsoft.com/office/drawing/2014/main" id="{D0A0928E-FD68-4715-A3FB-5408031D988D}"/>
                </a:ext>
              </a:extLst>
            </p:cNvPr>
            <p:cNvGrpSpPr/>
            <p:nvPr/>
          </p:nvGrpSpPr>
          <p:grpSpPr>
            <a:xfrm>
              <a:off x="370136" y="236507"/>
              <a:ext cx="8403728" cy="491068"/>
              <a:chOff x="370136" y="273636"/>
              <a:chExt cx="8403728" cy="491068"/>
            </a:xfrm>
          </p:grpSpPr>
          <p:sp>
            <p:nvSpPr>
              <p:cNvPr id="10" name="Titel 1">
                <a:extLst>
                  <a:ext uri="{FF2B5EF4-FFF2-40B4-BE49-F238E27FC236}">
                    <a16:creationId xmlns:a16="http://schemas.microsoft.com/office/drawing/2014/main" id="{3A0F51AE-FEBA-4B7C-8B50-F0FCF71C07CE}"/>
                  </a:ext>
                </a:extLst>
              </p:cNvPr>
              <p:cNvSpPr txBox="1">
                <a:spLocks/>
              </p:cNvSpPr>
              <p:nvPr/>
            </p:nvSpPr>
            <p:spPr>
              <a:xfrm>
                <a:off x="370136" y="274638"/>
                <a:ext cx="8006861" cy="490066"/>
              </a:xfrm>
              <a:prstGeom prst="rect">
                <a:avLst/>
              </a:prstGeom>
              <a:solidFill>
                <a:srgbClr val="209298"/>
              </a:solidFill>
            </p:spPr>
            <p:txBody>
              <a:bodyPr vert="horz" lIns="91440" tIns="45720" rIns="91440" bIns="45720" rtlCol="0" anchor="ctr">
                <a:normAutofit/>
              </a:bodyPr>
              <a:lstStyle>
                <a:lvl1pPr algn="l" defTabSz="914400" rtl="0" eaLnBrk="1" latinLnBrk="0" hangingPunct="1">
                  <a:spcBef>
                    <a:spcPct val="0"/>
                  </a:spcBef>
                  <a:buNone/>
                  <a:defRPr sz="2200" b="1" kern="1200">
                    <a:solidFill>
                      <a:schemeClr val="bg1"/>
                    </a:solidFill>
                    <a:latin typeface="+mj-lt"/>
                    <a:ea typeface="+mj-ea"/>
                    <a:cs typeface="+mj-cs"/>
                  </a:defRPr>
                </a:lvl1pPr>
              </a:lstStyle>
              <a:p>
                <a:r>
                  <a:rPr lang="de-DE" dirty="0"/>
                  <a:t>Energy Efficiency in Cooling production</a:t>
                </a:r>
              </a:p>
            </p:txBody>
          </p:sp>
          <p:sp>
            <p:nvSpPr>
              <p:cNvPr id="11" name="Rectángulo 10">
                <a:extLst>
                  <a:ext uri="{FF2B5EF4-FFF2-40B4-BE49-F238E27FC236}">
                    <a16:creationId xmlns:a16="http://schemas.microsoft.com/office/drawing/2014/main" id="{393CAD8E-D39A-4E9E-91A0-E694BBCC0B1E}"/>
                  </a:ext>
                </a:extLst>
              </p:cNvPr>
              <p:cNvSpPr/>
              <p:nvPr/>
            </p:nvSpPr>
            <p:spPr>
              <a:xfrm>
                <a:off x="8548873" y="273636"/>
                <a:ext cx="224991" cy="489600"/>
              </a:xfrm>
              <a:prstGeom prst="rect">
                <a:avLst/>
              </a:prstGeom>
              <a:solidFill>
                <a:srgbClr val="1B8E95"/>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s-ES" sz="1800" b="0" i="0" u="none" strike="noStrike" kern="0" cap="none" spc="0" normalizeH="0" baseline="0" noProof="0" dirty="0">
                  <a:ln>
                    <a:noFill/>
                  </a:ln>
                  <a:solidFill>
                    <a:srgbClr val="FFFFFF"/>
                  </a:solidFill>
                  <a:effectLst/>
                  <a:uLnTx/>
                  <a:uFillTx/>
                  <a:latin typeface="Arial"/>
                  <a:ea typeface="+mn-ea"/>
                  <a:cs typeface="+mn-cs"/>
                </a:endParaRPr>
              </a:p>
            </p:txBody>
          </p:sp>
        </p:grpSp>
        <p:sp>
          <p:nvSpPr>
            <p:cNvPr id="8" name="Round Diagonal Corner Rectangle 9">
              <a:extLst>
                <a:ext uri="{FF2B5EF4-FFF2-40B4-BE49-F238E27FC236}">
                  <a16:creationId xmlns:a16="http://schemas.microsoft.com/office/drawing/2014/main" id="{E74E6B75-2981-4DCB-8C44-8C821845E70C}"/>
                </a:ext>
              </a:extLst>
            </p:cNvPr>
            <p:cNvSpPr/>
            <p:nvPr/>
          </p:nvSpPr>
          <p:spPr>
            <a:xfrm>
              <a:off x="19668" y="8620"/>
              <a:ext cx="437650" cy="437650"/>
            </a:xfrm>
            <a:prstGeom prst="round2DiagRect">
              <a:avLst>
                <a:gd name="adj1" fmla="val 18841"/>
                <a:gd name="adj2" fmla="val 0"/>
              </a:avLst>
            </a:prstGeom>
            <a:solidFill>
              <a:srgbClr val="FFC000"/>
            </a:solidFill>
            <a:ln w="12700" cap="flat" cmpd="sng" algn="ctr">
              <a:noFill/>
              <a:prstDash val="solid"/>
              <a:miter lim="800000"/>
            </a:ln>
            <a:effectLst/>
          </p:spPr>
          <p:txBody>
            <a:bodyPr rtlCol="0" anchor="ctr"/>
            <a:lstStyle/>
            <a:p>
              <a:pPr marL="0" marR="0" lvl="0" indent="0" algn="ctr" defTabSz="713232" eaLnBrk="1" fontAlgn="auto" latinLnBrk="0" hangingPunct="1">
                <a:lnSpc>
                  <a:spcPct val="100000"/>
                </a:lnSpc>
                <a:spcBef>
                  <a:spcPts val="0"/>
                </a:spcBef>
                <a:spcAft>
                  <a:spcPts val="0"/>
                </a:spcAft>
                <a:buClrTx/>
                <a:buSzTx/>
                <a:buFontTx/>
                <a:buNone/>
                <a:tabLst/>
                <a:defRPr/>
              </a:pPr>
              <a:endParaRPr kumimoji="0" lang="bg-BG" sz="1404" b="0" i="0" u="none" strike="noStrike" kern="0" cap="none" spc="0" normalizeH="0" baseline="0" noProof="0">
                <a:ln>
                  <a:noFill/>
                </a:ln>
                <a:solidFill>
                  <a:srgbClr val="34719E"/>
                </a:solidFill>
                <a:effectLst/>
                <a:uLnTx/>
                <a:uFillTx/>
                <a:latin typeface="Arial"/>
                <a:ea typeface="+mn-ea"/>
                <a:cs typeface="+mn-cs"/>
              </a:endParaRPr>
            </a:p>
          </p:txBody>
        </p:sp>
        <p:sp>
          <p:nvSpPr>
            <p:cNvPr id="9" name="TextBox 3">
              <a:extLst>
                <a:ext uri="{FF2B5EF4-FFF2-40B4-BE49-F238E27FC236}">
                  <a16:creationId xmlns:a16="http://schemas.microsoft.com/office/drawing/2014/main" id="{D64A7D37-78BB-4289-9F0E-AB1A481316E6}"/>
                </a:ext>
              </a:extLst>
            </p:cNvPr>
            <p:cNvSpPr txBox="1"/>
            <p:nvPr/>
          </p:nvSpPr>
          <p:spPr>
            <a:xfrm>
              <a:off x="14545" y="8620"/>
              <a:ext cx="470000" cy="400110"/>
            </a:xfrm>
            <a:prstGeom prst="rect">
              <a:avLst/>
            </a:prstGeom>
            <a:noFill/>
          </p:spPr>
          <p:txBody>
            <a:bodyPr wrap="none" rtlCol="0">
              <a:spAutoFit/>
            </a:bodyPr>
            <a:lstStyle/>
            <a:p>
              <a:pPr algn="ctr" defTabSz="713232"/>
              <a:r>
                <a:rPr lang="en-US" sz="2000" dirty="0">
                  <a:solidFill>
                    <a:srgbClr val="FAFAFA"/>
                  </a:solidFill>
                  <a:ea typeface="Open Sans Light" panose="020B0306030504020204" pitchFamily="34" charset="0"/>
                  <a:cs typeface="Open Sans Light" panose="020B0306030504020204" pitchFamily="34" charset="0"/>
                </a:rPr>
                <a:t>01</a:t>
              </a:r>
              <a:endParaRPr lang="bg-BG" sz="2000" dirty="0">
                <a:solidFill>
                  <a:srgbClr val="FAFAFA"/>
                </a:solidFill>
                <a:ea typeface="Open Sans Light" panose="020B0306030504020204" pitchFamily="34" charset="0"/>
                <a:cs typeface="Open Sans Light" panose="020B0306030504020204" pitchFamily="34" charset="0"/>
              </a:endParaRPr>
            </a:p>
          </p:txBody>
        </p:sp>
      </p:grpSp>
    </p:spTree>
    <p:extLst>
      <p:ext uri="{BB962C8B-B14F-4D97-AF65-F5344CB8AC3E}">
        <p14:creationId xmlns:p14="http://schemas.microsoft.com/office/powerpoint/2010/main" val="352254453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1 CuadroTexto">
            <a:extLst>
              <a:ext uri="{FF2B5EF4-FFF2-40B4-BE49-F238E27FC236}">
                <a16:creationId xmlns:a16="http://schemas.microsoft.com/office/drawing/2014/main" id="{A8C0DCE2-BCBB-45FF-9C1D-61DCD6DF4B4B}"/>
              </a:ext>
            </a:extLst>
          </p:cNvPr>
          <p:cNvSpPr txBox="1">
            <a:spLocks noChangeArrowheads="1"/>
          </p:cNvSpPr>
          <p:nvPr/>
        </p:nvSpPr>
        <p:spPr bwMode="auto">
          <a:xfrm>
            <a:off x="370136" y="1700808"/>
            <a:ext cx="8486340" cy="32932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000">
                <a:solidFill>
                  <a:schemeClr val="tx1"/>
                </a:solidFill>
                <a:latin typeface="Arial" panose="020B0604020202020204" pitchFamily="34" charset="0"/>
              </a:defRPr>
            </a:lvl1pPr>
            <a:lvl2pPr marL="742950" indent="-285750" eaLnBrk="0" hangingPunct="0">
              <a:defRPr sz="2000">
                <a:solidFill>
                  <a:schemeClr val="tx1"/>
                </a:solidFill>
                <a:latin typeface="Arial" panose="020B0604020202020204" pitchFamily="34" charset="0"/>
              </a:defRPr>
            </a:lvl2pPr>
            <a:lvl3pPr marL="1143000" indent="-228600" eaLnBrk="0" hangingPunct="0">
              <a:defRPr sz="2000">
                <a:solidFill>
                  <a:schemeClr val="tx1"/>
                </a:solidFill>
                <a:latin typeface="Arial" panose="020B0604020202020204" pitchFamily="34" charset="0"/>
              </a:defRPr>
            </a:lvl3pPr>
            <a:lvl4pPr marL="1600200" indent="-228600" eaLnBrk="0" hangingPunct="0">
              <a:defRPr sz="2000">
                <a:solidFill>
                  <a:schemeClr val="tx1"/>
                </a:solidFill>
                <a:latin typeface="Arial" panose="020B0604020202020204" pitchFamily="34" charset="0"/>
              </a:defRPr>
            </a:lvl4pPr>
            <a:lvl5pPr marL="2057400" indent="-228600" eaLnBrk="0" hangingPunct="0">
              <a:defRPr sz="2000">
                <a:solidFill>
                  <a:schemeClr val="tx1"/>
                </a:solidFill>
                <a:latin typeface="Arial" panose="020B0604020202020204" pitchFamily="34" charset="0"/>
              </a:defRPr>
            </a:lvl5pPr>
            <a:lvl6pPr marL="2514600" indent="-228600" algn="ctr" eaLnBrk="0" fontAlgn="base" hangingPunct="0">
              <a:spcBef>
                <a:spcPct val="0"/>
              </a:spcBef>
              <a:spcAft>
                <a:spcPct val="0"/>
              </a:spcAft>
              <a:defRPr sz="2000">
                <a:solidFill>
                  <a:schemeClr val="tx1"/>
                </a:solidFill>
                <a:latin typeface="Arial" panose="020B0604020202020204" pitchFamily="34" charset="0"/>
              </a:defRPr>
            </a:lvl6pPr>
            <a:lvl7pPr marL="2971800" indent="-228600" algn="ctr" eaLnBrk="0" fontAlgn="base" hangingPunct="0">
              <a:spcBef>
                <a:spcPct val="0"/>
              </a:spcBef>
              <a:spcAft>
                <a:spcPct val="0"/>
              </a:spcAft>
              <a:defRPr sz="2000">
                <a:solidFill>
                  <a:schemeClr val="tx1"/>
                </a:solidFill>
                <a:latin typeface="Arial" panose="020B0604020202020204" pitchFamily="34" charset="0"/>
              </a:defRPr>
            </a:lvl7pPr>
            <a:lvl8pPr marL="3429000" indent="-228600" algn="ctr" eaLnBrk="0" fontAlgn="base" hangingPunct="0">
              <a:spcBef>
                <a:spcPct val="0"/>
              </a:spcBef>
              <a:spcAft>
                <a:spcPct val="0"/>
              </a:spcAft>
              <a:defRPr sz="2000">
                <a:solidFill>
                  <a:schemeClr val="tx1"/>
                </a:solidFill>
                <a:latin typeface="Arial" panose="020B0604020202020204" pitchFamily="34" charset="0"/>
              </a:defRPr>
            </a:lvl8pPr>
            <a:lvl9pPr marL="3886200" indent="-228600" algn="ctr" eaLnBrk="0" fontAlgn="base" hangingPunct="0">
              <a:spcBef>
                <a:spcPct val="0"/>
              </a:spcBef>
              <a:spcAft>
                <a:spcPct val="0"/>
              </a:spcAft>
              <a:defRPr sz="2000">
                <a:solidFill>
                  <a:schemeClr val="tx1"/>
                </a:solidFill>
                <a:latin typeface="Arial" panose="020B0604020202020204" pitchFamily="34" charset="0"/>
              </a:defRPr>
            </a:lvl9pPr>
          </a:lstStyle>
          <a:p>
            <a:pPr algn="just" eaLnBrk="1" hangingPunct="1"/>
            <a:r>
              <a:rPr lang="en-US" altLang="es-ES" sz="1600" dirty="0">
                <a:solidFill>
                  <a:schemeClr val="tx1">
                    <a:lumMod val="75000"/>
                    <a:lumOff val="25000"/>
                  </a:schemeClr>
                </a:solidFill>
              </a:rPr>
              <a:t>1.- keep the condenser clean and keep the heat exchanger of the evaporator dry,</a:t>
            </a:r>
          </a:p>
          <a:p>
            <a:pPr algn="just" eaLnBrk="1" hangingPunct="1"/>
            <a:endParaRPr lang="en-US" altLang="es-ES" sz="1600" dirty="0">
              <a:solidFill>
                <a:schemeClr val="tx1">
                  <a:lumMod val="75000"/>
                  <a:lumOff val="25000"/>
                </a:schemeClr>
              </a:solidFill>
            </a:endParaRPr>
          </a:p>
          <a:p>
            <a:pPr algn="just" eaLnBrk="1" hangingPunct="1"/>
            <a:r>
              <a:rPr lang="en-US" altLang="es-ES" sz="1600" dirty="0">
                <a:solidFill>
                  <a:schemeClr val="tx1">
                    <a:lumMod val="75000"/>
                    <a:lumOff val="25000"/>
                  </a:schemeClr>
                </a:solidFill>
              </a:rPr>
              <a:t>2.- keep the maintenance of both the compressor and the motor well,</a:t>
            </a:r>
          </a:p>
          <a:p>
            <a:pPr algn="just" eaLnBrk="1" hangingPunct="1"/>
            <a:endParaRPr lang="en-US" altLang="es-ES" sz="1600" dirty="0">
              <a:solidFill>
                <a:schemeClr val="tx1">
                  <a:lumMod val="75000"/>
                  <a:lumOff val="25000"/>
                </a:schemeClr>
              </a:solidFill>
            </a:endParaRPr>
          </a:p>
          <a:p>
            <a:pPr algn="just" eaLnBrk="1" hangingPunct="1"/>
            <a:r>
              <a:rPr lang="en-US" altLang="es-ES" sz="1600" dirty="0">
                <a:solidFill>
                  <a:schemeClr val="tx1">
                    <a:lumMod val="75000"/>
                    <a:lumOff val="25000"/>
                  </a:schemeClr>
                </a:solidFill>
              </a:rPr>
              <a:t>3.- To keep the amount of cold fluid in the circuit,</a:t>
            </a:r>
          </a:p>
          <a:p>
            <a:pPr algn="just" eaLnBrk="1" hangingPunct="1"/>
            <a:endParaRPr lang="en-US" altLang="es-ES" sz="1600" dirty="0">
              <a:solidFill>
                <a:schemeClr val="tx1">
                  <a:lumMod val="75000"/>
                  <a:lumOff val="25000"/>
                </a:schemeClr>
              </a:solidFill>
            </a:endParaRPr>
          </a:p>
          <a:p>
            <a:pPr algn="just" eaLnBrk="1" hangingPunct="1"/>
            <a:r>
              <a:rPr lang="en-US" altLang="es-ES" sz="1600" dirty="0">
                <a:solidFill>
                  <a:schemeClr val="tx1">
                    <a:lumMod val="75000"/>
                    <a:lumOff val="25000"/>
                  </a:schemeClr>
                </a:solidFill>
              </a:rPr>
              <a:t>4.- Check that the insolation is adequate,</a:t>
            </a:r>
          </a:p>
          <a:p>
            <a:pPr algn="just" eaLnBrk="1" hangingPunct="1"/>
            <a:endParaRPr lang="en-US" altLang="es-ES" sz="1600" dirty="0">
              <a:solidFill>
                <a:schemeClr val="tx1">
                  <a:lumMod val="75000"/>
                  <a:lumOff val="25000"/>
                </a:schemeClr>
              </a:solidFill>
            </a:endParaRPr>
          </a:p>
          <a:p>
            <a:pPr algn="just" eaLnBrk="1" hangingPunct="1"/>
            <a:r>
              <a:rPr lang="en-US" altLang="es-ES" sz="1600" dirty="0">
                <a:solidFill>
                  <a:schemeClr val="tx1">
                    <a:lumMod val="75000"/>
                    <a:lumOff val="25000"/>
                  </a:schemeClr>
                </a:solidFill>
              </a:rPr>
              <a:t>5.- Make sure that the doors are closed,</a:t>
            </a:r>
          </a:p>
          <a:p>
            <a:pPr algn="just" eaLnBrk="1" hangingPunct="1"/>
            <a:endParaRPr lang="en-US" altLang="es-ES" sz="1600" dirty="0">
              <a:solidFill>
                <a:schemeClr val="tx1">
                  <a:lumMod val="75000"/>
                  <a:lumOff val="25000"/>
                </a:schemeClr>
              </a:solidFill>
            </a:endParaRPr>
          </a:p>
          <a:p>
            <a:pPr algn="just" eaLnBrk="1" hangingPunct="1"/>
            <a:r>
              <a:rPr lang="en-US" altLang="es-ES" sz="1600" dirty="0">
                <a:solidFill>
                  <a:schemeClr val="tx1">
                    <a:lumMod val="75000"/>
                    <a:lumOff val="25000"/>
                  </a:schemeClr>
                </a:solidFill>
              </a:rPr>
              <a:t>6.- Design refrigeration chambers away from heat sources,</a:t>
            </a:r>
          </a:p>
          <a:p>
            <a:pPr algn="just" eaLnBrk="1" hangingPunct="1"/>
            <a:endParaRPr lang="en-US" altLang="es-ES" sz="1600" dirty="0">
              <a:solidFill>
                <a:schemeClr val="tx1">
                  <a:lumMod val="75000"/>
                  <a:lumOff val="25000"/>
                </a:schemeClr>
              </a:solidFill>
            </a:endParaRPr>
          </a:p>
          <a:p>
            <a:pPr algn="just" eaLnBrk="1" hangingPunct="1"/>
            <a:r>
              <a:rPr lang="en-US" altLang="es-ES" sz="1600" dirty="0">
                <a:solidFill>
                  <a:schemeClr val="tx1">
                    <a:lumMod val="75000"/>
                    <a:lumOff val="25000"/>
                  </a:schemeClr>
                </a:solidFill>
              </a:rPr>
              <a:t>7.- In case there are several refrigeration units, install them together.</a:t>
            </a:r>
          </a:p>
        </p:txBody>
      </p:sp>
      <p:sp>
        <p:nvSpPr>
          <p:cNvPr id="5" name="1 CuadroTexto">
            <a:extLst>
              <a:ext uri="{FF2B5EF4-FFF2-40B4-BE49-F238E27FC236}">
                <a16:creationId xmlns:a16="http://schemas.microsoft.com/office/drawing/2014/main" id="{8AE5F65F-CD86-4033-9AA6-F01686AB828D}"/>
              </a:ext>
            </a:extLst>
          </p:cNvPr>
          <p:cNvSpPr txBox="1">
            <a:spLocks noChangeArrowheads="1"/>
          </p:cNvSpPr>
          <p:nvPr/>
        </p:nvSpPr>
        <p:spPr bwMode="auto">
          <a:xfrm>
            <a:off x="1187624" y="5223103"/>
            <a:ext cx="6624736"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000">
                <a:solidFill>
                  <a:schemeClr val="tx1"/>
                </a:solidFill>
                <a:latin typeface="Arial" panose="020B0604020202020204" pitchFamily="34" charset="0"/>
              </a:defRPr>
            </a:lvl1pPr>
            <a:lvl2pPr marL="742950" indent="-285750" eaLnBrk="0" hangingPunct="0">
              <a:defRPr sz="2000">
                <a:solidFill>
                  <a:schemeClr val="tx1"/>
                </a:solidFill>
                <a:latin typeface="Arial" panose="020B0604020202020204" pitchFamily="34" charset="0"/>
              </a:defRPr>
            </a:lvl2pPr>
            <a:lvl3pPr marL="1143000" indent="-228600" eaLnBrk="0" hangingPunct="0">
              <a:defRPr sz="2000">
                <a:solidFill>
                  <a:schemeClr val="tx1"/>
                </a:solidFill>
                <a:latin typeface="Arial" panose="020B0604020202020204" pitchFamily="34" charset="0"/>
              </a:defRPr>
            </a:lvl3pPr>
            <a:lvl4pPr marL="1600200" indent="-228600" eaLnBrk="0" hangingPunct="0">
              <a:defRPr sz="2000">
                <a:solidFill>
                  <a:schemeClr val="tx1"/>
                </a:solidFill>
                <a:latin typeface="Arial" panose="020B0604020202020204" pitchFamily="34" charset="0"/>
              </a:defRPr>
            </a:lvl4pPr>
            <a:lvl5pPr marL="2057400" indent="-228600" eaLnBrk="0" hangingPunct="0">
              <a:defRPr sz="2000">
                <a:solidFill>
                  <a:schemeClr val="tx1"/>
                </a:solidFill>
                <a:latin typeface="Arial" panose="020B0604020202020204" pitchFamily="34" charset="0"/>
              </a:defRPr>
            </a:lvl5pPr>
            <a:lvl6pPr marL="2514600" indent="-228600" algn="ctr" eaLnBrk="0" fontAlgn="base" hangingPunct="0">
              <a:spcBef>
                <a:spcPct val="0"/>
              </a:spcBef>
              <a:spcAft>
                <a:spcPct val="0"/>
              </a:spcAft>
              <a:defRPr sz="2000">
                <a:solidFill>
                  <a:schemeClr val="tx1"/>
                </a:solidFill>
                <a:latin typeface="Arial" panose="020B0604020202020204" pitchFamily="34" charset="0"/>
              </a:defRPr>
            </a:lvl6pPr>
            <a:lvl7pPr marL="2971800" indent="-228600" algn="ctr" eaLnBrk="0" fontAlgn="base" hangingPunct="0">
              <a:spcBef>
                <a:spcPct val="0"/>
              </a:spcBef>
              <a:spcAft>
                <a:spcPct val="0"/>
              </a:spcAft>
              <a:defRPr sz="2000">
                <a:solidFill>
                  <a:schemeClr val="tx1"/>
                </a:solidFill>
                <a:latin typeface="Arial" panose="020B0604020202020204" pitchFamily="34" charset="0"/>
              </a:defRPr>
            </a:lvl7pPr>
            <a:lvl8pPr marL="3429000" indent="-228600" algn="ctr" eaLnBrk="0" fontAlgn="base" hangingPunct="0">
              <a:spcBef>
                <a:spcPct val="0"/>
              </a:spcBef>
              <a:spcAft>
                <a:spcPct val="0"/>
              </a:spcAft>
              <a:defRPr sz="2000">
                <a:solidFill>
                  <a:schemeClr val="tx1"/>
                </a:solidFill>
                <a:latin typeface="Arial" panose="020B0604020202020204" pitchFamily="34" charset="0"/>
              </a:defRPr>
            </a:lvl8pPr>
            <a:lvl9pPr marL="3886200" indent="-228600" algn="ctr" eaLnBrk="0" fontAlgn="base" hangingPunct="0">
              <a:spcBef>
                <a:spcPct val="0"/>
              </a:spcBef>
              <a:spcAft>
                <a:spcPct val="0"/>
              </a:spcAft>
              <a:defRPr sz="2000">
                <a:solidFill>
                  <a:schemeClr val="tx1"/>
                </a:solidFill>
                <a:latin typeface="Arial" panose="020B0604020202020204" pitchFamily="34" charset="0"/>
              </a:defRPr>
            </a:lvl9pPr>
          </a:lstStyle>
          <a:p>
            <a:pPr algn="ctr" eaLnBrk="1" hangingPunct="1"/>
            <a:r>
              <a:rPr lang="en-US" altLang="es-ES" dirty="0"/>
              <a:t>The condenser should be installed in the shade to reduce air temperatures for condensation.</a:t>
            </a:r>
          </a:p>
        </p:txBody>
      </p:sp>
      <p:sp>
        <p:nvSpPr>
          <p:cNvPr id="7" name="2 CuadroTexto">
            <a:extLst>
              <a:ext uri="{FF2B5EF4-FFF2-40B4-BE49-F238E27FC236}">
                <a16:creationId xmlns:a16="http://schemas.microsoft.com/office/drawing/2014/main" id="{09F494DD-5224-4C9D-8E12-AA392837D28A}"/>
              </a:ext>
            </a:extLst>
          </p:cNvPr>
          <p:cNvSpPr txBox="1">
            <a:spLocks noChangeArrowheads="1"/>
          </p:cNvSpPr>
          <p:nvPr/>
        </p:nvSpPr>
        <p:spPr bwMode="auto">
          <a:xfrm>
            <a:off x="370136" y="1096011"/>
            <a:ext cx="875030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000">
                <a:solidFill>
                  <a:schemeClr val="tx1"/>
                </a:solidFill>
                <a:latin typeface="Arial" panose="020B0604020202020204" pitchFamily="34" charset="0"/>
                <a:cs typeface="Arial" panose="020B0604020202020204" pitchFamily="34" charset="0"/>
              </a:defRPr>
            </a:lvl1pPr>
            <a:lvl2pPr marL="742950" indent="-285750">
              <a:defRPr sz="2000">
                <a:solidFill>
                  <a:schemeClr val="tx1"/>
                </a:solidFill>
                <a:latin typeface="Arial" panose="020B0604020202020204" pitchFamily="34" charset="0"/>
                <a:cs typeface="Arial" panose="020B0604020202020204" pitchFamily="34" charset="0"/>
              </a:defRPr>
            </a:lvl2pPr>
            <a:lvl3pPr marL="1143000" indent="-228600">
              <a:defRPr sz="2000">
                <a:solidFill>
                  <a:schemeClr val="tx1"/>
                </a:solidFill>
                <a:latin typeface="Arial" panose="020B0604020202020204" pitchFamily="34" charset="0"/>
                <a:cs typeface="Arial" panose="020B0604020202020204" pitchFamily="34" charset="0"/>
              </a:defRPr>
            </a:lvl3pPr>
            <a:lvl4pPr marL="1600200" indent="-228600">
              <a:defRPr sz="2000">
                <a:solidFill>
                  <a:schemeClr val="tx1"/>
                </a:solidFill>
                <a:latin typeface="Arial" panose="020B0604020202020204" pitchFamily="34" charset="0"/>
                <a:cs typeface="Arial" panose="020B0604020202020204" pitchFamily="34" charset="0"/>
              </a:defRPr>
            </a:lvl4pPr>
            <a:lvl5pPr marL="2057400" indent="-228600">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9pPr>
          </a:lstStyle>
          <a:p>
            <a:pPr algn="just"/>
            <a:r>
              <a:rPr lang="en-US" altLang="es-ES" b="1" dirty="0">
                <a:solidFill>
                  <a:srgbClr val="FFC000"/>
                </a:solidFill>
              </a:rPr>
              <a:t>General improvements in industrial cold production</a:t>
            </a:r>
          </a:p>
        </p:txBody>
      </p:sp>
      <p:grpSp>
        <p:nvGrpSpPr>
          <p:cNvPr id="6" name="Grupo 5">
            <a:extLst>
              <a:ext uri="{FF2B5EF4-FFF2-40B4-BE49-F238E27FC236}">
                <a16:creationId xmlns:a16="http://schemas.microsoft.com/office/drawing/2014/main" id="{065DEBD9-B255-495E-A62A-5623EFF15E51}"/>
              </a:ext>
            </a:extLst>
          </p:cNvPr>
          <p:cNvGrpSpPr/>
          <p:nvPr/>
        </p:nvGrpSpPr>
        <p:grpSpPr>
          <a:xfrm>
            <a:off x="14545" y="8620"/>
            <a:ext cx="8759319" cy="718955"/>
            <a:chOff x="14545" y="8620"/>
            <a:chExt cx="8759319" cy="718955"/>
          </a:xfrm>
        </p:grpSpPr>
        <p:grpSp>
          <p:nvGrpSpPr>
            <p:cNvPr id="8" name="Grupo 7">
              <a:extLst>
                <a:ext uri="{FF2B5EF4-FFF2-40B4-BE49-F238E27FC236}">
                  <a16:creationId xmlns:a16="http://schemas.microsoft.com/office/drawing/2014/main" id="{6F743B5F-23C8-4D54-865E-43DC53752848}"/>
                </a:ext>
              </a:extLst>
            </p:cNvPr>
            <p:cNvGrpSpPr/>
            <p:nvPr/>
          </p:nvGrpSpPr>
          <p:grpSpPr>
            <a:xfrm>
              <a:off x="370136" y="236507"/>
              <a:ext cx="8403728" cy="491068"/>
              <a:chOff x="370136" y="273636"/>
              <a:chExt cx="8403728" cy="491068"/>
            </a:xfrm>
          </p:grpSpPr>
          <p:sp>
            <p:nvSpPr>
              <p:cNvPr id="11" name="Titel 1">
                <a:extLst>
                  <a:ext uri="{FF2B5EF4-FFF2-40B4-BE49-F238E27FC236}">
                    <a16:creationId xmlns:a16="http://schemas.microsoft.com/office/drawing/2014/main" id="{B132E412-6B37-4D06-8747-206D9619D221}"/>
                  </a:ext>
                </a:extLst>
              </p:cNvPr>
              <p:cNvSpPr txBox="1">
                <a:spLocks/>
              </p:cNvSpPr>
              <p:nvPr/>
            </p:nvSpPr>
            <p:spPr>
              <a:xfrm>
                <a:off x="370136" y="274638"/>
                <a:ext cx="8006861" cy="490066"/>
              </a:xfrm>
              <a:prstGeom prst="rect">
                <a:avLst/>
              </a:prstGeom>
              <a:solidFill>
                <a:srgbClr val="209298"/>
              </a:solidFill>
            </p:spPr>
            <p:txBody>
              <a:bodyPr vert="horz" lIns="91440" tIns="45720" rIns="91440" bIns="45720" rtlCol="0" anchor="ctr">
                <a:normAutofit/>
              </a:bodyPr>
              <a:lstStyle>
                <a:lvl1pPr algn="l" defTabSz="914400" rtl="0" eaLnBrk="1" latinLnBrk="0" hangingPunct="1">
                  <a:spcBef>
                    <a:spcPct val="0"/>
                  </a:spcBef>
                  <a:buNone/>
                  <a:defRPr sz="2200" b="1" kern="1200">
                    <a:solidFill>
                      <a:schemeClr val="bg1"/>
                    </a:solidFill>
                    <a:latin typeface="+mj-lt"/>
                    <a:ea typeface="+mj-ea"/>
                    <a:cs typeface="+mj-cs"/>
                  </a:defRPr>
                </a:lvl1pPr>
              </a:lstStyle>
              <a:p>
                <a:r>
                  <a:rPr lang="de-DE" dirty="0"/>
                  <a:t>Energy Efficiency in Cooling production</a:t>
                </a:r>
              </a:p>
            </p:txBody>
          </p:sp>
          <p:sp>
            <p:nvSpPr>
              <p:cNvPr id="12" name="Rectángulo 11">
                <a:extLst>
                  <a:ext uri="{FF2B5EF4-FFF2-40B4-BE49-F238E27FC236}">
                    <a16:creationId xmlns:a16="http://schemas.microsoft.com/office/drawing/2014/main" id="{FA5E3697-FD3D-4F50-8A01-C9C12E17572F}"/>
                  </a:ext>
                </a:extLst>
              </p:cNvPr>
              <p:cNvSpPr/>
              <p:nvPr/>
            </p:nvSpPr>
            <p:spPr>
              <a:xfrm>
                <a:off x="8548873" y="273636"/>
                <a:ext cx="224991" cy="489600"/>
              </a:xfrm>
              <a:prstGeom prst="rect">
                <a:avLst/>
              </a:prstGeom>
              <a:solidFill>
                <a:srgbClr val="1B8E95"/>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s-ES" sz="1800" b="0" i="0" u="none" strike="noStrike" kern="0" cap="none" spc="0" normalizeH="0" baseline="0" noProof="0" dirty="0">
                  <a:ln>
                    <a:noFill/>
                  </a:ln>
                  <a:solidFill>
                    <a:srgbClr val="FFFFFF"/>
                  </a:solidFill>
                  <a:effectLst/>
                  <a:uLnTx/>
                  <a:uFillTx/>
                  <a:latin typeface="Arial"/>
                  <a:ea typeface="+mn-ea"/>
                  <a:cs typeface="+mn-cs"/>
                </a:endParaRPr>
              </a:p>
            </p:txBody>
          </p:sp>
        </p:grpSp>
        <p:sp>
          <p:nvSpPr>
            <p:cNvPr id="9" name="Round Diagonal Corner Rectangle 9">
              <a:extLst>
                <a:ext uri="{FF2B5EF4-FFF2-40B4-BE49-F238E27FC236}">
                  <a16:creationId xmlns:a16="http://schemas.microsoft.com/office/drawing/2014/main" id="{80C59BA2-4839-4EAE-9B72-714246174C15}"/>
                </a:ext>
              </a:extLst>
            </p:cNvPr>
            <p:cNvSpPr/>
            <p:nvPr/>
          </p:nvSpPr>
          <p:spPr>
            <a:xfrm>
              <a:off x="19668" y="8620"/>
              <a:ext cx="437650" cy="437650"/>
            </a:xfrm>
            <a:prstGeom prst="round2DiagRect">
              <a:avLst>
                <a:gd name="adj1" fmla="val 18841"/>
                <a:gd name="adj2" fmla="val 0"/>
              </a:avLst>
            </a:prstGeom>
            <a:solidFill>
              <a:srgbClr val="FFC000"/>
            </a:solidFill>
            <a:ln w="12700" cap="flat" cmpd="sng" algn="ctr">
              <a:noFill/>
              <a:prstDash val="solid"/>
              <a:miter lim="800000"/>
            </a:ln>
            <a:effectLst/>
          </p:spPr>
          <p:txBody>
            <a:bodyPr rtlCol="0" anchor="ctr"/>
            <a:lstStyle/>
            <a:p>
              <a:pPr marL="0" marR="0" lvl="0" indent="0" algn="ctr" defTabSz="713232" eaLnBrk="1" fontAlgn="auto" latinLnBrk="0" hangingPunct="1">
                <a:lnSpc>
                  <a:spcPct val="100000"/>
                </a:lnSpc>
                <a:spcBef>
                  <a:spcPts val="0"/>
                </a:spcBef>
                <a:spcAft>
                  <a:spcPts val="0"/>
                </a:spcAft>
                <a:buClrTx/>
                <a:buSzTx/>
                <a:buFontTx/>
                <a:buNone/>
                <a:tabLst/>
                <a:defRPr/>
              </a:pPr>
              <a:endParaRPr kumimoji="0" lang="bg-BG" sz="1404" b="0" i="0" u="none" strike="noStrike" kern="0" cap="none" spc="0" normalizeH="0" baseline="0" noProof="0">
                <a:ln>
                  <a:noFill/>
                </a:ln>
                <a:solidFill>
                  <a:srgbClr val="34719E"/>
                </a:solidFill>
                <a:effectLst/>
                <a:uLnTx/>
                <a:uFillTx/>
                <a:latin typeface="Arial"/>
                <a:ea typeface="+mn-ea"/>
                <a:cs typeface="+mn-cs"/>
              </a:endParaRPr>
            </a:p>
          </p:txBody>
        </p:sp>
        <p:sp>
          <p:nvSpPr>
            <p:cNvPr id="10" name="TextBox 3">
              <a:extLst>
                <a:ext uri="{FF2B5EF4-FFF2-40B4-BE49-F238E27FC236}">
                  <a16:creationId xmlns:a16="http://schemas.microsoft.com/office/drawing/2014/main" id="{F95D8861-1D98-4E87-B35C-F4B92C7920F5}"/>
                </a:ext>
              </a:extLst>
            </p:cNvPr>
            <p:cNvSpPr txBox="1"/>
            <p:nvPr/>
          </p:nvSpPr>
          <p:spPr>
            <a:xfrm>
              <a:off x="14545" y="8620"/>
              <a:ext cx="470000" cy="400110"/>
            </a:xfrm>
            <a:prstGeom prst="rect">
              <a:avLst/>
            </a:prstGeom>
            <a:noFill/>
          </p:spPr>
          <p:txBody>
            <a:bodyPr wrap="none" rtlCol="0">
              <a:spAutoFit/>
            </a:bodyPr>
            <a:lstStyle/>
            <a:p>
              <a:pPr algn="ctr" defTabSz="713232"/>
              <a:r>
                <a:rPr lang="en-US" sz="2000" dirty="0">
                  <a:solidFill>
                    <a:srgbClr val="FAFAFA"/>
                  </a:solidFill>
                  <a:ea typeface="Open Sans Light" panose="020B0306030504020204" pitchFamily="34" charset="0"/>
                  <a:cs typeface="Open Sans Light" panose="020B0306030504020204" pitchFamily="34" charset="0"/>
                </a:rPr>
                <a:t>01</a:t>
              </a:r>
              <a:endParaRPr lang="bg-BG" sz="2000" dirty="0">
                <a:solidFill>
                  <a:srgbClr val="FAFAFA"/>
                </a:solidFill>
                <a:ea typeface="Open Sans Light" panose="020B0306030504020204" pitchFamily="34" charset="0"/>
                <a:cs typeface="Open Sans Light" panose="020B0306030504020204" pitchFamily="34" charset="0"/>
              </a:endParaRPr>
            </a:p>
          </p:txBody>
        </p:sp>
      </p:grpSp>
      <p:pic>
        <p:nvPicPr>
          <p:cNvPr id="4" name="Imagen 3" descr="Imagen que contiene imágenes prediseñadas&#10;&#10;Descripción generada automáticamente">
            <a:extLst>
              <a:ext uri="{FF2B5EF4-FFF2-40B4-BE49-F238E27FC236}">
                <a16:creationId xmlns:a16="http://schemas.microsoft.com/office/drawing/2014/main" id="{6707B297-842E-44C0-A82B-370F02EB7FF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35596" y="5298978"/>
            <a:ext cx="315478" cy="315478"/>
          </a:xfrm>
          <a:prstGeom prst="rect">
            <a:avLst/>
          </a:prstGeom>
        </p:spPr>
      </p:pic>
    </p:spTree>
    <p:extLst>
      <p:ext uri="{BB962C8B-B14F-4D97-AF65-F5344CB8AC3E}">
        <p14:creationId xmlns:p14="http://schemas.microsoft.com/office/powerpoint/2010/main" val="302960728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 Box 7">
            <a:extLst>
              <a:ext uri="{FF2B5EF4-FFF2-40B4-BE49-F238E27FC236}">
                <a16:creationId xmlns:a16="http://schemas.microsoft.com/office/drawing/2014/main" id="{4F747F0F-DD42-4E03-B2FE-6D31A7D8E9C1}"/>
              </a:ext>
            </a:extLst>
          </p:cNvPr>
          <p:cNvSpPr txBox="1">
            <a:spLocks noChangeArrowheads="1"/>
          </p:cNvSpPr>
          <p:nvPr/>
        </p:nvSpPr>
        <p:spPr bwMode="auto">
          <a:xfrm>
            <a:off x="358204" y="900113"/>
            <a:ext cx="8415660" cy="41549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000">
                <a:solidFill>
                  <a:schemeClr val="tx1"/>
                </a:solidFill>
                <a:latin typeface="Arial" charset="0"/>
              </a:defRPr>
            </a:lvl1pPr>
            <a:lvl2pPr eaLnBrk="0" hangingPunct="0">
              <a:defRPr sz="2000">
                <a:solidFill>
                  <a:schemeClr val="tx1"/>
                </a:solidFill>
                <a:latin typeface="Arial" charset="0"/>
              </a:defRPr>
            </a:lvl2pPr>
            <a:lvl3pPr marL="1143000" indent="-228600" eaLnBrk="0" hangingPunct="0">
              <a:defRPr sz="2000">
                <a:solidFill>
                  <a:schemeClr val="tx1"/>
                </a:solidFill>
                <a:latin typeface="Arial" charset="0"/>
              </a:defRPr>
            </a:lvl3pPr>
            <a:lvl4pPr marL="1600200" indent="-228600" eaLnBrk="0" hangingPunct="0">
              <a:defRPr sz="2000">
                <a:solidFill>
                  <a:schemeClr val="tx1"/>
                </a:solidFill>
                <a:latin typeface="Arial" charset="0"/>
              </a:defRPr>
            </a:lvl4pPr>
            <a:lvl5pPr eaLnBrk="0" hangingPunct="0">
              <a:defRPr sz="2000">
                <a:solidFill>
                  <a:schemeClr val="tx1"/>
                </a:solidFill>
                <a:latin typeface="Arial" charset="0"/>
              </a:defRPr>
            </a:lvl5pPr>
            <a:lvl6pPr algn="ctr" eaLnBrk="0" fontAlgn="base" hangingPunct="0">
              <a:spcBef>
                <a:spcPct val="0"/>
              </a:spcBef>
              <a:spcAft>
                <a:spcPct val="0"/>
              </a:spcAft>
              <a:defRPr sz="2000">
                <a:solidFill>
                  <a:schemeClr val="tx1"/>
                </a:solidFill>
                <a:latin typeface="Arial" charset="0"/>
              </a:defRPr>
            </a:lvl6pPr>
            <a:lvl7pPr algn="ctr" eaLnBrk="0" fontAlgn="base" hangingPunct="0">
              <a:spcBef>
                <a:spcPct val="0"/>
              </a:spcBef>
              <a:spcAft>
                <a:spcPct val="0"/>
              </a:spcAft>
              <a:defRPr sz="2000">
                <a:solidFill>
                  <a:schemeClr val="tx1"/>
                </a:solidFill>
                <a:latin typeface="Arial" charset="0"/>
              </a:defRPr>
            </a:lvl7pPr>
            <a:lvl8pPr algn="ctr" eaLnBrk="0" fontAlgn="base" hangingPunct="0">
              <a:spcBef>
                <a:spcPct val="0"/>
              </a:spcBef>
              <a:spcAft>
                <a:spcPct val="0"/>
              </a:spcAft>
              <a:defRPr sz="2000">
                <a:solidFill>
                  <a:schemeClr val="tx1"/>
                </a:solidFill>
                <a:latin typeface="Arial" charset="0"/>
              </a:defRPr>
            </a:lvl8pPr>
            <a:lvl9pPr algn="ctr" eaLnBrk="0" fontAlgn="base" hangingPunct="0">
              <a:spcBef>
                <a:spcPct val="0"/>
              </a:spcBef>
              <a:spcAft>
                <a:spcPct val="0"/>
              </a:spcAft>
              <a:defRPr sz="2000">
                <a:solidFill>
                  <a:schemeClr val="tx1"/>
                </a:solidFill>
                <a:latin typeface="Arial" charset="0"/>
              </a:defRPr>
            </a:lvl9pPr>
          </a:lstStyle>
          <a:p>
            <a:pPr algn="just" eaLnBrk="1" hangingPunct="1">
              <a:lnSpc>
                <a:spcPct val="150000"/>
              </a:lnSpc>
              <a:spcBef>
                <a:spcPct val="50000"/>
              </a:spcBef>
              <a:defRPr/>
            </a:pPr>
            <a:r>
              <a:rPr lang="es-ES" b="1" dirty="0" err="1">
                <a:solidFill>
                  <a:srgbClr val="FFC000"/>
                </a:solidFill>
              </a:rPr>
              <a:t>Classification</a:t>
            </a:r>
            <a:r>
              <a:rPr lang="es-ES" b="1" dirty="0">
                <a:solidFill>
                  <a:srgbClr val="FFC000"/>
                </a:solidFill>
              </a:rPr>
              <a:t> </a:t>
            </a:r>
            <a:r>
              <a:rPr lang="es-ES" b="1" dirty="0" err="1">
                <a:solidFill>
                  <a:srgbClr val="FFC000"/>
                </a:solidFill>
              </a:rPr>
              <a:t>of</a:t>
            </a:r>
            <a:r>
              <a:rPr lang="es-ES" b="1" dirty="0">
                <a:solidFill>
                  <a:srgbClr val="FFC000"/>
                </a:solidFill>
              </a:rPr>
              <a:t> </a:t>
            </a:r>
            <a:r>
              <a:rPr lang="es-ES" b="1" dirty="0" err="1">
                <a:solidFill>
                  <a:srgbClr val="FFC000"/>
                </a:solidFill>
              </a:rPr>
              <a:t>electric</a:t>
            </a:r>
            <a:r>
              <a:rPr lang="es-ES" b="1" dirty="0">
                <a:solidFill>
                  <a:srgbClr val="FFC000"/>
                </a:solidFill>
              </a:rPr>
              <a:t> </a:t>
            </a:r>
            <a:r>
              <a:rPr lang="es-ES" b="1" dirty="0" err="1">
                <a:solidFill>
                  <a:srgbClr val="FFC000"/>
                </a:solidFill>
              </a:rPr>
              <a:t>motors</a:t>
            </a:r>
            <a:r>
              <a:rPr lang="es-ES" b="1" dirty="0">
                <a:solidFill>
                  <a:srgbClr val="FFC000"/>
                </a:solidFill>
                <a:cs typeface="+mn-cs"/>
              </a:rPr>
              <a:t>:</a:t>
            </a:r>
            <a:endParaRPr lang="es-ES" sz="1800" dirty="0">
              <a:solidFill>
                <a:srgbClr val="FFC000"/>
              </a:solidFill>
              <a:cs typeface="+mn-cs"/>
            </a:endParaRPr>
          </a:p>
          <a:p>
            <a:pPr algn="just" eaLnBrk="1" hangingPunct="1">
              <a:lnSpc>
                <a:spcPct val="150000"/>
              </a:lnSpc>
              <a:spcBef>
                <a:spcPct val="50000"/>
              </a:spcBef>
              <a:defRPr/>
            </a:pPr>
            <a:r>
              <a:rPr lang="en-US" sz="1800" dirty="0"/>
              <a:t>They are classified according to the type of current that is necessary for its operation</a:t>
            </a:r>
            <a:r>
              <a:rPr lang="es-ES" sz="1800" dirty="0"/>
              <a:t>.</a:t>
            </a:r>
            <a:endParaRPr lang="es-ES" sz="1800" dirty="0">
              <a:cs typeface="+mn-cs"/>
            </a:endParaRPr>
          </a:p>
          <a:p>
            <a:pPr marL="742950" lvl="1" indent="-285750" algn="just" eaLnBrk="1" hangingPunct="1">
              <a:spcBef>
                <a:spcPct val="50000"/>
              </a:spcBef>
              <a:buFont typeface="Arial" pitchFamily="34" charset="0"/>
              <a:buChar char="•"/>
              <a:defRPr/>
            </a:pPr>
            <a:r>
              <a:rPr lang="es-ES" sz="1800" i="1" dirty="0"/>
              <a:t>Direct </a:t>
            </a:r>
            <a:r>
              <a:rPr lang="es-ES" sz="1800" i="1" dirty="0" err="1"/>
              <a:t>Current</a:t>
            </a:r>
            <a:r>
              <a:rPr lang="es-ES" sz="1800" i="1" dirty="0"/>
              <a:t> (DC)</a:t>
            </a:r>
          </a:p>
          <a:p>
            <a:pPr marL="742950" lvl="1" indent="-285750" algn="just" eaLnBrk="1" hangingPunct="1">
              <a:spcBef>
                <a:spcPct val="50000"/>
              </a:spcBef>
              <a:buFont typeface="Arial" pitchFamily="34" charset="0"/>
              <a:buChar char="•"/>
              <a:defRPr/>
            </a:pPr>
            <a:r>
              <a:rPr lang="es-ES" sz="1800" i="1" dirty="0" err="1"/>
              <a:t>Alternating</a:t>
            </a:r>
            <a:r>
              <a:rPr lang="es-ES" sz="1800" i="1" dirty="0"/>
              <a:t> </a:t>
            </a:r>
            <a:r>
              <a:rPr lang="es-ES" sz="1800" i="1" dirty="0" err="1"/>
              <a:t>Current</a:t>
            </a:r>
            <a:r>
              <a:rPr lang="es-ES" sz="1800" i="1" dirty="0"/>
              <a:t> (AC)</a:t>
            </a:r>
          </a:p>
          <a:p>
            <a:pPr algn="just" eaLnBrk="1" hangingPunct="1">
              <a:lnSpc>
                <a:spcPct val="150000"/>
              </a:lnSpc>
              <a:spcBef>
                <a:spcPct val="50000"/>
              </a:spcBef>
              <a:defRPr/>
            </a:pPr>
            <a:r>
              <a:rPr lang="en-GB" sz="1800" dirty="0"/>
              <a:t>In electric motors of alternating current the electromagnetic field can be generated in two ways:</a:t>
            </a:r>
          </a:p>
          <a:p>
            <a:pPr marL="800100" lvl="1" indent="-342900" algn="just" eaLnBrk="1" hangingPunct="1">
              <a:spcBef>
                <a:spcPct val="50000"/>
              </a:spcBef>
              <a:buFontTx/>
              <a:buAutoNum type="alphaLcParenR"/>
              <a:defRPr/>
            </a:pPr>
            <a:r>
              <a:rPr lang="en-GB" sz="1800" dirty="0"/>
              <a:t>By means of alternating current (asynchronous machines)</a:t>
            </a:r>
          </a:p>
          <a:p>
            <a:pPr marL="800100" lvl="1" indent="-342900" algn="just" eaLnBrk="1" hangingPunct="1">
              <a:spcBef>
                <a:spcPct val="50000"/>
              </a:spcBef>
              <a:buFontTx/>
              <a:buAutoNum type="alphaLcParenR"/>
              <a:defRPr/>
            </a:pPr>
            <a:r>
              <a:rPr lang="en-GB" sz="1800" dirty="0"/>
              <a:t>Using direct current (synchronous machines)</a:t>
            </a:r>
          </a:p>
        </p:txBody>
      </p:sp>
      <p:sp>
        <p:nvSpPr>
          <p:cNvPr id="9" name="1 CuadroTexto">
            <a:extLst>
              <a:ext uri="{FF2B5EF4-FFF2-40B4-BE49-F238E27FC236}">
                <a16:creationId xmlns:a16="http://schemas.microsoft.com/office/drawing/2014/main" id="{374D6512-8D53-4CD8-83B5-DF86E3DA2967}"/>
              </a:ext>
            </a:extLst>
          </p:cNvPr>
          <p:cNvSpPr txBox="1">
            <a:spLocks noChangeArrowheads="1"/>
          </p:cNvSpPr>
          <p:nvPr/>
        </p:nvSpPr>
        <p:spPr bwMode="auto">
          <a:xfrm>
            <a:off x="736030" y="5265738"/>
            <a:ext cx="7687382" cy="400050"/>
          </a:xfrm>
          <a:prstGeom prst="rect">
            <a:avLst/>
          </a:prstGeom>
          <a:noFill/>
          <a:ln>
            <a:solidFill>
              <a:srgbClr val="2AA4A4"/>
            </a:solidFill>
            <a:headEnd/>
            <a:tailEnd/>
          </a:ln>
        </p:spPr>
        <p:style>
          <a:lnRef idx="2">
            <a:schemeClr val="accent2"/>
          </a:lnRef>
          <a:fillRef idx="1">
            <a:schemeClr val="lt1"/>
          </a:fillRef>
          <a:effectRef idx="0">
            <a:schemeClr val="accent2"/>
          </a:effectRef>
          <a:fontRef idx="minor">
            <a:schemeClr val="dk1"/>
          </a:fontRef>
        </p:style>
        <p:txBody>
          <a:bodyPr wrap="square">
            <a:spAutoFit/>
          </a:bodyPr>
          <a:lstStyle>
            <a:lvl1pPr>
              <a:defRPr sz="2000">
                <a:solidFill>
                  <a:schemeClr val="tx1"/>
                </a:solidFill>
                <a:latin typeface="Arial" panose="020B0604020202020204" pitchFamily="34" charset="0"/>
                <a:cs typeface="Arial" panose="020B0604020202020204" pitchFamily="34" charset="0"/>
              </a:defRPr>
            </a:lvl1pPr>
            <a:lvl2pPr marL="742950" indent="-285750">
              <a:defRPr sz="2000">
                <a:solidFill>
                  <a:schemeClr val="tx1"/>
                </a:solidFill>
                <a:latin typeface="Arial" panose="020B0604020202020204" pitchFamily="34" charset="0"/>
                <a:cs typeface="Arial" panose="020B0604020202020204" pitchFamily="34" charset="0"/>
              </a:defRPr>
            </a:lvl2pPr>
            <a:lvl3pPr marL="1143000" indent="-228600">
              <a:defRPr sz="2000">
                <a:solidFill>
                  <a:schemeClr val="tx1"/>
                </a:solidFill>
                <a:latin typeface="Arial" panose="020B0604020202020204" pitchFamily="34" charset="0"/>
                <a:cs typeface="Arial" panose="020B0604020202020204" pitchFamily="34" charset="0"/>
              </a:defRPr>
            </a:lvl3pPr>
            <a:lvl4pPr marL="1600200" indent="-228600">
              <a:defRPr sz="2000">
                <a:solidFill>
                  <a:schemeClr val="tx1"/>
                </a:solidFill>
                <a:latin typeface="Arial" panose="020B0604020202020204" pitchFamily="34" charset="0"/>
                <a:cs typeface="Arial" panose="020B0604020202020204" pitchFamily="34" charset="0"/>
              </a:defRPr>
            </a:lvl4pPr>
            <a:lvl5pPr marL="2057400" indent="-228600">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9pPr>
          </a:lstStyle>
          <a:p>
            <a:pPr algn="ctr"/>
            <a:r>
              <a:rPr lang="en-US" altLang="en-US" b="1" dirty="0">
                <a:solidFill>
                  <a:srgbClr val="2AA4A4"/>
                </a:solidFill>
              </a:rPr>
              <a:t>The most commonly used motors are asynchronous AC</a:t>
            </a:r>
          </a:p>
        </p:txBody>
      </p:sp>
      <p:grpSp>
        <p:nvGrpSpPr>
          <p:cNvPr id="10" name="Grupo 9">
            <a:extLst>
              <a:ext uri="{FF2B5EF4-FFF2-40B4-BE49-F238E27FC236}">
                <a16:creationId xmlns:a16="http://schemas.microsoft.com/office/drawing/2014/main" id="{8B6B0BC1-A08B-4EDB-89EF-DC62C3D4B656}"/>
              </a:ext>
            </a:extLst>
          </p:cNvPr>
          <p:cNvGrpSpPr/>
          <p:nvPr/>
        </p:nvGrpSpPr>
        <p:grpSpPr>
          <a:xfrm>
            <a:off x="14545" y="8620"/>
            <a:ext cx="8759319" cy="718955"/>
            <a:chOff x="14545" y="8620"/>
            <a:chExt cx="8759319" cy="718955"/>
          </a:xfrm>
        </p:grpSpPr>
        <p:grpSp>
          <p:nvGrpSpPr>
            <p:cNvPr id="11" name="Grupo 10">
              <a:extLst>
                <a:ext uri="{FF2B5EF4-FFF2-40B4-BE49-F238E27FC236}">
                  <a16:creationId xmlns:a16="http://schemas.microsoft.com/office/drawing/2014/main" id="{D538B904-3A1D-4B75-9A9A-E8A4FEF66FC0}"/>
                </a:ext>
              </a:extLst>
            </p:cNvPr>
            <p:cNvGrpSpPr/>
            <p:nvPr/>
          </p:nvGrpSpPr>
          <p:grpSpPr>
            <a:xfrm>
              <a:off x="370136" y="236507"/>
              <a:ext cx="8403728" cy="491068"/>
              <a:chOff x="370136" y="273636"/>
              <a:chExt cx="8403728" cy="491068"/>
            </a:xfrm>
          </p:grpSpPr>
          <p:sp>
            <p:nvSpPr>
              <p:cNvPr id="14" name="Titel 1">
                <a:extLst>
                  <a:ext uri="{FF2B5EF4-FFF2-40B4-BE49-F238E27FC236}">
                    <a16:creationId xmlns:a16="http://schemas.microsoft.com/office/drawing/2014/main" id="{B4AB6AF4-6958-4DEE-B9A6-9E5AB232419C}"/>
                  </a:ext>
                </a:extLst>
              </p:cNvPr>
              <p:cNvSpPr txBox="1">
                <a:spLocks/>
              </p:cNvSpPr>
              <p:nvPr/>
            </p:nvSpPr>
            <p:spPr>
              <a:xfrm>
                <a:off x="370136" y="274638"/>
                <a:ext cx="8006861" cy="490066"/>
              </a:xfrm>
              <a:prstGeom prst="rect">
                <a:avLst/>
              </a:prstGeom>
              <a:solidFill>
                <a:srgbClr val="209298"/>
              </a:solidFill>
            </p:spPr>
            <p:txBody>
              <a:bodyPr vert="horz" lIns="91440" tIns="45720" rIns="91440" bIns="45720" rtlCol="0" anchor="ctr">
                <a:normAutofit/>
              </a:bodyPr>
              <a:lstStyle>
                <a:lvl1pPr algn="l" defTabSz="914400" rtl="0" eaLnBrk="1" latinLnBrk="0" hangingPunct="1">
                  <a:spcBef>
                    <a:spcPct val="0"/>
                  </a:spcBef>
                  <a:buNone/>
                  <a:defRPr sz="2200" b="1" kern="1200">
                    <a:solidFill>
                      <a:schemeClr val="bg1"/>
                    </a:solidFill>
                    <a:latin typeface="+mj-lt"/>
                    <a:ea typeface="+mj-ea"/>
                    <a:cs typeface="+mj-cs"/>
                  </a:defRPr>
                </a:lvl1pPr>
              </a:lstStyle>
              <a:p>
                <a:r>
                  <a:rPr lang="de-DE" dirty="0"/>
                  <a:t>Energy Efficiency in Engines</a:t>
                </a:r>
              </a:p>
            </p:txBody>
          </p:sp>
          <p:sp>
            <p:nvSpPr>
              <p:cNvPr id="15" name="Rectángulo 14">
                <a:extLst>
                  <a:ext uri="{FF2B5EF4-FFF2-40B4-BE49-F238E27FC236}">
                    <a16:creationId xmlns:a16="http://schemas.microsoft.com/office/drawing/2014/main" id="{73387094-27BC-4AA5-91B3-21C9AE2EBBF3}"/>
                  </a:ext>
                </a:extLst>
              </p:cNvPr>
              <p:cNvSpPr/>
              <p:nvPr/>
            </p:nvSpPr>
            <p:spPr>
              <a:xfrm>
                <a:off x="8548873" y="273636"/>
                <a:ext cx="224991" cy="489600"/>
              </a:xfrm>
              <a:prstGeom prst="rect">
                <a:avLst/>
              </a:prstGeom>
              <a:solidFill>
                <a:srgbClr val="1B8E95"/>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s-ES" sz="1800" b="0" i="0" u="none" strike="noStrike" kern="0" cap="none" spc="0" normalizeH="0" baseline="0" noProof="0" dirty="0">
                  <a:ln>
                    <a:noFill/>
                  </a:ln>
                  <a:solidFill>
                    <a:srgbClr val="FFFFFF"/>
                  </a:solidFill>
                  <a:effectLst/>
                  <a:uLnTx/>
                  <a:uFillTx/>
                  <a:latin typeface="Arial"/>
                  <a:ea typeface="+mn-ea"/>
                  <a:cs typeface="+mn-cs"/>
                </a:endParaRPr>
              </a:p>
            </p:txBody>
          </p:sp>
        </p:grpSp>
        <p:sp>
          <p:nvSpPr>
            <p:cNvPr id="12" name="Round Diagonal Corner Rectangle 9">
              <a:extLst>
                <a:ext uri="{FF2B5EF4-FFF2-40B4-BE49-F238E27FC236}">
                  <a16:creationId xmlns:a16="http://schemas.microsoft.com/office/drawing/2014/main" id="{86A9FF0C-3AA8-41AF-ADE4-E5B7F53B5E8D}"/>
                </a:ext>
              </a:extLst>
            </p:cNvPr>
            <p:cNvSpPr/>
            <p:nvPr/>
          </p:nvSpPr>
          <p:spPr>
            <a:xfrm>
              <a:off x="19668" y="8620"/>
              <a:ext cx="437650" cy="437650"/>
            </a:xfrm>
            <a:prstGeom prst="round2DiagRect">
              <a:avLst>
                <a:gd name="adj1" fmla="val 18841"/>
                <a:gd name="adj2" fmla="val 0"/>
              </a:avLst>
            </a:prstGeom>
            <a:solidFill>
              <a:srgbClr val="FFC000"/>
            </a:solidFill>
            <a:ln w="12700" cap="flat" cmpd="sng" algn="ctr">
              <a:noFill/>
              <a:prstDash val="solid"/>
              <a:miter lim="800000"/>
            </a:ln>
            <a:effectLst/>
          </p:spPr>
          <p:txBody>
            <a:bodyPr rtlCol="0" anchor="ctr"/>
            <a:lstStyle/>
            <a:p>
              <a:pPr marL="0" marR="0" lvl="0" indent="0" algn="ctr" defTabSz="713232" eaLnBrk="1" fontAlgn="auto" latinLnBrk="0" hangingPunct="1">
                <a:lnSpc>
                  <a:spcPct val="100000"/>
                </a:lnSpc>
                <a:spcBef>
                  <a:spcPts val="0"/>
                </a:spcBef>
                <a:spcAft>
                  <a:spcPts val="0"/>
                </a:spcAft>
                <a:buClrTx/>
                <a:buSzTx/>
                <a:buFontTx/>
                <a:buNone/>
                <a:tabLst/>
                <a:defRPr/>
              </a:pPr>
              <a:endParaRPr kumimoji="0" lang="bg-BG" sz="1404" b="0" i="0" u="none" strike="noStrike" kern="0" cap="none" spc="0" normalizeH="0" baseline="0" noProof="0">
                <a:ln>
                  <a:noFill/>
                </a:ln>
                <a:solidFill>
                  <a:srgbClr val="34719E"/>
                </a:solidFill>
                <a:effectLst/>
                <a:uLnTx/>
                <a:uFillTx/>
                <a:latin typeface="Arial"/>
                <a:ea typeface="+mn-ea"/>
                <a:cs typeface="+mn-cs"/>
              </a:endParaRPr>
            </a:p>
          </p:txBody>
        </p:sp>
        <p:sp>
          <p:nvSpPr>
            <p:cNvPr id="13" name="TextBox 3">
              <a:extLst>
                <a:ext uri="{FF2B5EF4-FFF2-40B4-BE49-F238E27FC236}">
                  <a16:creationId xmlns:a16="http://schemas.microsoft.com/office/drawing/2014/main" id="{D2795A76-B106-46A4-AFD2-BF211055FA94}"/>
                </a:ext>
              </a:extLst>
            </p:cNvPr>
            <p:cNvSpPr txBox="1"/>
            <p:nvPr/>
          </p:nvSpPr>
          <p:spPr>
            <a:xfrm>
              <a:off x="14545" y="8620"/>
              <a:ext cx="470000" cy="400110"/>
            </a:xfrm>
            <a:prstGeom prst="rect">
              <a:avLst/>
            </a:prstGeom>
            <a:noFill/>
          </p:spPr>
          <p:txBody>
            <a:bodyPr wrap="none" rtlCol="0">
              <a:spAutoFit/>
            </a:bodyPr>
            <a:lstStyle/>
            <a:p>
              <a:pPr algn="ctr" defTabSz="713232"/>
              <a:r>
                <a:rPr lang="en-US" sz="2000" dirty="0">
                  <a:solidFill>
                    <a:srgbClr val="FAFAFA"/>
                  </a:solidFill>
                  <a:ea typeface="Open Sans Light" panose="020B0306030504020204" pitchFamily="34" charset="0"/>
                  <a:cs typeface="Open Sans Light" panose="020B0306030504020204" pitchFamily="34" charset="0"/>
                </a:rPr>
                <a:t>02</a:t>
              </a:r>
              <a:endParaRPr lang="bg-BG" sz="2000" dirty="0">
                <a:solidFill>
                  <a:srgbClr val="FAFAFA"/>
                </a:solidFill>
                <a:ea typeface="Open Sans Light" panose="020B0306030504020204" pitchFamily="34" charset="0"/>
                <a:cs typeface="Open Sans Light" panose="020B0306030504020204" pitchFamily="34" charset="0"/>
              </a:endParaRPr>
            </a:p>
          </p:txBody>
        </p:sp>
      </p:grpSp>
    </p:spTree>
    <p:extLst>
      <p:ext uri="{BB962C8B-B14F-4D97-AF65-F5344CB8AC3E}">
        <p14:creationId xmlns:p14="http://schemas.microsoft.com/office/powerpoint/2010/main" val="29530973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Text Box 7">
            <a:extLst>
              <a:ext uri="{FF2B5EF4-FFF2-40B4-BE49-F238E27FC236}">
                <a16:creationId xmlns:a16="http://schemas.microsoft.com/office/drawing/2014/main" id="{5D76B36E-905D-48CC-9297-D9003B2E0897}"/>
              </a:ext>
            </a:extLst>
          </p:cNvPr>
          <p:cNvSpPr txBox="1">
            <a:spLocks noChangeArrowheads="1"/>
          </p:cNvSpPr>
          <p:nvPr/>
        </p:nvSpPr>
        <p:spPr bwMode="auto">
          <a:xfrm>
            <a:off x="370137" y="1142809"/>
            <a:ext cx="8403728" cy="18928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000">
                <a:solidFill>
                  <a:schemeClr val="tx1"/>
                </a:solidFill>
                <a:latin typeface="Arial" panose="020B0604020202020204" pitchFamily="34" charset="0"/>
                <a:cs typeface="Arial" panose="020B0604020202020204" pitchFamily="34" charset="0"/>
              </a:defRPr>
            </a:lvl1pPr>
            <a:lvl2pPr marL="742950" indent="-285750">
              <a:defRPr sz="2000">
                <a:solidFill>
                  <a:schemeClr val="tx1"/>
                </a:solidFill>
                <a:latin typeface="Arial" panose="020B0604020202020204" pitchFamily="34" charset="0"/>
                <a:cs typeface="Arial" panose="020B0604020202020204" pitchFamily="34" charset="0"/>
              </a:defRPr>
            </a:lvl2pPr>
            <a:lvl3pPr marL="1143000" indent="-228600">
              <a:defRPr sz="2000">
                <a:solidFill>
                  <a:schemeClr val="tx1"/>
                </a:solidFill>
                <a:latin typeface="Arial" panose="020B0604020202020204" pitchFamily="34" charset="0"/>
                <a:cs typeface="Arial" panose="020B0604020202020204" pitchFamily="34" charset="0"/>
              </a:defRPr>
            </a:lvl3pPr>
            <a:lvl4pPr marL="1600200" indent="-228600">
              <a:defRPr sz="2000">
                <a:solidFill>
                  <a:schemeClr val="tx1"/>
                </a:solidFill>
                <a:latin typeface="Arial" panose="020B0604020202020204" pitchFamily="34" charset="0"/>
                <a:cs typeface="Arial" panose="020B0604020202020204" pitchFamily="34" charset="0"/>
              </a:defRPr>
            </a:lvl4pPr>
            <a:lvl5pPr marL="2057400" indent="-228600">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9pPr>
          </a:lstStyle>
          <a:p>
            <a:pPr algn="just">
              <a:spcBef>
                <a:spcPct val="50000"/>
              </a:spcBef>
            </a:pPr>
            <a:r>
              <a:rPr lang="en-US" altLang="en-US" sz="1800" dirty="0">
                <a:solidFill>
                  <a:schemeClr val="tx1">
                    <a:lumMod val="75000"/>
                    <a:lumOff val="25000"/>
                  </a:schemeClr>
                </a:solidFill>
              </a:rPr>
              <a:t>In general, the induction motors are lighter and have less inertia, so it is easier to adapt the rotation speed according to the demand. In addition, these type of engines are cheaper and their performance is higher.</a:t>
            </a:r>
          </a:p>
          <a:p>
            <a:pPr algn="just">
              <a:spcBef>
                <a:spcPct val="50000"/>
              </a:spcBef>
            </a:pPr>
            <a:r>
              <a:rPr lang="en-US" altLang="en-US" sz="1800" dirty="0">
                <a:solidFill>
                  <a:schemeClr val="tx1">
                    <a:lumMod val="75000"/>
                    <a:lumOff val="25000"/>
                  </a:schemeClr>
                </a:solidFill>
              </a:rPr>
              <a:t>On the other hand, DC motors have been commonly easier to control, however, in recent years, advances in power electronics have made it possible to control the rotation speed of AC motors</a:t>
            </a:r>
            <a:r>
              <a:rPr lang="es-ES" altLang="en-US" sz="1800" dirty="0">
                <a:solidFill>
                  <a:schemeClr val="tx1">
                    <a:lumMod val="75000"/>
                    <a:lumOff val="25000"/>
                  </a:schemeClr>
                </a:solidFill>
              </a:rPr>
              <a:t>.</a:t>
            </a:r>
            <a:endParaRPr lang="en-GB" altLang="en-US" sz="1800" dirty="0">
              <a:solidFill>
                <a:schemeClr val="tx1">
                  <a:lumMod val="75000"/>
                  <a:lumOff val="25000"/>
                </a:schemeClr>
              </a:solidFill>
            </a:endParaRPr>
          </a:p>
        </p:txBody>
      </p:sp>
      <p:grpSp>
        <p:nvGrpSpPr>
          <p:cNvPr id="12" name="Grupo 11">
            <a:extLst>
              <a:ext uri="{FF2B5EF4-FFF2-40B4-BE49-F238E27FC236}">
                <a16:creationId xmlns:a16="http://schemas.microsoft.com/office/drawing/2014/main" id="{70011804-FAD6-4FE8-8416-BB96D16E10DB}"/>
              </a:ext>
            </a:extLst>
          </p:cNvPr>
          <p:cNvGrpSpPr/>
          <p:nvPr/>
        </p:nvGrpSpPr>
        <p:grpSpPr>
          <a:xfrm>
            <a:off x="14545" y="8620"/>
            <a:ext cx="8759319" cy="718955"/>
            <a:chOff x="14545" y="8620"/>
            <a:chExt cx="8759319" cy="718955"/>
          </a:xfrm>
        </p:grpSpPr>
        <p:grpSp>
          <p:nvGrpSpPr>
            <p:cNvPr id="13" name="Grupo 12">
              <a:extLst>
                <a:ext uri="{FF2B5EF4-FFF2-40B4-BE49-F238E27FC236}">
                  <a16:creationId xmlns:a16="http://schemas.microsoft.com/office/drawing/2014/main" id="{0157D7EC-48B0-455C-BB8D-602D0BC11716}"/>
                </a:ext>
              </a:extLst>
            </p:cNvPr>
            <p:cNvGrpSpPr/>
            <p:nvPr/>
          </p:nvGrpSpPr>
          <p:grpSpPr>
            <a:xfrm>
              <a:off x="370136" y="236507"/>
              <a:ext cx="8403728" cy="491068"/>
              <a:chOff x="370136" y="273636"/>
              <a:chExt cx="8403728" cy="491068"/>
            </a:xfrm>
          </p:grpSpPr>
          <p:sp>
            <p:nvSpPr>
              <p:cNvPr id="16" name="Titel 1">
                <a:extLst>
                  <a:ext uri="{FF2B5EF4-FFF2-40B4-BE49-F238E27FC236}">
                    <a16:creationId xmlns:a16="http://schemas.microsoft.com/office/drawing/2014/main" id="{DDBDDED9-54B4-44DF-8ED9-73CEFDA6D69F}"/>
                  </a:ext>
                </a:extLst>
              </p:cNvPr>
              <p:cNvSpPr txBox="1">
                <a:spLocks/>
              </p:cNvSpPr>
              <p:nvPr/>
            </p:nvSpPr>
            <p:spPr>
              <a:xfrm>
                <a:off x="370136" y="274638"/>
                <a:ext cx="8006861" cy="490066"/>
              </a:xfrm>
              <a:prstGeom prst="rect">
                <a:avLst/>
              </a:prstGeom>
              <a:solidFill>
                <a:srgbClr val="209298"/>
              </a:solidFill>
            </p:spPr>
            <p:txBody>
              <a:bodyPr vert="horz" lIns="91440" tIns="45720" rIns="91440" bIns="45720" rtlCol="0" anchor="ctr">
                <a:normAutofit/>
              </a:bodyPr>
              <a:lstStyle>
                <a:lvl1pPr algn="l" defTabSz="914400" rtl="0" eaLnBrk="1" latinLnBrk="0" hangingPunct="1">
                  <a:spcBef>
                    <a:spcPct val="0"/>
                  </a:spcBef>
                  <a:buNone/>
                  <a:defRPr sz="2200" b="1" kern="1200">
                    <a:solidFill>
                      <a:schemeClr val="bg1"/>
                    </a:solidFill>
                    <a:latin typeface="+mj-lt"/>
                    <a:ea typeface="+mj-ea"/>
                    <a:cs typeface="+mj-cs"/>
                  </a:defRPr>
                </a:lvl1pPr>
              </a:lstStyle>
              <a:p>
                <a:r>
                  <a:rPr lang="de-DE" dirty="0"/>
                  <a:t>Energy Efficiency in Engines</a:t>
                </a:r>
              </a:p>
            </p:txBody>
          </p:sp>
          <p:sp>
            <p:nvSpPr>
              <p:cNvPr id="18" name="Rectángulo 17">
                <a:extLst>
                  <a:ext uri="{FF2B5EF4-FFF2-40B4-BE49-F238E27FC236}">
                    <a16:creationId xmlns:a16="http://schemas.microsoft.com/office/drawing/2014/main" id="{FC527476-231D-4653-8287-AB2C0DB73C05}"/>
                  </a:ext>
                </a:extLst>
              </p:cNvPr>
              <p:cNvSpPr/>
              <p:nvPr/>
            </p:nvSpPr>
            <p:spPr>
              <a:xfrm>
                <a:off x="8548873" y="273636"/>
                <a:ext cx="224991" cy="489600"/>
              </a:xfrm>
              <a:prstGeom prst="rect">
                <a:avLst/>
              </a:prstGeom>
              <a:solidFill>
                <a:srgbClr val="1B8E95"/>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s-ES" sz="1800" b="0" i="0" u="none" strike="noStrike" kern="0" cap="none" spc="0" normalizeH="0" baseline="0" noProof="0" dirty="0">
                  <a:ln>
                    <a:noFill/>
                  </a:ln>
                  <a:solidFill>
                    <a:srgbClr val="FFFFFF"/>
                  </a:solidFill>
                  <a:effectLst/>
                  <a:uLnTx/>
                  <a:uFillTx/>
                  <a:latin typeface="Arial"/>
                  <a:ea typeface="+mn-ea"/>
                  <a:cs typeface="+mn-cs"/>
                </a:endParaRPr>
              </a:p>
            </p:txBody>
          </p:sp>
        </p:grpSp>
        <p:sp>
          <p:nvSpPr>
            <p:cNvPr id="14" name="Round Diagonal Corner Rectangle 9">
              <a:extLst>
                <a:ext uri="{FF2B5EF4-FFF2-40B4-BE49-F238E27FC236}">
                  <a16:creationId xmlns:a16="http://schemas.microsoft.com/office/drawing/2014/main" id="{2AC75977-ABF8-4C33-B5F9-6F013E523AB4}"/>
                </a:ext>
              </a:extLst>
            </p:cNvPr>
            <p:cNvSpPr/>
            <p:nvPr/>
          </p:nvSpPr>
          <p:spPr>
            <a:xfrm>
              <a:off x="19668" y="8620"/>
              <a:ext cx="437650" cy="437650"/>
            </a:xfrm>
            <a:prstGeom prst="round2DiagRect">
              <a:avLst>
                <a:gd name="adj1" fmla="val 18841"/>
                <a:gd name="adj2" fmla="val 0"/>
              </a:avLst>
            </a:prstGeom>
            <a:solidFill>
              <a:srgbClr val="FFC000"/>
            </a:solidFill>
            <a:ln w="12700" cap="flat" cmpd="sng" algn="ctr">
              <a:noFill/>
              <a:prstDash val="solid"/>
              <a:miter lim="800000"/>
            </a:ln>
            <a:effectLst/>
          </p:spPr>
          <p:txBody>
            <a:bodyPr rtlCol="0" anchor="ctr"/>
            <a:lstStyle/>
            <a:p>
              <a:pPr marL="0" marR="0" lvl="0" indent="0" algn="ctr" defTabSz="713232" eaLnBrk="1" fontAlgn="auto" latinLnBrk="0" hangingPunct="1">
                <a:lnSpc>
                  <a:spcPct val="100000"/>
                </a:lnSpc>
                <a:spcBef>
                  <a:spcPts val="0"/>
                </a:spcBef>
                <a:spcAft>
                  <a:spcPts val="0"/>
                </a:spcAft>
                <a:buClrTx/>
                <a:buSzTx/>
                <a:buFontTx/>
                <a:buNone/>
                <a:tabLst/>
                <a:defRPr/>
              </a:pPr>
              <a:endParaRPr kumimoji="0" lang="bg-BG" sz="1404" b="0" i="0" u="none" strike="noStrike" kern="0" cap="none" spc="0" normalizeH="0" baseline="0" noProof="0">
                <a:ln>
                  <a:noFill/>
                </a:ln>
                <a:solidFill>
                  <a:srgbClr val="34719E"/>
                </a:solidFill>
                <a:effectLst/>
                <a:uLnTx/>
                <a:uFillTx/>
                <a:latin typeface="Arial"/>
                <a:ea typeface="+mn-ea"/>
                <a:cs typeface="+mn-cs"/>
              </a:endParaRPr>
            </a:p>
          </p:txBody>
        </p:sp>
        <p:sp>
          <p:nvSpPr>
            <p:cNvPr id="15" name="TextBox 3">
              <a:extLst>
                <a:ext uri="{FF2B5EF4-FFF2-40B4-BE49-F238E27FC236}">
                  <a16:creationId xmlns:a16="http://schemas.microsoft.com/office/drawing/2014/main" id="{A5F21D6A-D42F-4A29-B561-F8DB6292D19C}"/>
                </a:ext>
              </a:extLst>
            </p:cNvPr>
            <p:cNvSpPr txBox="1"/>
            <p:nvPr/>
          </p:nvSpPr>
          <p:spPr>
            <a:xfrm>
              <a:off x="14545" y="8620"/>
              <a:ext cx="470000" cy="400110"/>
            </a:xfrm>
            <a:prstGeom prst="rect">
              <a:avLst/>
            </a:prstGeom>
            <a:noFill/>
          </p:spPr>
          <p:txBody>
            <a:bodyPr wrap="none" rtlCol="0">
              <a:spAutoFit/>
            </a:bodyPr>
            <a:lstStyle/>
            <a:p>
              <a:pPr algn="ctr" defTabSz="713232"/>
              <a:r>
                <a:rPr lang="en-US" sz="2000" dirty="0">
                  <a:solidFill>
                    <a:srgbClr val="FAFAFA"/>
                  </a:solidFill>
                  <a:ea typeface="Open Sans Light" panose="020B0306030504020204" pitchFamily="34" charset="0"/>
                  <a:cs typeface="Open Sans Light" panose="020B0306030504020204" pitchFamily="34" charset="0"/>
                </a:rPr>
                <a:t>02</a:t>
              </a:r>
              <a:endParaRPr lang="bg-BG" sz="2000" dirty="0">
                <a:solidFill>
                  <a:srgbClr val="FAFAFA"/>
                </a:solidFill>
                <a:ea typeface="Open Sans Light" panose="020B0306030504020204" pitchFamily="34" charset="0"/>
                <a:cs typeface="Open Sans Light" panose="020B0306030504020204" pitchFamily="34" charset="0"/>
              </a:endParaRPr>
            </a:p>
          </p:txBody>
        </p:sp>
      </p:grpSp>
      <p:graphicFrame>
        <p:nvGraphicFramePr>
          <p:cNvPr id="19" name="Tabla 18">
            <a:extLst>
              <a:ext uri="{FF2B5EF4-FFF2-40B4-BE49-F238E27FC236}">
                <a16:creationId xmlns:a16="http://schemas.microsoft.com/office/drawing/2014/main" id="{F6A66C3E-E0A5-4228-B087-F098C630F668}"/>
              </a:ext>
            </a:extLst>
          </p:cNvPr>
          <p:cNvGraphicFramePr>
            <a:graphicFrameLocks noGrp="1"/>
          </p:cNvGraphicFramePr>
          <p:nvPr>
            <p:extLst>
              <p:ext uri="{D42A27DB-BD31-4B8C-83A1-F6EECF244321}">
                <p14:modId xmlns:p14="http://schemas.microsoft.com/office/powerpoint/2010/main" val="635972498"/>
              </p:ext>
            </p:extLst>
          </p:nvPr>
        </p:nvGraphicFramePr>
        <p:xfrm>
          <a:off x="370135" y="3423399"/>
          <a:ext cx="8403728" cy="2529840"/>
        </p:xfrm>
        <a:graphic>
          <a:graphicData uri="http://schemas.openxmlformats.org/drawingml/2006/table">
            <a:tbl>
              <a:tblPr bandRow="1">
                <a:tableStyleId>{5C22544A-7EE6-4342-B048-85BDC9FD1C3A}</a:tableStyleId>
              </a:tblPr>
              <a:tblGrid>
                <a:gridCol w="1933613">
                  <a:extLst>
                    <a:ext uri="{9D8B030D-6E8A-4147-A177-3AD203B41FA5}">
                      <a16:colId xmlns:a16="http://schemas.microsoft.com/office/drawing/2014/main" val="1259084843"/>
                    </a:ext>
                  </a:extLst>
                </a:gridCol>
                <a:gridCol w="6470115">
                  <a:extLst>
                    <a:ext uri="{9D8B030D-6E8A-4147-A177-3AD203B41FA5}">
                      <a16:colId xmlns:a16="http://schemas.microsoft.com/office/drawing/2014/main" val="3198202471"/>
                    </a:ext>
                  </a:extLst>
                </a:gridCol>
              </a:tblGrid>
              <a:tr h="258976">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GB" sz="1400" b="1" u="none" strike="noStrike" cap="none" normalizeH="0" baseline="0" noProof="0" dirty="0">
                          <a:ln>
                            <a:noFill/>
                          </a:ln>
                          <a:effectLst/>
                        </a:rPr>
                        <a:t>PROPERTY</a:t>
                      </a:r>
                      <a:endParaRPr kumimoji="0" lang="en-GB" sz="2000" b="1" i="0" u="none" strike="noStrike" cap="none" normalizeH="0" baseline="0" noProof="0" dirty="0">
                        <a:ln>
                          <a:noFill/>
                        </a:ln>
                        <a:solidFill>
                          <a:schemeClr val="tx1"/>
                        </a:solidFill>
                        <a:effectLst/>
                        <a:latin typeface="Arial" charset="0"/>
                      </a:endParaRPr>
                    </a:p>
                  </a:txBody>
                  <a:tcPr>
                    <a:solidFill>
                      <a:srgbClr val="FFC000"/>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GB" sz="1400" b="1" u="none" strike="noStrike" cap="none" normalizeH="0" baseline="0" noProof="0" dirty="0">
                          <a:ln>
                            <a:noFill/>
                          </a:ln>
                          <a:effectLst/>
                        </a:rPr>
                        <a:t>COMPARATION</a:t>
                      </a:r>
                      <a:endParaRPr kumimoji="0" lang="en-GB" sz="2000" b="1" i="0" u="none" strike="noStrike" cap="none" normalizeH="0" baseline="0" noProof="0" dirty="0">
                        <a:ln>
                          <a:noFill/>
                        </a:ln>
                        <a:solidFill>
                          <a:schemeClr val="tx1"/>
                        </a:solidFill>
                        <a:effectLst/>
                        <a:latin typeface="Arial" charset="0"/>
                      </a:endParaRPr>
                    </a:p>
                  </a:txBody>
                  <a:tcPr>
                    <a:solidFill>
                      <a:srgbClr val="FFC000"/>
                    </a:solidFill>
                  </a:tcPr>
                </a:tc>
                <a:extLst>
                  <a:ext uri="{0D108BD9-81ED-4DB2-BD59-A6C34878D82A}">
                    <a16:rowId xmlns:a16="http://schemas.microsoft.com/office/drawing/2014/main" val="1786670265"/>
                  </a:ext>
                </a:extLst>
              </a:tr>
              <a:tr h="370840">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GB" sz="1200" u="none" strike="noStrike" cap="none" normalizeH="0" baseline="0" noProof="0" dirty="0">
                          <a:ln>
                            <a:noFill/>
                          </a:ln>
                          <a:effectLst/>
                        </a:rPr>
                        <a:t>Weight</a:t>
                      </a:r>
                      <a:endParaRPr kumimoji="0" lang="en-GB" sz="1800" b="0" i="0" u="none" strike="noStrike" cap="none" normalizeH="0" baseline="0" noProof="0" dirty="0">
                        <a:ln>
                          <a:noFill/>
                        </a:ln>
                        <a:solidFill>
                          <a:schemeClr val="tx1"/>
                        </a:solidFill>
                        <a:effectLst/>
                        <a:latin typeface="Arial" charset="0"/>
                      </a:endParaRPr>
                    </a:p>
                  </a:txBody>
                  <a:tcPr marL="91437" marR="91437" anchor="ctr" horzOverflow="overflow">
                    <a:solidFill>
                      <a:srgbClr val="E7EEEF"/>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GB" sz="1200" u="none" strike="noStrike" cap="none" normalizeH="0" baseline="0" noProof="0" dirty="0">
                          <a:ln>
                            <a:noFill/>
                          </a:ln>
                          <a:effectLst/>
                        </a:rPr>
                        <a:t>Induction Engines  &lt; Direct Current Engines</a:t>
                      </a:r>
                      <a:endParaRPr kumimoji="0" lang="en-GB" sz="1800" b="0" i="0" u="none" strike="noStrike" cap="none" normalizeH="0" baseline="0" noProof="0" dirty="0">
                        <a:ln>
                          <a:noFill/>
                        </a:ln>
                        <a:solidFill>
                          <a:schemeClr val="tx1"/>
                        </a:solidFill>
                        <a:effectLst/>
                        <a:latin typeface="Arial" charset="0"/>
                      </a:endParaRPr>
                    </a:p>
                  </a:txBody>
                  <a:tcPr marL="91437" marR="91437" anchor="ctr" horzOverflow="overflow">
                    <a:solidFill>
                      <a:srgbClr val="E7EEEF"/>
                    </a:solidFill>
                  </a:tcPr>
                </a:tc>
                <a:extLst>
                  <a:ext uri="{0D108BD9-81ED-4DB2-BD59-A6C34878D82A}">
                    <a16:rowId xmlns:a16="http://schemas.microsoft.com/office/drawing/2014/main" val="2953285026"/>
                  </a:ext>
                </a:extLst>
              </a:tr>
              <a:tr h="370840">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GB" sz="1200" u="none" strike="noStrike" cap="none" normalizeH="0" baseline="0" noProof="0" dirty="0">
                          <a:ln>
                            <a:noFill/>
                          </a:ln>
                          <a:effectLst/>
                        </a:rPr>
                        <a:t>Inertia</a:t>
                      </a:r>
                      <a:endParaRPr kumimoji="0" lang="en-GB" sz="1800" b="0" i="0" u="none" strike="noStrike" cap="none" normalizeH="0" baseline="0" noProof="0" dirty="0">
                        <a:ln>
                          <a:noFill/>
                        </a:ln>
                        <a:solidFill>
                          <a:schemeClr val="tx1"/>
                        </a:solidFill>
                        <a:effectLst/>
                        <a:latin typeface="Arial" charset="0"/>
                      </a:endParaRPr>
                    </a:p>
                  </a:txBody>
                  <a:tcPr marL="91437" marR="91437" anchor="ctr" horzOverflow="overflow">
                    <a:solidFill>
                      <a:srgbClr val="E7EEEF"/>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defRPr/>
                      </a:pPr>
                      <a:r>
                        <a:rPr kumimoji="0" lang="en-GB" sz="1200" u="none" strike="noStrike" cap="none" normalizeH="0" baseline="0" noProof="0" dirty="0">
                          <a:ln>
                            <a:noFill/>
                          </a:ln>
                          <a:effectLst/>
                        </a:rPr>
                        <a:t>Induction Engines  &lt; Direct Current Engines</a:t>
                      </a:r>
                      <a:endParaRPr kumimoji="0" lang="en-GB" sz="1200" b="0" i="0" u="none" strike="noStrike" cap="none" normalizeH="0" baseline="0" noProof="0" dirty="0">
                        <a:ln>
                          <a:noFill/>
                        </a:ln>
                        <a:solidFill>
                          <a:schemeClr val="tx1"/>
                        </a:solidFill>
                        <a:effectLst/>
                        <a:latin typeface="Arial" charset="0"/>
                      </a:endParaRPr>
                    </a:p>
                  </a:txBody>
                  <a:tcPr marL="91437" marR="91437" anchor="ctr" horzOverflow="overflow">
                    <a:solidFill>
                      <a:srgbClr val="E7EEEF"/>
                    </a:solidFill>
                  </a:tcPr>
                </a:tc>
                <a:extLst>
                  <a:ext uri="{0D108BD9-81ED-4DB2-BD59-A6C34878D82A}">
                    <a16:rowId xmlns:a16="http://schemas.microsoft.com/office/drawing/2014/main" val="97721307"/>
                  </a:ext>
                </a:extLst>
              </a:tr>
              <a:tr h="370840">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GB" sz="1200" u="none" strike="noStrike" cap="none" normalizeH="0" baseline="0" noProof="0" dirty="0">
                          <a:ln>
                            <a:noFill/>
                          </a:ln>
                          <a:effectLst/>
                        </a:rPr>
                        <a:t>Maintenance</a:t>
                      </a:r>
                      <a:endParaRPr kumimoji="0" lang="en-GB" sz="1800" b="0" i="0" u="none" strike="noStrike" cap="none" normalizeH="0" baseline="0" noProof="0" dirty="0">
                        <a:ln>
                          <a:noFill/>
                        </a:ln>
                        <a:solidFill>
                          <a:schemeClr val="tx1"/>
                        </a:solidFill>
                        <a:effectLst/>
                        <a:latin typeface="Arial" charset="0"/>
                      </a:endParaRPr>
                    </a:p>
                  </a:txBody>
                  <a:tcPr marL="91437" marR="91437" anchor="ctr" horzOverflow="overflow">
                    <a:solidFill>
                      <a:srgbClr val="E7EEEF"/>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defRPr/>
                      </a:pPr>
                      <a:r>
                        <a:rPr kumimoji="0" lang="en-GB" sz="1200" u="none" strike="noStrike" cap="none" normalizeH="0" baseline="0" noProof="0" dirty="0">
                          <a:ln>
                            <a:noFill/>
                          </a:ln>
                          <a:effectLst/>
                        </a:rPr>
                        <a:t>Induction Engines  &lt; Direct Current Engines</a:t>
                      </a:r>
                      <a:endParaRPr kumimoji="0" lang="en-GB" sz="1200" b="0" i="0" u="none" strike="noStrike" cap="none" normalizeH="0" baseline="0" noProof="0" dirty="0">
                        <a:ln>
                          <a:noFill/>
                        </a:ln>
                        <a:solidFill>
                          <a:schemeClr val="tx1"/>
                        </a:solidFill>
                        <a:effectLst/>
                        <a:latin typeface="Arial" charset="0"/>
                      </a:endParaRPr>
                    </a:p>
                  </a:txBody>
                  <a:tcPr marL="91437" marR="91437" anchor="ctr" horzOverflow="overflow">
                    <a:solidFill>
                      <a:srgbClr val="E7EEEF"/>
                    </a:solidFill>
                  </a:tcPr>
                </a:tc>
                <a:extLst>
                  <a:ext uri="{0D108BD9-81ED-4DB2-BD59-A6C34878D82A}">
                    <a16:rowId xmlns:a16="http://schemas.microsoft.com/office/drawing/2014/main" val="2640489836"/>
                  </a:ext>
                </a:extLst>
              </a:tr>
              <a:tr h="370840">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GB" sz="1200" u="none" strike="noStrike" cap="none" normalizeH="0" baseline="0" noProof="0" dirty="0">
                          <a:ln>
                            <a:noFill/>
                          </a:ln>
                          <a:effectLst/>
                        </a:rPr>
                        <a:t>Performance</a:t>
                      </a:r>
                      <a:endParaRPr kumimoji="0" lang="en-GB" sz="1800" b="0" i="0" u="none" strike="noStrike" cap="none" normalizeH="0" baseline="0" noProof="0" dirty="0">
                        <a:ln>
                          <a:noFill/>
                        </a:ln>
                        <a:solidFill>
                          <a:schemeClr val="tx1"/>
                        </a:solidFill>
                        <a:effectLst/>
                        <a:latin typeface="Arial" charset="0"/>
                      </a:endParaRPr>
                    </a:p>
                  </a:txBody>
                  <a:tcPr marL="91437" marR="91437" anchor="ctr" horzOverflow="overflow">
                    <a:solidFill>
                      <a:srgbClr val="E7EEEF"/>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defRPr/>
                      </a:pPr>
                      <a:r>
                        <a:rPr kumimoji="0" lang="en-GB" sz="1200" u="none" strike="noStrike" cap="none" normalizeH="0" baseline="0" noProof="0" dirty="0">
                          <a:ln>
                            <a:noFill/>
                          </a:ln>
                          <a:effectLst/>
                        </a:rPr>
                        <a:t>Induction Engines &gt; Direct Current Engines</a:t>
                      </a:r>
                      <a:endParaRPr kumimoji="0" lang="en-GB" sz="1200" b="0" i="0" u="none" strike="noStrike" cap="none" normalizeH="0" baseline="0" noProof="0" dirty="0">
                        <a:ln>
                          <a:noFill/>
                        </a:ln>
                        <a:solidFill>
                          <a:schemeClr val="tx1"/>
                        </a:solidFill>
                        <a:effectLst/>
                        <a:latin typeface="Arial" charset="0"/>
                      </a:endParaRPr>
                    </a:p>
                  </a:txBody>
                  <a:tcPr marL="91437" marR="91437" anchor="ctr" horzOverflow="overflow">
                    <a:solidFill>
                      <a:srgbClr val="E7EEEF"/>
                    </a:solidFill>
                  </a:tcPr>
                </a:tc>
                <a:extLst>
                  <a:ext uri="{0D108BD9-81ED-4DB2-BD59-A6C34878D82A}">
                    <a16:rowId xmlns:a16="http://schemas.microsoft.com/office/drawing/2014/main" val="3841138247"/>
                  </a:ext>
                </a:extLst>
              </a:tr>
              <a:tr h="370840">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GB" sz="1200" u="none" strike="noStrike" cap="none" normalizeH="0" baseline="0" noProof="0" dirty="0">
                          <a:ln>
                            <a:noFill/>
                          </a:ln>
                          <a:effectLst/>
                        </a:rPr>
                        <a:t>Control</a:t>
                      </a:r>
                      <a:endParaRPr kumimoji="0" lang="en-GB" sz="1800" b="0" i="0" u="none" strike="noStrike" cap="none" normalizeH="0" baseline="0" noProof="0" dirty="0">
                        <a:ln>
                          <a:noFill/>
                        </a:ln>
                        <a:solidFill>
                          <a:schemeClr val="tx1"/>
                        </a:solidFill>
                        <a:effectLst/>
                        <a:latin typeface="Arial" charset="0"/>
                      </a:endParaRPr>
                    </a:p>
                  </a:txBody>
                  <a:tcPr marL="91437" marR="91437" anchor="ctr" horzOverflow="overflow">
                    <a:solidFill>
                      <a:srgbClr val="E7EEEF"/>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GB" sz="1200" u="none" strike="noStrike" cap="none" normalizeH="0" baseline="0" noProof="0" dirty="0">
                          <a:ln>
                            <a:noFill/>
                          </a:ln>
                          <a:effectLst/>
                        </a:rPr>
                        <a:t>Usually easier in M.C.C but power electronics made it will be possible in M.I</a:t>
                      </a:r>
                      <a:endParaRPr kumimoji="0" lang="en-GB" sz="1800" b="0" i="0" u="none" strike="noStrike" cap="none" normalizeH="0" baseline="0" noProof="0" dirty="0">
                        <a:ln>
                          <a:noFill/>
                        </a:ln>
                        <a:solidFill>
                          <a:schemeClr val="tx1"/>
                        </a:solidFill>
                        <a:effectLst/>
                        <a:latin typeface="Arial" charset="0"/>
                      </a:endParaRPr>
                    </a:p>
                  </a:txBody>
                  <a:tcPr marL="91437" marR="91437" anchor="ctr" horzOverflow="overflow">
                    <a:solidFill>
                      <a:srgbClr val="E7EEEF"/>
                    </a:solidFill>
                  </a:tcPr>
                </a:tc>
                <a:extLst>
                  <a:ext uri="{0D108BD9-81ED-4DB2-BD59-A6C34878D82A}">
                    <a16:rowId xmlns:a16="http://schemas.microsoft.com/office/drawing/2014/main" val="2903969113"/>
                  </a:ext>
                </a:extLst>
              </a:tr>
              <a:tr h="370840">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GB" sz="1200" u="none" strike="noStrike" cap="none" normalizeH="0" baseline="0" noProof="0" dirty="0">
                          <a:ln>
                            <a:noFill/>
                          </a:ln>
                          <a:effectLst/>
                        </a:rPr>
                        <a:t>Cost</a:t>
                      </a:r>
                      <a:endParaRPr kumimoji="0" lang="en-GB" sz="1800" b="0" i="0" u="none" strike="noStrike" cap="none" normalizeH="0" baseline="0" noProof="0" dirty="0">
                        <a:ln>
                          <a:noFill/>
                        </a:ln>
                        <a:solidFill>
                          <a:schemeClr val="tx1"/>
                        </a:solidFill>
                        <a:effectLst/>
                        <a:latin typeface="Arial" charset="0"/>
                      </a:endParaRPr>
                    </a:p>
                  </a:txBody>
                  <a:tcPr marL="91437" marR="91437" anchor="ctr" horzOverflow="overflow">
                    <a:solidFill>
                      <a:srgbClr val="E7EEEF"/>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GB" sz="1200" u="none" strike="noStrike" cap="none" normalizeH="0" baseline="0" noProof="0" dirty="0">
                          <a:ln>
                            <a:noFill/>
                          </a:ln>
                          <a:effectLst/>
                        </a:rPr>
                        <a:t>Induction Engines  &lt; Direct Current Engines</a:t>
                      </a:r>
                      <a:endParaRPr kumimoji="0" lang="en-GB" sz="1800" b="0" i="0" u="none" strike="noStrike" cap="none" normalizeH="0" baseline="0" noProof="0" dirty="0">
                        <a:ln>
                          <a:noFill/>
                        </a:ln>
                        <a:solidFill>
                          <a:schemeClr val="tx1"/>
                        </a:solidFill>
                        <a:effectLst/>
                        <a:latin typeface="Arial" charset="0"/>
                      </a:endParaRPr>
                    </a:p>
                  </a:txBody>
                  <a:tcPr marL="91437" marR="91437" anchor="ctr" horzOverflow="overflow">
                    <a:solidFill>
                      <a:srgbClr val="E7EEEF"/>
                    </a:solidFill>
                  </a:tcPr>
                </a:tc>
                <a:extLst>
                  <a:ext uri="{0D108BD9-81ED-4DB2-BD59-A6C34878D82A}">
                    <a16:rowId xmlns:a16="http://schemas.microsoft.com/office/drawing/2014/main" val="2728699382"/>
                  </a:ext>
                </a:extLst>
              </a:tr>
            </a:tbl>
          </a:graphicData>
        </a:graphic>
      </p:graphicFrame>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Text Box 7">
            <a:extLst>
              <a:ext uri="{FF2B5EF4-FFF2-40B4-BE49-F238E27FC236}">
                <a16:creationId xmlns:a16="http://schemas.microsoft.com/office/drawing/2014/main" id="{189B4E4F-EFDB-47E3-A2E9-97600E0F77AE}"/>
              </a:ext>
            </a:extLst>
          </p:cNvPr>
          <p:cNvSpPr txBox="1">
            <a:spLocks noChangeArrowheads="1"/>
          </p:cNvSpPr>
          <p:nvPr/>
        </p:nvSpPr>
        <p:spPr bwMode="auto">
          <a:xfrm>
            <a:off x="370137" y="1160463"/>
            <a:ext cx="8403728" cy="14260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000">
                <a:solidFill>
                  <a:schemeClr val="tx1"/>
                </a:solidFill>
                <a:latin typeface="Arial" panose="020B0604020202020204" pitchFamily="34" charset="0"/>
                <a:cs typeface="Arial" panose="020B0604020202020204" pitchFamily="34" charset="0"/>
              </a:defRPr>
            </a:lvl1pPr>
            <a:lvl2pPr marL="742950" indent="-285750">
              <a:defRPr sz="2000">
                <a:solidFill>
                  <a:schemeClr val="tx1"/>
                </a:solidFill>
                <a:latin typeface="Arial" panose="020B0604020202020204" pitchFamily="34" charset="0"/>
                <a:cs typeface="Arial" panose="020B0604020202020204" pitchFamily="34" charset="0"/>
              </a:defRPr>
            </a:lvl2pPr>
            <a:lvl3pPr marL="1143000" indent="-228600">
              <a:defRPr sz="2000">
                <a:solidFill>
                  <a:schemeClr val="tx1"/>
                </a:solidFill>
                <a:latin typeface="Arial" panose="020B0604020202020204" pitchFamily="34" charset="0"/>
                <a:cs typeface="Arial" panose="020B0604020202020204" pitchFamily="34" charset="0"/>
              </a:defRPr>
            </a:lvl3pPr>
            <a:lvl4pPr marL="1600200" indent="-228600">
              <a:defRPr sz="2000">
                <a:solidFill>
                  <a:schemeClr val="tx1"/>
                </a:solidFill>
                <a:latin typeface="Arial" panose="020B0604020202020204" pitchFamily="34" charset="0"/>
                <a:cs typeface="Arial" panose="020B0604020202020204" pitchFamily="34" charset="0"/>
              </a:defRPr>
            </a:lvl4pPr>
            <a:lvl5pPr marL="2057400" indent="-228600">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9pPr>
          </a:lstStyle>
          <a:p>
            <a:pPr algn="just">
              <a:lnSpc>
                <a:spcPct val="150000"/>
              </a:lnSpc>
              <a:spcBef>
                <a:spcPct val="50000"/>
              </a:spcBef>
            </a:pPr>
            <a:r>
              <a:rPr lang="es-ES" altLang="en-US" sz="1800" b="1" dirty="0">
                <a:solidFill>
                  <a:srgbClr val="FFC000"/>
                </a:solidFill>
              </a:rPr>
              <a:t>Performance </a:t>
            </a:r>
            <a:r>
              <a:rPr lang="es-ES" altLang="en-US" sz="1800" b="1" dirty="0" err="1">
                <a:solidFill>
                  <a:srgbClr val="FFC000"/>
                </a:solidFill>
              </a:rPr>
              <a:t>definition</a:t>
            </a:r>
            <a:r>
              <a:rPr lang="es-ES" altLang="en-US" sz="1800" b="1" dirty="0">
                <a:solidFill>
                  <a:srgbClr val="FFC000"/>
                </a:solidFill>
              </a:rPr>
              <a:t>:</a:t>
            </a:r>
          </a:p>
          <a:p>
            <a:pPr algn="just">
              <a:lnSpc>
                <a:spcPct val="150000"/>
              </a:lnSpc>
              <a:spcBef>
                <a:spcPct val="50000"/>
              </a:spcBef>
            </a:pPr>
            <a:r>
              <a:rPr lang="en-GB" altLang="en-US" sz="1800" dirty="0"/>
              <a:t>The performance of an electric motor is defined as the result of dividing the mechanical output power by the electric input power. </a:t>
            </a:r>
          </a:p>
        </p:txBody>
      </p:sp>
      <p:pic>
        <p:nvPicPr>
          <p:cNvPr id="33796" name="Picture 2">
            <a:extLst>
              <a:ext uri="{FF2B5EF4-FFF2-40B4-BE49-F238E27FC236}">
                <a16:creationId xmlns:a16="http://schemas.microsoft.com/office/drawing/2014/main" id="{B4C948DF-988D-4974-B7F9-AFE7D3D245E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86442" y="2816932"/>
            <a:ext cx="3770312" cy="29997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3797" name="Picture 3">
            <a:extLst>
              <a:ext uri="{FF2B5EF4-FFF2-40B4-BE49-F238E27FC236}">
                <a16:creationId xmlns:a16="http://schemas.microsoft.com/office/drawing/2014/main" id="{F5029627-164C-4573-873C-C2E2DE7EFA0E}"/>
              </a:ext>
            </a:extLst>
          </p:cNvPr>
          <p:cNvPicPr>
            <a:picLocks noChangeAspect="1" noChangeArrowheads="1"/>
          </p:cNvPicPr>
          <p:nvPr/>
        </p:nvPicPr>
        <p:blipFill>
          <a:blip r:embed="rId4">
            <a:extLst>
              <a:ext uri="{28A0092B-C50C-407E-A947-70E740481C1C}">
                <a14:useLocalDpi xmlns:a14="http://schemas.microsoft.com/office/drawing/2010/main" val="0"/>
              </a:ext>
            </a:extLst>
          </a:blip>
          <a:srcRect r="10956" b="15237"/>
          <a:stretch>
            <a:fillRect/>
          </a:stretch>
        </p:blipFill>
        <p:spPr bwMode="auto">
          <a:xfrm>
            <a:off x="5180013" y="3815556"/>
            <a:ext cx="2824162" cy="847725"/>
          </a:xfrm>
          <a:prstGeom prst="round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7" name="Grupo 6">
            <a:extLst>
              <a:ext uri="{FF2B5EF4-FFF2-40B4-BE49-F238E27FC236}">
                <a16:creationId xmlns:a16="http://schemas.microsoft.com/office/drawing/2014/main" id="{E4192BE1-84FF-4875-8D4F-E65EBA2CD798}"/>
              </a:ext>
            </a:extLst>
          </p:cNvPr>
          <p:cNvGrpSpPr/>
          <p:nvPr/>
        </p:nvGrpSpPr>
        <p:grpSpPr>
          <a:xfrm>
            <a:off x="14545" y="8620"/>
            <a:ext cx="8759319" cy="718955"/>
            <a:chOff x="14545" y="8620"/>
            <a:chExt cx="8759319" cy="718955"/>
          </a:xfrm>
        </p:grpSpPr>
        <p:grpSp>
          <p:nvGrpSpPr>
            <p:cNvPr id="8" name="Grupo 7">
              <a:extLst>
                <a:ext uri="{FF2B5EF4-FFF2-40B4-BE49-F238E27FC236}">
                  <a16:creationId xmlns:a16="http://schemas.microsoft.com/office/drawing/2014/main" id="{1E095B87-9061-4C51-910A-E69EA378D2C7}"/>
                </a:ext>
              </a:extLst>
            </p:cNvPr>
            <p:cNvGrpSpPr/>
            <p:nvPr/>
          </p:nvGrpSpPr>
          <p:grpSpPr>
            <a:xfrm>
              <a:off x="370136" y="236507"/>
              <a:ext cx="8403728" cy="491068"/>
              <a:chOff x="370136" y="273636"/>
              <a:chExt cx="8403728" cy="491068"/>
            </a:xfrm>
          </p:grpSpPr>
          <p:sp>
            <p:nvSpPr>
              <p:cNvPr id="11" name="Titel 1">
                <a:extLst>
                  <a:ext uri="{FF2B5EF4-FFF2-40B4-BE49-F238E27FC236}">
                    <a16:creationId xmlns:a16="http://schemas.microsoft.com/office/drawing/2014/main" id="{D2B99C48-9586-4C12-81A5-34337D17D310}"/>
                  </a:ext>
                </a:extLst>
              </p:cNvPr>
              <p:cNvSpPr txBox="1">
                <a:spLocks/>
              </p:cNvSpPr>
              <p:nvPr/>
            </p:nvSpPr>
            <p:spPr>
              <a:xfrm>
                <a:off x="370136" y="274638"/>
                <a:ext cx="8006861" cy="490066"/>
              </a:xfrm>
              <a:prstGeom prst="rect">
                <a:avLst/>
              </a:prstGeom>
              <a:solidFill>
                <a:srgbClr val="209298"/>
              </a:solidFill>
            </p:spPr>
            <p:txBody>
              <a:bodyPr vert="horz" lIns="91440" tIns="45720" rIns="91440" bIns="45720" rtlCol="0" anchor="ctr">
                <a:normAutofit/>
              </a:bodyPr>
              <a:lstStyle>
                <a:lvl1pPr algn="l" defTabSz="914400" rtl="0" eaLnBrk="1" latinLnBrk="0" hangingPunct="1">
                  <a:spcBef>
                    <a:spcPct val="0"/>
                  </a:spcBef>
                  <a:buNone/>
                  <a:defRPr sz="2200" b="1" kern="1200">
                    <a:solidFill>
                      <a:schemeClr val="bg1"/>
                    </a:solidFill>
                    <a:latin typeface="+mj-lt"/>
                    <a:ea typeface="+mj-ea"/>
                    <a:cs typeface="+mj-cs"/>
                  </a:defRPr>
                </a:lvl1pPr>
              </a:lstStyle>
              <a:p>
                <a:r>
                  <a:rPr lang="de-DE" dirty="0"/>
                  <a:t>Energy Efficiency in Engines</a:t>
                </a:r>
              </a:p>
            </p:txBody>
          </p:sp>
          <p:sp>
            <p:nvSpPr>
              <p:cNvPr id="12" name="Rectángulo 11">
                <a:extLst>
                  <a:ext uri="{FF2B5EF4-FFF2-40B4-BE49-F238E27FC236}">
                    <a16:creationId xmlns:a16="http://schemas.microsoft.com/office/drawing/2014/main" id="{19B85E01-9700-4D57-B9AD-25B1D7FB1380}"/>
                  </a:ext>
                </a:extLst>
              </p:cNvPr>
              <p:cNvSpPr/>
              <p:nvPr/>
            </p:nvSpPr>
            <p:spPr>
              <a:xfrm>
                <a:off x="8548873" y="273636"/>
                <a:ext cx="224991" cy="489600"/>
              </a:xfrm>
              <a:prstGeom prst="rect">
                <a:avLst/>
              </a:prstGeom>
              <a:solidFill>
                <a:srgbClr val="1B8E95"/>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s-ES" sz="1800" b="0" i="0" u="none" strike="noStrike" kern="0" cap="none" spc="0" normalizeH="0" baseline="0" noProof="0" dirty="0">
                  <a:ln>
                    <a:noFill/>
                  </a:ln>
                  <a:solidFill>
                    <a:srgbClr val="FFFFFF"/>
                  </a:solidFill>
                  <a:effectLst/>
                  <a:uLnTx/>
                  <a:uFillTx/>
                  <a:latin typeface="Arial"/>
                  <a:ea typeface="+mn-ea"/>
                  <a:cs typeface="+mn-cs"/>
                </a:endParaRPr>
              </a:p>
            </p:txBody>
          </p:sp>
        </p:grpSp>
        <p:sp>
          <p:nvSpPr>
            <p:cNvPr id="9" name="Round Diagonal Corner Rectangle 9">
              <a:extLst>
                <a:ext uri="{FF2B5EF4-FFF2-40B4-BE49-F238E27FC236}">
                  <a16:creationId xmlns:a16="http://schemas.microsoft.com/office/drawing/2014/main" id="{0D781BCE-FA03-4FF2-99C5-65FABD857B75}"/>
                </a:ext>
              </a:extLst>
            </p:cNvPr>
            <p:cNvSpPr/>
            <p:nvPr/>
          </p:nvSpPr>
          <p:spPr>
            <a:xfrm>
              <a:off x="19668" y="8620"/>
              <a:ext cx="437650" cy="437650"/>
            </a:xfrm>
            <a:prstGeom prst="round2DiagRect">
              <a:avLst>
                <a:gd name="adj1" fmla="val 18841"/>
                <a:gd name="adj2" fmla="val 0"/>
              </a:avLst>
            </a:prstGeom>
            <a:solidFill>
              <a:srgbClr val="FFC000"/>
            </a:solidFill>
            <a:ln w="12700" cap="flat" cmpd="sng" algn="ctr">
              <a:noFill/>
              <a:prstDash val="solid"/>
              <a:miter lim="800000"/>
            </a:ln>
            <a:effectLst/>
          </p:spPr>
          <p:txBody>
            <a:bodyPr rtlCol="0" anchor="ctr"/>
            <a:lstStyle/>
            <a:p>
              <a:pPr marL="0" marR="0" lvl="0" indent="0" algn="ctr" defTabSz="713232" eaLnBrk="1" fontAlgn="auto" latinLnBrk="0" hangingPunct="1">
                <a:lnSpc>
                  <a:spcPct val="100000"/>
                </a:lnSpc>
                <a:spcBef>
                  <a:spcPts val="0"/>
                </a:spcBef>
                <a:spcAft>
                  <a:spcPts val="0"/>
                </a:spcAft>
                <a:buClrTx/>
                <a:buSzTx/>
                <a:buFontTx/>
                <a:buNone/>
                <a:tabLst/>
                <a:defRPr/>
              </a:pPr>
              <a:endParaRPr kumimoji="0" lang="bg-BG" sz="1404" b="0" i="0" u="none" strike="noStrike" kern="0" cap="none" spc="0" normalizeH="0" baseline="0" noProof="0">
                <a:ln>
                  <a:noFill/>
                </a:ln>
                <a:solidFill>
                  <a:srgbClr val="34719E"/>
                </a:solidFill>
                <a:effectLst/>
                <a:uLnTx/>
                <a:uFillTx/>
                <a:latin typeface="Arial"/>
                <a:ea typeface="+mn-ea"/>
                <a:cs typeface="+mn-cs"/>
              </a:endParaRPr>
            </a:p>
          </p:txBody>
        </p:sp>
        <p:sp>
          <p:nvSpPr>
            <p:cNvPr id="10" name="TextBox 3">
              <a:extLst>
                <a:ext uri="{FF2B5EF4-FFF2-40B4-BE49-F238E27FC236}">
                  <a16:creationId xmlns:a16="http://schemas.microsoft.com/office/drawing/2014/main" id="{6E51292A-D3B6-458C-9878-760D689D708F}"/>
                </a:ext>
              </a:extLst>
            </p:cNvPr>
            <p:cNvSpPr txBox="1"/>
            <p:nvPr/>
          </p:nvSpPr>
          <p:spPr>
            <a:xfrm>
              <a:off x="14545" y="8620"/>
              <a:ext cx="470000" cy="400110"/>
            </a:xfrm>
            <a:prstGeom prst="rect">
              <a:avLst/>
            </a:prstGeom>
            <a:noFill/>
          </p:spPr>
          <p:txBody>
            <a:bodyPr wrap="none" rtlCol="0">
              <a:spAutoFit/>
            </a:bodyPr>
            <a:lstStyle/>
            <a:p>
              <a:pPr algn="ctr" defTabSz="713232"/>
              <a:r>
                <a:rPr lang="en-US" sz="2000" dirty="0">
                  <a:solidFill>
                    <a:srgbClr val="FAFAFA"/>
                  </a:solidFill>
                  <a:ea typeface="Open Sans Light" panose="020B0306030504020204" pitchFamily="34" charset="0"/>
                  <a:cs typeface="Open Sans Light" panose="020B0306030504020204" pitchFamily="34" charset="0"/>
                </a:rPr>
                <a:t>02</a:t>
              </a:r>
              <a:endParaRPr lang="bg-BG" sz="2000" dirty="0">
                <a:solidFill>
                  <a:srgbClr val="FAFAFA"/>
                </a:solidFill>
                <a:ea typeface="Open Sans Light" panose="020B0306030504020204" pitchFamily="34" charset="0"/>
                <a:cs typeface="Open Sans Light" panose="020B0306030504020204" pitchFamily="34" charset="0"/>
              </a:endParaRPr>
            </a:p>
          </p:txBody>
        </p:sp>
      </p:grpSp>
      <p:sp>
        <p:nvSpPr>
          <p:cNvPr id="13" name="Rectángulo: esquinas redondeadas 12">
            <a:extLst>
              <a:ext uri="{FF2B5EF4-FFF2-40B4-BE49-F238E27FC236}">
                <a16:creationId xmlns:a16="http://schemas.microsoft.com/office/drawing/2014/main" id="{80310356-67CE-4523-84EC-5A14FFD340AD}"/>
              </a:ext>
            </a:extLst>
          </p:cNvPr>
          <p:cNvSpPr/>
          <p:nvPr/>
        </p:nvSpPr>
        <p:spPr>
          <a:xfrm>
            <a:off x="5180013" y="3795713"/>
            <a:ext cx="2824162" cy="847725"/>
          </a:xfrm>
          <a:prstGeom prst="roundRect">
            <a:avLst/>
          </a:prstGeom>
          <a:noFill/>
          <a:ln>
            <a:solidFill>
              <a:srgbClr val="FFC0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Text Box 7">
            <a:extLst>
              <a:ext uri="{FF2B5EF4-FFF2-40B4-BE49-F238E27FC236}">
                <a16:creationId xmlns:a16="http://schemas.microsoft.com/office/drawing/2014/main" id="{07A403F1-B990-4E69-A216-4A2FB6601606}"/>
              </a:ext>
            </a:extLst>
          </p:cNvPr>
          <p:cNvSpPr txBox="1">
            <a:spLocks noChangeArrowheads="1"/>
          </p:cNvSpPr>
          <p:nvPr/>
        </p:nvSpPr>
        <p:spPr bwMode="auto">
          <a:xfrm>
            <a:off x="373645" y="1131888"/>
            <a:ext cx="8689975" cy="4565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000">
                <a:solidFill>
                  <a:schemeClr val="tx1"/>
                </a:solidFill>
                <a:latin typeface="Arial" panose="020B0604020202020204" pitchFamily="34" charset="0"/>
                <a:cs typeface="Arial" panose="020B0604020202020204" pitchFamily="34" charset="0"/>
              </a:defRPr>
            </a:lvl1pPr>
            <a:lvl2pPr marL="742950" indent="-285750">
              <a:defRPr sz="2000">
                <a:solidFill>
                  <a:schemeClr val="tx1"/>
                </a:solidFill>
                <a:latin typeface="Arial" panose="020B0604020202020204" pitchFamily="34" charset="0"/>
                <a:cs typeface="Arial" panose="020B0604020202020204" pitchFamily="34" charset="0"/>
              </a:defRPr>
            </a:lvl2pPr>
            <a:lvl3pPr marL="1143000" indent="-228600">
              <a:defRPr sz="2000">
                <a:solidFill>
                  <a:schemeClr val="tx1"/>
                </a:solidFill>
                <a:latin typeface="Arial" panose="020B0604020202020204" pitchFamily="34" charset="0"/>
                <a:cs typeface="Arial" panose="020B0604020202020204" pitchFamily="34" charset="0"/>
              </a:defRPr>
            </a:lvl3pPr>
            <a:lvl4pPr marL="1600200" indent="-228600">
              <a:defRPr sz="2000">
                <a:solidFill>
                  <a:schemeClr val="tx1"/>
                </a:solidFill>
                <a:latin typeface="Arial" panose="020B0604020202020204" pitchFamily="34" charset="0"/>
                <a:cs typeface="Arial" panose="020B0604020202020204" pitchFamily="34" charset="0"/>
              </a:defRPr>
            </a:lvl4pPr>
            <a:lvl5pPr marL="2057400" indent="-228600">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9pPr>
          </a:lstStyle>
          <a:p>
            <a:pPr algn="just">
              <a:lnSpc>
                <a:spcPct val="150000"/>
              </a:lnSpc>
              <a:spcBef>
                <a:spcPct val="50000"/>
              </a:spcBef>
            </a:pPr>
            <a:r>
              <a:rPr lang="es-ES" altLang="en-US" sz="1800" b="1" dirty="0">
                <a:solidFill>
                  <a:srgbClr val="FFC000"/>
                </a:solidFill>
              </a:rPr>
              <a:t>Performance </a:t>
            </a:r>
            <a:r>
              <a:rPr lang="es-ES" altLang="en-US" sz="1800" b="1" dirty="0" err="1">
                <a:solidFill>
                  <a:srgbClr val="FFC000"/>
                </a:solidFill>
              </a:rPr>
              <a:t>definition</a:t>
            </a:r>
            <a:r>
              <a:rPr lang="es-ES" altLang="en-US" sz="1800" b="1" dirty="0">
                <a:solidFill>
                  <a:srgbClr val="FFC000"/>
                </a:solidFill>
              </a:rPr>
              <a:t>:</a:t>
            </a:r>
          </a:p>
        </p:txBody>
      </p:sp>
      <p:pic>
        <p:nvPicPr>
          <p:cNvPr id="34820" name="7 Imagen">
            <a:extLst>
              <a:ext uri="{FF2B5EF4-FFF2-40B4-BE49-F238E27FC236}">
                <a16:creationId xmlns:a16="http://schemas.microsoft.com/office/drawing/2014/main" id="{FFE16661-A426-4329-B2BD-B61DEBA36BB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0825" y="1700213"/>
            <a:ext cx="4846638" cy="3238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4821" name="1 CuadroTexto">
            <a:extLst>
              <a:ext uri="{FF2B5EF4-FFF2-40B4-BE49-F238E27FC236}">
                <a16:creationId xmlns:a16="http://schemas.microsoft.com/office/drawing/2014/main" id="{F7DC3442-B6D5-44A4-9CCC-E6122E6CFEFA}"/>
              </a:ext>
            </a:extLst>
          </p:cNvPr>
          <p:cNvSpPr txBox="1">
            <a:spLocks noChangeArrowheads="1"/>
          </p:cNvSpPr>
          <p:nvPr/>
        </p:nvSpPr>
        <p:spPr bwMode="auto">
          <a:xfrm>
            <a:off x="250826" y="5017035"/>
            <a:ext cx="4393182"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000">
                <a:solidFill>
                  <a:schemeClr val="tx1"/>
                </a:solidFill>
                <a:latin typeface="Arial" panose="020B0604020202020204" pitchFamily="34" charset="0"/>
                <a:cs typeface="Arial" panose="020B0604020202020204" pitchFamily="34" charset="0"/>
              </a:defRPr>
            </a:lvl1pPr>
            <a:lvl2pPr marL="742950" indent="-285750">
              <a:defRPr sz="2000">
                <a:solidFill>
                  <a:schemeClr val="tx1"/>
                </a:solidFill>
                <a:latin typeface="Arial" panose="020B0604020202020204" pitchFamily="34" charset="0"/>
                <a:cs typeface="Arial" panose="020B0604020202020204" pitchFamily="34" charset="0"/>
              </a:defRPr>
            </a:lvl2pPr>
            <a:lvl3pPr marL="1143000" indent="-228600">
              <a:defRPr sz="2000">
                <a:solidFill>
                  <a:schemeClr val="tx1"/>
                </a:solidFill>
                <a:latin typeface="Arial" panose="020B0604020202020204" pitchFamily="34" charset="0"/>
                <a:cs typeface="Arial" panose="020B0604020202020204" pitchFamily="34" charset="0"/>
              </a:defRPr>
            </a:lvl3pPr>
            <a:lvl4pPr marL="1600200" indent="-228600">
              <a:defRPr sz="2000">
                <a:solidFill>
                  <a:schemeClr val="tx1"/>
                </a:solidFill>
                <a:latin typeface="Arial" panose="020B0604020202020204" pitchFamily="34" charset="0"/>
                <a:cs typeface="Arial" panose="020B0604020202020204" pitchFamily="34" charset="0"/>
              </a:defRPr>
            </a:lvl4pPr>
            <a:lvl5pPr marL="2057400" indent="-228600">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9pPr>
          </a:lstStyle>
          <a:p>
            <a:r>
              <a:rPr lang="en-US" altLang="en-US" sz="1600" dirty="0"/>
              <a:t>The performance is not constant and will be higher the higher the output power</a:t>
            </a:r>
          </a:p>
        </p:txBody>
      </p:sp>
      <p:pic>
        <p:nvPicPr>
          <p:cNvPr id="34822" name="Picture 3">
            <a:extLst>
              <a:ext uri="{FF2B5EF4-FFF2-40B4-BE49-F238E27FC236}">
                <a16:creationId xmlns:a16="http://schemas.microsoft.com/office/drawing/2014/main" id="{F4ACA218-E72C-4949-9E65-DE4A28C551E8}"/>
              </a:ext>
            </a:extLst>
          </p:cNvPr>
          <p:cNvPicPr>
            <a:picLocks noChangeAspect="1" noChangeArrowheads="1"/>
          </p:cNvPicPr>
          <p:nvPr/>
        </p:nvPicPr>
        <p:blipFill>
          <a:blip r:embed="rId4">
            <a:extLst>
              <a:ext uri="{28A0092B-C50C-407E-A947-70E740481C1C}">
                <a14:useLocalDpi xmlns:a14="http://schemas.microsoft.com/office/drawing/2010/main" val="0"/>
              </a:ext>
            </a:extLst>
          </a:blip>
          <a:srcRect l="12857" t="59715" r="56964" b="7428"/>
          <a:stretch>
            <a:fillRect/>
          </a:stretch>
        </p:blipFill>
        <p:spPr bwMode="auto">
          <a:xfrm>
            <a:off x="5097463" y="1995366"/>
            <a:ext cx="3935252" cy="267539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4823" name="8 CuadroTexto">
            <a:extLst>
              <a:ext uri="{FF2B5EF4-FFF2-40B4-BE49-F238E27FC236}">
                <a16:creationId xmlns:a16="http://schemas.microsoft.com/office/drawing/2014/main" id="{801D175C-9C90-420E-A64E-31AA61016B56}"/>
              </a:ext>
            </a:extLst>
          </p:cNvPr>
          <p:cNvSpPr txBox="1">
            <a:spLocks noChangeArrowheads="1"/>
          </p:cNvSpPr>
          <p:nvPr/>
        </p:nvSpPr>
        <p:spPr bwMode="auto">
          <a:xfrm>
            <a:off x="5097462" y="5017035"/>
            <a:ext cx="3966157"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000">
                <a:solidFill>
                  <a:schemeClr val="tx1"/>
                </a:solidFill>
                <a:latin typeface="Arial" panose="020B0604020202020204" pitchFamily="34" charset="0"/>
                <a:cs typeface="Arial" panose="020B0604020202020204" pitchFamily="34" charset="0"/>
              </a:defRPr>
            </a:lvl1pPr>
            <a:lvl2pPr marL="742950" indent="-285750">
              <a:defRPr sz="2000">
                <a:solidFill>
                  <a:schemeClr val="tx1"/>
                </a:solidFill>
                <a:latin typeface="Arial" panose="020B0604020202020204" pitchFamily="34" charset="0"/>
                <a:cs typeface="Arial" panose="020B0604020202020204" pitchFamily="34" charset="0"/>
              </a:defRPr>
            </a:lvl2pPr>
            <a:lvl3pPr marL="1143000" indent="-228600">
              <a:defRPr sz="2000">
                <a:solidFill>
                  <a:schemeClr val="tx1"/>
                </a:solidFill>
                <a:latin typeface="Arial" panose="020B0604020202020204" pitchFamily="34" charset="0"/>
                <a:cs typeface="Arial" panose="020B0604020202020204" pitchFamily="34" charset="0"/>
              </a:defRPr>
            </a:lvl3pPr>
            <a:lvl4pPr marL="1600200" indent="-228600">
              <a:defRPr sz="2000">
                <a:solidFill>
                  <a:schemeClr val="tx1"/>
                </a:solidFill>
                <a:latin typeface="Arial" panose="020B0604020202020204" pitchFamily="34" charset="0"/>
                <a:cs typeface="Arial" panose="020B0604020202020204" pitchFamily="34" charset="0"/>
              </a:defRPr>
            </a:lvl4pPr>
            <a:lvl5pPr marL="2057400" indent="-228600">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9pPr>
          </a:lstStyle>
          <a:p>
            <a:r>
              <a:rPr lang="en-US" altLang="en-US" sz="1600" dirty="0"/>
              <a:t>But the higher the output power there will also be higher energy consumption</a:t>
            </a:r>
            <a:r>
              <a:rPr lang="es-ES" altLang="en-US" sz="1600" dirty="0"/>
              <a:t>.</a:t>
            </a:r>
            <a:endParaRPr lang="en-GB" altLang="en-US" sz="1600" dirty="0"/>
          </a:p>
        </p:txBody>
      </p:sp>
      <p:grpSp>
        <p:nvGrpSpPr>
          <p:cNvPr id="9" name="Grupo 8">
            <a:extLst>
              <a:ext uri="{FF2B5EF4-FFF2-40B4-BE49-F238E27FC236}">
                <a16:creationId xmlns:a16="http://schemas.microsoft.com/office/drawing/2014/main" id="{D3BE0626-111C-4D47-8780-D92E65B3C7A9}"/>
              </a:ext>
            </a:extLst>
          </p:cNvPr>
          <p:cNvGrpSpPr/>
          <p:nvPr/>
        </p:nvGrpSpPr>
        <p:grpSpPr>
          <a:xfrm>
            <a:off x="14545" y="8620"/>
            <a:ext cx="8759319" cy="718955"/>
            <a:chOff x="14545" y="8620"/>
            <a:chExt cx="8759319" cy="718955"/>
          </a:xfrm>
        </p:grpSpPr>
        <p:grpSp>
          <p:nvGrpSpPr>
            <p:cNvPr id="10" name="Grupo 9">
              <a:extLst>
                <a:ext uri="{FF2B5EF4-FFF2-40B4-BE49-F238E27FC236}">
                  <a16:creationId xmlns:a16="http://schemas.microsoft.com/office/drawing/2014/main" id="{A9BC92D0-D0B4-4315-A3DC-9632122C5B60}"/>
                </a:ext>
              </a:extLst>
            </p:cNvPr>
            <p:cNvGrpSpPr/>
            <p:nvPr/>
          </p:nvGrpSpPr>
          <p:grpSpPr>
            <a:xfrm>
              <a:off x="370136" y="236507"/>
              <a:ext cx="8403728" cy="491068"/>
              <a:chOff x="370136" y="273636"/>
              <a:chExt cx="8403728" cy="491068"/>
            </a:xfrm>
          </p:grpSpPr>
          <p:sp>
            <p:nvSpPr>
              <p:cNvPr id="13" name="Titel 1">
                <a:extLst>
                  <a:ext uri="{FF2B5EF4-FFF2-40B4-BE49-F238E27FC236}">
                    <a16:creationId xmlns:a16="http://schemas.microsoft.com/office/drawing/2014/main" id="{EE0E26DC-2D48-4596-9E4A-2B61C3722C0C}"/>
                  </a:ext>
                </a:extLst>
              </p:cNvPr>
              <p:cNvSpPr txBox="1">
                <a:spLocks/>
              </p:cNvSpPr>
              <p:nvPr/>
            </p:nvSpPr>
            <p:spPr>
              <a:xfrm>
                <a:off x="370136" y="274638"/>
                <a:ext cx="8006861" cy="490066"/>
              </a:xfrm>
              <a:prstGeom prst="rect">
                <a:avLst/>
              </a:prstGeom>
              <a:solidFill>
                <a:srgbClr val="209298"/>
              </a:solidFill>
            </p:spPr>
            <p:txBody>
              <a:bodyPr vert="horz" lIns="91440" tIns="45720" rIns="91440" bIns="45720" rtlCol="0" anchor="ctr">
                <a:normAutofit/>
              </a:bodyPr>
              <a:lstStyle>
                <a:lvl1pPr algn="l" defTabSz="914400" rtl="0" eaLnBrk="1" latinLnBrk="0" hangingPunct="1">
                  <a:spcBef>
                    <a:spcPct val="0"/>
                  </a:spcBef>
                  <a:buNone/>
                  <a:defRPr sz="2200" b="1" kern="1200">
                    <a:solidFill>
                      <a:schemeClr val="bg1"/>
                    </a:solidFill>
                    <a:latin typeface="+mj-lt"/>
                    <a:ea typeface="+mj-ea"/>
                    <a:cs typeface="+mj-cs"/>
                  </a:defRPr>
                </a:lvl1pPr>
              </a:lstStyle>
              <a:p>
                <a:r>
                  <a:rPr lang="de-DE" dirty="0"/>
                  <a:t>Energy Efficiency in Engines</a:t>
                </a:r>
              </a:p>
            </p:txBody>
          </p:sp>
          <p:sp>
            <p:nvSpPr>
              <p:cNvPr id="14" name="Rectángulo 13">
                <a:extLst>
                  <a:ext uri="{FF2B5EF4-FFF2-40B4-BE49-F238E27FC236}">
                    <a16:creationId xmlns:a16="http://schemas.microsoft.com/office/drawing/2014/main" id="{B6967157-1072-4AD1-8A34-F318A42E7FB6}"/>
                  </a:ext>
                </a:extLst>
              </p:cNvPr>
              <p:cNvSpPr/>
              <p:nvPr/>
            </p:nvSpPr>
            <p:spPr>
              <a:xfrm>
                <a:off x="8548873" y="273636"/>
                <a:ext cx="224991" cy="489600"/>
              </a:xfrm>
              <a:prstGeom prst="rect">
                <a:avLst/>
              </a:prstGeom>
              <a:solidFill>
                <a:srgbClr val="1B8E95"/>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s-ES" sz="1800" b="0" i="0" u="none" strike="noStrike" kern="0" cap="none" spc="0" normalizeH="0" baseline="0" noProof="0" dirty="0">
                  <a:ln>
                    <a:noFill/>
                  </a:ln>
                  <a:solidFill>
                    <a:srgbClr val="FFFFFF"/>
                  </a:solidFill>
                  <a:effectLst/>
                  <a:uLnTx/>
                  <a:uFillTx/>
                  <a:latin typeface="Arial"/>
                  <a:ea typeface="+mn-ea"/>
                  <a:cs typeface="+mn-cs"/>
                </a:endParaRPr>
              </a:p>
            </p:txBody>
          </p:sp>
        </p:grpSp>
        <p:sp>
          <p:nvSpPr>
            <p:cNvPr id="11" name="Round Diagonal Corner Rectangle 9">
              <a:extLst>
                <a:ext uri="{FF2B5EF4-FFF2-40B4-BE49-F238E27FC236}">
                  <a16:creationId xmlns:a16="http://schemas.microsoft.com/office/drawing/2014/main" id="{09ADE311-FA59-4FE1-8969-65DA2E2FE758}"/>
                </a:ext>
              </a:extLst>
            </p:cNvPr>
            <p:cNvSpPr/>
            <p:nvPr/>
          </p:nvSpPr>
          <p:spPr>
            <a:xfrm>
              <a:off x="19668" y="8620"/>
              <a:ext cx="437650" cy="437650"/>
            </a:xfrm>
            <a:prstGeom prst="round2DiagRect">
              <a:avLst>
                <a:gd name="adj1" fmla="val 18841"/>
                <a:gd name="adj2" fmla="val 0"/>
              </a:avLst>
            </a:prstGeom>
            <a:solidFill>
              <a:srgbClr val="FFC000"/>
            </a:solidFill>
            <a:ln w="12700" cap="flat" cmpd="sng" algn="ctr">
              <a:noFill/>
              <a:prstDash val="solid"/>
              <a:miter lim="800000"/>
            </a:ln>
            <a:effectLst/>
          </p:spPr>
          <p:txBody>
            <a:bodyPr rtlCol="0" anchor="ctr"/>
            <a:lstStyle/>
            <a:p>
              <a:pPr marL="0" marR="0" lvl="0" indent="0" algn="ctr" defTabSz="713232" eaLnBrk="1" fontAlgn="auto" latinLnBrk="0" hangingPunct="1">
                <a:lnSpc>
                  <a:spcPct val="100000"/>
                </a:lnSpc>
                <a:spcBef>
                  <a:spcPts val="0"/>
                </a:spcBef>
                <a:spcAft>
                  <a:spcPts val="0"/>
                </a:spcAft>
                <a:buClrTx/>
                <a:buSzTx/>
                <a:buFontTx/>
                <a:buNone/>
                <a:tabLst/>
                <a:defRPr/>
              </a:pPr>
              <a:endParaRPr kumimoji="0" lang="bg-BG" sz="1404" b="0" i="0" u="none" strike="noStrike" kern="0" cap="none" spc="0" normalizeH="0" baseline="0" noProof="0">
                <a:ln>
                  <a:noFill/>
                </a:ln>
                <a:solidFill>
                  <a:srgbClr val="34719E"/>
                </a:solidFill>
                <a:effectLst/>
                <a:uLnTx/>
                <a:uFillTx/>
                <a:latin typeface="Arial"/>
                <a:ea typeface="+mn-ea"/>
                <a:cs typeface="+mn-cs"/>
              </a:endParaRPr>
            </a:p>
          </p:txBody>
        </p:sp>
        <p:sp>
          <p:nvSpPr>
            <p:cNvPr id="12" name="TextBox 3">
              <a:extLst>
                <a:ext uri="{FF2B5EF4-FFF2-40B4-BE49-F238E27FC236}">
                  <a16:creationId xmlns:a16="http://schemas.microsoft.com/office/drawing/2014/main" id="{D7D2EB0E-AEBF-4CC6-AF2C-B69D7871E86D}"/>
                </a:ext>
              </a:extLst>
            </p:cNvPr>
            <p:cNvSpPr txBox="1"/>
            <p:nvPr/>
          </p:nvSpPr>
          <p:spPr>
            <a:xfrm>
              <a:off x="14545" y="8620"/>
              <a:ext cx="470000" cy="400110"/>
            </a:xfrm>
            <a:prstGeom prst="rect">
              <a:avLst/>
            </a:prstGeom>
            <a:noFill/>
          </p:spPr>
          <p:txBody>
            <a:bodyPr wrap="none" rtlCol="0">
              <a:spAutoFit/>
            </a:bodyPr>
            <a:lstStyle/>
            <a:p>
              <a:pPr algn="ctr" defTabSz="713232"/>
              <a:r>
                <a:rPr lang="en-US" sz="2000" dirty="0">
                  <a:solidFill>
                    <a:srgbClr val="FAFAFA"/>
                  </a:solidFill>
                  <a:ea typeface="Open Sans Light" panose="020B0306030504020204" pitchFamily="34" charset="0"/>
                  <a:cs typeface="Open Sans Light" panose="020B0306030504020204" pitchFamily="34" charset="0"/>
                </a:rPr>
                <a:t>02</a:t>
              </a:r>
              <a:endParaRPr lang="bg-BG" sz="2000" dirty="0">
                <a:solidFill>
                  <a:srgbClr val="FAFAFA"/>
                </a:solidFill>
                <a:ea typeface="Open Sans Light" panose="020B0306030504020204" pitchFamily="34" charset="0"/>
                <a:cs typeface="Open Sans Light" panose="020B0306030504020204" pitchFamily="34" charset="0"/>
              </a:endParaRPr>
            </a:p>
          </p:txBody>
        </p:sp>
      </p:gr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a:extLst>
              <a:ext uri="{FF2B5EF4-FFF2-40B4-BE49-F238E27FC236}">
                <a16:creationId xmlns:a16="http://schemas.microsoft.com/office/drawing/2014/main" id="{CDC4685C-6A8F-46D4-A4A3-D7032B185646}"/>
              </a:ext>
            </a:extLst>
          </p:cNvPr>
          <p:cNvPicPr>
            <a:picLocks noChangeAspect="1"/>
          </p:cNvPicPr>
          <p:nvPr/>
        </p:nvPicPr>
        <p:blipFill>
          <a:blip r:embed="rId3">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4791157" y="2492896"/>
            <a:ext cx="3986572" cy="3986572"/>
          </a:xfrm>
          <a:prstGeom prst="rect">
            <a:avLst/>
          </a:prstGeom>
        </p:spPr>
      </p:pic>
      <p:sp>
        <p:nvSpPr>
          <p:cNvPr id="4" name="Rectángulo 3">
            <a:extLst>
              <a:ext uri="{FF2B5EF4-FFF2-40B4-BE49-F238E27FC236}">
                <a16:creationId xmlns:a16="http://schemas.microsoft.com/office/drawing/2014/main" id="{532F0C5F-9940-420C-A143-EDF249A8A83F}"/>
              </a:ext>
            </a:extLst>
          </p:cNvPr>
          <p:cNvSpPr/>
          <p:nvPr/>
        </p:nvSpPr>
        <p:spPr>
          <a:xfrm>
            <a:off x="4463988" y="2391597"/>
            <a:ext cx="4432357" cy="3744416"/>
          </a:xfrm>
          <a:prstGeom prst="rect">
            <a:avLst/>
          </a:pr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p>
        </p:txBody>
      </p:sp>
      <p:sp>
        <p:nvSpPr>
          <p:cNvPr id="3074" name="Text Box 7">
            <a:extLst>
              <a:ext uri="{FF2B5EF4-FFF2-40B4-BE49-F238E27FC236}">
                <a16:creationId xmlns:a16="http://schemas.microsoft.com/office/drawing/2014/main" id="{B7FB5AAC-E3C5-4CC2-AD38-75D8801C2AC3}"/>
              </a:ext>
            </a:extLst>
          </p:cNvPr>
          <p:cNvSpPr txBox="1">
            <a:spLocks noChangeArrowheads="1"/>
          </p:cNvSpPr>
          <p:nvPr/>
        </p:nvSpPr>
        <p:spPr bwMode="auto">
          <a:xfrm>
            <a:off x="366271" y="944563"/>
            <a:ext cx="8403728" cy="41708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000">
                <a:solidFill>
                  <a:schemeClr val="tx1"/>
                </a:solidFill>
                <a:latin typeface="Arial" charset="0"/>
              </a:defRPr>
            </a:lvl1pPr>
            <a:lvl2pPr eaLnBrk="0" hangingPunct="0">
              <a:defRPr sz="2000">
                <a:solidFill>
                  <a:schemeClr val="tx1"/>
                </a:solidFill>
                <a:latin typeface="Arial" charset="0"/>
              </a:defRPr>
            </a:lvl2pPr>
            <a:lvl3pPr marL="1143000" indent="-228600" eaLnBrk="0" hangingPunct="0">
              <a:defRPr sz="2000">
                <a:solidFill>
                  <a:schemeClr val="tx1"/>
                </a:solidFill>
                <a:latin typeface="Arial" charset="0"/>
              </a:defRPr>
            </a:lvl3pPr>
            <a:lvl4pPr marL="1600200" indent="-228600" eaLnBrk="0" hangingPunct="0">
              <a:defRPr sz="2000">
                <a:solidFill>
                  <a:schemeClr val="tx1"/>
                </a:solidFill>
                <a:latin typeface="Arial" charset="0"/>
              </a:defRPr>
            </a:lvl4pPr>
            <a:lvl5pPr eaLnBrk="0" hangingPunct="0">
              <a:defRPr sz="2000">
                <a:solidFill>
                  <a:schemeClr val="tx1"/>
                </a:solidFill>
                <a:latin typeface="Arial" charset="0"/>
              </a:defRPr>
            </a:lvl5pPr>
            <a:lvl6pPr algn="ctr" eaLnBrk="0" fontAlgn="base" hangingPunct="0">
              <a:spcBef>
                <a:spcPct val="0"/>
              </a:spcBef>
              <a:spcAft>
                <a:spcPct val="0"/>
              </a:spcAft>
              <a:defRPr sz="2000">
                <a:solidFill>
                  <a:schemeClr val="tx1"/>
                </a:solidFill>
                <a:latin typeface="Arial" charset="0"/>
              </a:defRPr>
            </a:lvl6pPr>
            <a:lvl7pPr algn="ctr" eaLnBrk="0" fontAlgn="base" hangingPunct="0">
              <a:spcBef>
                <a:spcPct val="0"/>
              </a:spcBef>
              <a:spcAft>
                <a:spcPct val="0"/>
              </a:spcAft>
              <a:defRPr sz="2000">
                <a:solidFill>
                  <a:schemeClr val="tx1"/>
                </a:solidFill>
                <a:latin typeface="Arial" charset="0"/>
              </a:defRPr>
            </a:lvl7pPr>
            <a:lvl8pPr algn="ctr" eaLnBrk="0" fontAlgn="base" hangingPunct="0">
              <a:spcBef>
                <a:spcPct val="0"/>
              </a:spcBef>
              <a:spcAft>
                <a:spcPct val="0"/>
              </a:spcAft>
              <a:defRPr sz="2000">
                <a:solidFill>
                  <a:schemeClr val="tx1"/>
                </a:solidFill>
                <a:latin typeface="Arial" charset="0"/>
              </a:defRPr>
            </a:lvl8pPr>
            <a:lvl9pPr algn="ctr" eaLnBrk="0" fontAlgn="base" hangingPunct="0">
              <a:spcBef>
                <a:spcPct val="0"/>
              </a:spcBef>
              <a:spcAft>
                <a:spcPct val="0"/>
              </a:spcAft>
              <a:defRPr sz="2000">
                <a:solidFill>
                  <a:schemeClr val="tx1"/>
                </a:solidFill>
                <a:latin typeface="Arial" charset="0"/>
              </a:defRPr>
            </a:lvl9pPr>
          </a:lstStyle>
          <a:p>
            <a:pPr algn="just" eaLnBrk="1" hangingPunct="1">
              <a:spcBef>
                <a:spcPct val="50000"/>
              </a:spcBef>
              <a:defRPr/>
            </a:pPr>
            <a:r>
              <a:rPr lang="en-US" b="1" dirty="0">
                <a:solidFill>
                  <a:srgbClr val="FFC000"/>
                </a:solidFill>
              </a:rPr>
              <a:t>What are the opportunities to save energy in electric engines</a:t>
            </a:r>
            <a:r>
              <a:rPr lang="en-GB" b="1" dirty="0">
                <a:solidFill>
                  <a:srgbClr val="FFC000"/>
                </a:solidFill>
                <a:cs typeface="+mn-cs"/>
              </a:rPr>
              <a:t>?</a:t>
            </a:r>
          </a:p>
          <a:p>
            <a:pPr algn="just" eaLnBrk="1" hangingPunct="1">
              <a:lnSpc>
                <a:spcPct val="150000"/>
              </a:lnSpc>
              <a:spcBef>
                <a:spcPct val="50000"/>
              </a:spcBef>
              <a:defRPr/>
            </a:pPr>
            <a:r>
              <a:rPr lang="en-GB" sz="1600" b="1" dirty="0">
                <a:solidFill>
                  <a:schemeClr val="tx1">
                    <a:lumMod val="75000"/>
                    <a:lumOff val="25000"/>
                  </a:schemeClr>
                </a:solidFill>
                <a:cs typeface="+mn-cs"/>
              </a:rPr>
              <a:t>1.- </a:t>
            </a:r>
            <a:r>
              <a:rPr lang="en-US" sz="1600" b="1" dirty="0">
                <a:solidFill>
                  <a:schemeClr val="tx1">
                    <a:lumMod val="75000"/>
                    <a:lumOff val="25000"/>
                  </a:schemeClr>
                </a:solidFill>
              </a:rPr>
              <a:t>Take an inventory of the installed electric motors with the following methodology</a:t>
            </a:r>
            <a:r>
              <a:rPr lang="en-GB" sz="1600" b="1" dirty="0">
                <a:solidFill>
                  <a:schemeClr val="tx1">
                    <a:lumMod val="75000"/>
                    <a:lumOff val="25000"/>
                  </a:schemeClr>
                </a:solidFill>
                <a:cs typeface="+mn-cs"/>
              </a:rPr>
              <a:t>:</a:t>
            </a:r>
          </a:p>
          <a:p>
            <a:pPr marL="342900" indent="-342900" algn="just" eaLnBrk="1" hangingPunct="1">
              <a:lnSpc>
                <a:spcPct val="150000"/>
              </a:lnSpc>
              <a:spcBef>
                <a:spcPct val="50000"/>
              </a:spcBef>
              <a:buFontTx/>
              <a:buAutoNum type="alphaLcParenR"/>
              <a:defRPr/>
            </a:pPr>
            <a:r>
              <a:rPr lang="en-US" sz="1600" dirty="0">
                <a:solidFill>
                  <a:schemeClr val="tx1">
                    <a:lumMod val="75000"/>
                    <a:lumOff val="25000"/>
                  </a:schemeClr>
                </a:solidFill>
              </a:rPr>
              <a:t>Identify the engines and the associated process (pumping, ventilation, drives…)</a:t>
            </a:r>
          </a:p>
          <a:p>
            <a:pPr marL="342900" indent="-342900" algn="just" eaLnBrk="1" hangingPunct="1">
              <a:lnSpc>
                <a:spcPct val="150000"/>
              </a:lnSpc>
              <a:spcBef>
                <a:spcPct val="50000"/>
              </a:spcBef>
              <a:buFontTx/>
              <a:buAutoNum type="alphaLcParenR"/>
              <a:defRPr/>
            </a:pPr>
            <a:r>
              <a:rPr lang="en-US" sz="1600" dirty="0">
                <a:solidFill>
                  <a:schemeClr val="tx1">
                    <a:lumMod val="75000"/>
                    <a:lumOff val="25000"/>
                  </a:schemeClr>
                </a:solidFill>
              </a:rPr>
              <a:t>Identify the electrical characteristics: power, demand current, voltage, power factor, operation regime.</a:t>
            </a:r>
          </a:p>
          <a:p>
            <a:pPr marL="342900" indent="-342900" algn="just" eaLnBrk="1" hangingPunct="1">
              <a:lnSpc>
                <a:spcPct val="150000"/>
              </a:lnSpc>
              <a:spcBef>
                <a:spcPct val="50000"/>
              </a:spcBef>
              <a:buFontTx/>
              <a:buAutoNum type="alphaLcParenR"/>
              <a:defRPr/>
            </a:pPr>
            <a:r>
              <a:rPr lang="en-US" sz="1600" dirty="0">
                <a:solidFill>
                  <a:schemeClr val="tx1">
                    <a:lumMod val="75000"/>
                    <a:lumOff val="25000"/>
                  </a:schemeClr>
                </a:solidFill>
              </a:rPr>
              <a:t>Knowledge of the number of hours the engine operates</a:t>
            </a:r>
          </a:p>
          <a:p>
            <a:pPr marL="342900" indent="-342900" algn="just" eaLnBrk="1" hangingPunct="1">
              <a:lnSpc>
                <a:spcPct val="150000"/>
              </a:lnSpc>
              <a:spcBef>
                <a:spcPct val="50000"/>
              </a:spcBef>
              <a:buFontTx/>
              <a:buAutoNum type="alphaLcParenR"/>
              <a:defRPr/>
            </a:pPr>
            <a:r>
              <a:rPr lang="en-US" sz="1600" dirty="0">
                <a:solidFill>
                  <a:schemeClr val="tx1">
                    <a:lumMod val="75000"/>
                    <a:lumOff val="25000"/>
                  </a:schemeClr>
                </a:solidFill>
              </a:rPr>
              <a:t>Load or demand factor</a:t>
            </a:r>
          </a:p>
          <a:p>
            <a:pPr marL="342900" indent="-342900" algn="just" eaLnBrk="1" hangingPunct="1">
              <a:lnSpc>
                <a:spcPct val="150000"/>
              </a:lnSpc>
              <a:spcBef>
                <a:spcPct val="50000"/>
              </a:spcBef>
              <a:buFontTx/>
              <a:buAutoNum type="alphaLcParenR"/>
              <a:defRPr/>
            </a:pPr>
            <a:r>
              <a:rPr lang="en-US" sz="1600" dirty="0">
                <a:solidFill>
                  <a:schemeClr val="tx1">
                    <a:lumMod val="75000"/>
                    <a:lumOff val="25000"/>
                  </a:schemeClr>
                </a:solidFill>
              </a:rPr>
              <a:t>Maintenance program</a:t>
            </a:r>
          </a:p>
          <a:p>
            <a:pPr marL="342900" indent="-342900" algn="just" eaLnBrk="1" hangingPunct="1">
              <a:lnSpc>
                <a:spcPct val="150000"/>
              </a:lnSpc>
              <a:spcBef>
                <a:spcPct val="50000"/>
              </a:spcBef>
              <a:buFontTx/>
              <a:buAutoNum type="alphaLcParenR"/>
              <a:defRPr/>
            </a:pPr>
            <a:r>
              <a:rPr lang="en-US" sz="1600" dirty="0">
                <a:solidFill>
                  <a:schemeClr val="tx1">
                    <a:lumMod val="75000"/>
                    <a:lumOff val="25000"/>
                  </a:schemeClr>
                </a:solidFill>
              </a:rPr>
              <a:t>Consumption as possible (meter or grid analyzer for measurement)</a:t>
            </a:r>
          </a:p>
        </p:txBody>
      </p:sp>
      <p:grpSp>
        <p:nvGrpSpPr>
          <p:cNvPr id="5" name="Grupo 4">
            <a:extLst>
              <a:ext uri="{FF2B5EF4-FFF2-40B4-BE49-F238E27FC236}">
                <a16:creationId xmlns:a16="http://schemas.microsoft.com/office/drawing/2014/main" id="{4E2548D8-3CB1-43FC-8DF2-7CCAF1E35CAD}"/>
              </a:ext>
            </a:extLst>
          </p:cNvPr>
          <p:cNvGrpSpPr/>
          <p:nvPr/>
        </p:nvGrpSpPr>
        <p:grpSpPr>
          <a:xfrm>
            <a:off x="14545" y="8620"/>
            <a:ext cx="8759319" cy="718955"/>
            <a:chOff x="14545" y="8620"/>
            <a:chExt cx="8759319" cy="718955"/>
          </a:xfrm>
        </p:grpSpPr>
        <p:grpSp>
          <p:nvGrpSpPr>
            <p:cNvPr id="6" name="Grupo 5">
              <a:extLst>
                <a:ext uri="{FF2B5EF4-FFF2-40B4-BE49-F238E27FC236}">
                  <a16:creationId xmlns:a16="http://schemas.microsoft.com/office/drawing/2014/main" id="{CBE5D419-3393-4554-85CF-D97F55AF21D5}"/>
                </a:ext>
              </a:extLst>
            </p:cNvPr>
            <p:cNvGrpSpPr/>
            <p:nvPr/>
          </p:nvGrpSpPr>
          <p:grpSpPr>
            <a:xfrm>
              <a:off x="370136" y="236507"/>
              <a:ext cx="8403728" cy="491068"/>
              <a:chOff x="370136" y="273636"/>
              <a:chExt cx="8403728" cy="491068"/>
            </a:xfrm>
          </p:grpSpPr>
          <p:sp>
            <p:nvSpPr>
              <p:cNvPr id="9" name="Titel 1">
                <a:extLst>
                  <a:ext uri="{FF2B5EF4-FFF2-40B4-BE49-F238E27FC236}">
                    <a16:creationId xmlns:a16="http://schemas.microsoft.com/office/drawing/2014/main" id="{7444BEFD-35ED-497A-854F-3C3BC8556289}"/>
                  </a:ext>
                </a:extLst>
              </p:cNvPr>
              <p:cNvSpPr txBox="1">
                <a:spLocks/>
              </p:cNvSpPr>
              <p:nvPr/>
            </p:nvSpPr>
            <p:spPr>
              <a:xfrm>
                <a:off x="370136" y="274638"/>
                <a:ext cx="8006861" cy="490066"/>
              </a:xfrm>
              <a:prstGeom prst="rect">
                <a:avLst/>
              </a:prstGeom>
              <a:solidFill>
                <a:srgbClr val="209298"/>
              </a:solidFill>
            </p:spPr>
            <p:txBody>
              <a:bodyPr vert="horz" lIns="91440" tIns="45720" rIns="91440" bIns="45720" rtlCol="0" anchor="ctr">
                <a:normAutofit/>
              </a:bodyPr>
              <a:lstStyle>
                <a:lvl1pPr algn="l" defTabSz="914400" rtl="0" eaLnBrk="1" latinLnBrk="0" hangingPunct="1">
                  <a:spcBef>
                    <a:spcPct val="0"/>
                  </a:spcBef>
                  <a:buNone/>
                  <a:defRPr sz="2200" b="1" kern="1200">
                    <a:solidFill>
                      <a:schemeClr val="bg1"/>
                    </a:solidFill>
                    <a:latin typeface="+mj-lt"/>
                    <a:ea typeface="+mj-ea"/>
                    <a:cs typeface="+mj-cs"/>
                  </a:defRPr>
                </a:lvl1pPr>
              </a:lstStyle>
              <a:p>
                <a:r>
                  <a:rPr lang="de-DE" dirty="0"/>
                  <a:t>Energy Efficiency in Engines</a:t>
                </a:r>
              </a:p>
            </p:txBody>
          </p:sp>
          <p:sp>
            <p:nvSpPr>
              <p:cNvPr id="10" name="Rectángulo 9">
                <a:extLst>
                  <a:ext uri="{FF2B5EF4-FFF2-40B4-BE49-F238E27FC236}">
                    <a16:creationId xmlns:a16="http://schemas.microsoft.com/office/drawing/2014/main" id="{471732E8-D72C-4EB9-9505-EDA3F29B2774}"/>
                  </a:ext>
                </a:extLst>
              </p:cNvPr>
              <p:cNvSpPr/>
              <p:nvPr/>
            </p:nvSpPr>
            <p:spPr>
              <a:xfrm>
                <a:off x="8548873" y="273636"/>
                <a:ext cx="224991" cy="489600"/>
              </a:xfrm>
              <a:prstGeom prst="rect">
                <a:avLst/>
              </a:prstGeom>
              <a:solidFill>
                <a:srgbClr val="1B8E95"/>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s-ES" sz="1800" b="0" i="0" u="none" strike="noStrike" kern="0" cap="none" spc="0" normalizeH="0" baseline="0" noProof="0" dirty="0">
                  <a:ln>
                    <a:noFill/>
                  </a:ln>
                  <a:solidFill>
                    <a:srgbClr val="FFFFFF"/>
                  </a:solidFill>
                  <a:effectLst/>
                  <a:uLnTx/>
                  <a:uFillTx/>
                  <a:latin typeface="Arial"/>
                  <a:ea typeface="+mn-ea"/>
                  <a:cs typeface="+mn-cs"/>
                </a:endParaRPr>
              </a:p>
            </p:txBody>
          </p:sp>
        </p:grpSp>
        <p:sp>
          <p:nvSpPr>
            <p:cNvPr id="7" name="Round Diagonal Corner Rectangle 9">
              <a:extLst>
                <a:ext uri="{FF2B5EF4-FFF2-40B4-BE49-F238E27FC236}">
                  <a16:creationId xmlns:a16="http://schemas.microsoft.com/office/drawing/2014/main" id="{D0B16AB7-12C3-452C-A6DF-9A552D251039}"/>
                </a:ext>
              </a:extLst>
            </p:cNvPr>
            <p:cNvSpPr/>
            <p:nvPr/>
          </p:nvSpPr>
          <p:spPr>
            <a:xfrm>
              <a:off x="19668" y="8620"/>
              <a:ext cx="437650" cy="437650"/>
            </a:xfrm>
            <a:prstGeom prst="round2DiagRect">
              <a:avLst>
                <a:gd name="adj1" fmla="val 18841"/>
                <a:gd name="adj2" fmla="val 0"/>
              </a:avLst>
            </a:prstGeom>
            <a:solidFill>
              <a:srgbClr val="FFC000"/>
            </a:solidFill>
            <a:ln w="12700" cap="flat" cmpd="sng" algn="ctr">
              <a:noFill/>
              <a:prstDash val="solid"/>
              <a:miter lim="800000"/>
            </a:ln>
            <a:effectLst/>
          </p:spPr>
          <p:txBody>
            <a:bodyPr rtlCol="0" anchor="ctr"/>
            <a:lstStyle/>
            <a:p>
              <a:pPr marL="0" marR="0" lvl="0" indent="0" algn="ctr" defTabSz="713232" eaLnBrk="1" fontAlgn="auto" latinLnBrk="0" hangingPunct="1">
                <a:lnSpc>
                  <a:spcPct val="100000"/>
                </a:lnSpc>
                <a:spcBef>
                  <a:spcPts val="0"/>
                </a:spcBef>
                <a:spcAft>
                  <a:spcPts val="0"/>
                </a:spcAft>
                <a:buClrTx/>
                <a:buSzTx/>
                <a:buFontTx/>
                <a:buNone/>
                <a:tabLst/>
                <a:defRPr/>
              </a:pPr>
              <a:endParaRPr kumimoji="0" lang="bg-BG" sz="1404" b="0" i="0" u="none" strike="noStrike" kern="0" cap="none" spc="0" normalizeH="0" baseline="0" noProof="0">
                <a:ln>
                  <a:noFill/>
                </a:ln>
                <a:solidFill>
                  <a:srgbClr val="34719E"/>
                </a:solidFill>
                <a:effectLst/>
                <a:uLnTx/>
                <a:uFillTx/>
                <a:latin typeface="Arial"/>
                <a:ea typeface="+mn-ea"/>
                <a:cs typeface="+mn-cs"/>
              </a:endParaRPr>
            </a:p>
          </p:txBody>
        </p:sp>
        <p:sp>
          <p:nvSpPr>
            <p:cNvPr id="8" name="TextBox 3">
              <a:extLst>
                <a:ext uri="{FF2B5EF4-FFF2-40B4-BE49-F238E27FC236}">
                  <a16:creationId xmlns:a16="http://schemas.microsoft.com/office/drawing/2014/main" id="{7B625638-D8C9-42B6-AF07-B8338103E247}"/>
                </a:ext>
              </a:extLst>
            </p:cNvPr>
            <p:cNvSpPr txBox="1"/>
            <p:nvPr/>
          </p:nvSpPr>
          <p:spPr>
            <a:xfrm>
              <a:off x="14545" y="8620"/>
              <a:ext cx="470000" cy="400110"/>
            </a:xfrm>
            <a:prstGeom prst="rect">
              <a:avLst/>
            </a:prstGeom>
            <a:noFill/>
          </p:spPr>
          <p:txBody>
            <a:bodyPr wrap="none" rtlCol="0">
              <a:spAutoFit/>
            </a:bodyPr>
            <a:lstStyle/>
            <a:p>
              <a:pPr algn="ctr" defTabSz="713232"/>
              <a:r>
                <a:rPr lang="en-US" sz="2000" dirty="0">
                  <a:solidFill>
                    <a:srgbClr val="FAFAFA"/>
                  </a:solidFill>
                  <a:ea typeface="Open Sans Light" panose="020B0306030504020204" pitchFamily="34" charset="0"/>
                  <a:cs typeface="Open Sans Light" panose="020B0306030504020204" pitchFamily="34" charset="0"/>
                </a:rPr>
                <a:t>02</a:t>
              </a:r>
              <a:endParaRPr lang="bg-BG" sz="2000" dirty="0">
                <a:solidFill>
                  <a:srgbClr val="FAFAFA"/>
                </a:solidFill>
                <a:ea typeface="Open Sans Light" panose="020B0306030504020204" pitchFamily="34" charset="0"/>
                <a:cs typeface="Open Sans Light" panose="020B0306030504020204" pitchFamily="34" charset="0"/>
              </a:endParaRPr>
            </a:p>
          </p:txBody>
        </p:sp>
      </p:gr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2" name="Grupo 11">
            <a:extLst>
              <a:ext uri="{FF2B5EF4-FFF2-40B4-BE49-F238E27FC236}">
                <a16:creationId xmlns:a16="http://schemas.microsoft.com/office/drawing/2014/main" id="{36FE934F-8A39-4C1C-A5F7-C4466AD4F31A}"/>
              </a:ext>
            </a:extLst>
          </p:cNvPr>
          <p:cNvGrpSpPr/>
          <p:nvPr/>
        </p:nvGrpSpPr>
        <p:grpSpPr>
          <a:xfrm>
            <a:off x="14545" y="8620"/>
            <a:ext cx="8759319" cy="718955"/>
            <a:chOff x="14545" y="8620"/>
            <a:chExt cx="8759319" cy="718955"/>
          </a:xfrm>
        </p:grpSpPr>
        <p:grpSp>
          <p:nvGrpSpPr>
            <p:cNvPr id="9" name="Grupo 8">
              <a:extLst>
                <a:ext uri="{FF2B5EF4-FFF2-40B4-BE49-F238E27FC236}">
                  <a16:creationId xmlns:a16="http://schemas.microsoft.com/office/drawing/2014/main" id="{3450EA08-369E-4814-8343-DCFC5DC55C69}"/>
                </a:ext>
              </a:extLst>
            </p:cNvPr>
            <p:cNvGrpSpPr/>
            <p:nvPr/>
          </p:nvGrpSpPr>
          <p:grpSpPr>
            <a:xfrm>
              <a:off x="370136" y="236507"/>
              <a:ext cx="8403728" cy="491068"/>
              <a:chOff x="370136" y="273636"/>
              <a:chExt cx="8403728" cy="491068"/>
            </a:xfrm>
          </p:grpSpPr>
          <p:sp>
            <p:nvSpPr>
              <p:cNvPr id="10" name="Titel 1">
                <a:extLst>
                  <a:ext uri="{FF2B5EF4-FFF2-40B4-BE49-F238E27FC236}">
                    <a16:creationId xmlns:a16="http://schemas.microsoft.com/office/drawing/2014/main" id="{80C95473-77DA-47C1-A3F1-BBB1808684E2}"/>
                  </a:ext>
                </a:extLst>
              </p:cNvPr>
              <p:cNvSpPr txBox="1">
                <a:spLocks/>
              </p:cNvSpPr>
              <p:nvPr/>
            </p:nvSpPr>
            <p:spPr>
              <a:xfrm>
                <a:off x="370136" y="274638"/>
                <a:ext cx="8006861" cy="490066"/>
              </a:xfrm>
              <a:prstGeom prst="rect">
                <a:avLst/>
              </a:prstGeom>
              <a:solidFill>
                <a:srgbClr val="209298"/>
              </a:solidFill>
            </p:spPr>
            <p:txBody>
              <a:bodyPr vert="horz" lIns="91440" tIns="45720" rIns="91440" bIns="45720" rtlCol="0" anchor="ctr">
                <a:normAutofit/>
              </a:bodyPr>
              <a:lstStyle>
                <a:lvl1pPr algn="l" defTabSz="914400" rtl="0" eaLnBrk="1" latinLnBrk="0" hangingPunct="1">
                  <a:spcBef>
                    <a:spcPct val="0"/>
                  </a:spcBef>
                  <a:buNone/>
                  <a:defRPr sz="2200" b="1" kern="1200">
                    <a:solidFill>
                      <a:schemeClr val="bg1"/>
                    </a:solidFill>
                    <a:latin typeface="+mj-lt"/>
                    <a:ea typeface="+mj-ea"/>
                    <a:cs typeface="+mj-cs"/>
                  </a:defRPr>
                </a:lvl1pPr>
              </a:lstStyle>
              <a:p>
                <a:r>
                  <a:rPr lang="de-DE" dirty="0"/>
                  <a:t>Energy Efficiency in Cooling production</a:t>
                </a:r>
              </a:p>
            </p:txBody>
          </p:sp>
          <p:sp>
            <p:nvSpPr>
              <p:cNvPr id="11" name="Rectángulo 10">
                <a:extLst>
                  <a:ext uri="{FF2B5EF4-FFF2-40B4-BE49-F238E27FC236}">
                    <a16:creationId xmlns:a16="http://schemas.microsoft.com/office/drawing/2014/main" id="{72026DB8-468C-42ED-B23B-C26958E0FCF4}"/>
                  </a:ext>
                </a:extLst>
              </p:cNvPr>
              <p:cNvSpPr/>
              <p:nvPr/>
            </p:nvSpPr>
            <p:spPr>
              <a:xfrm>
                <a:off x="8548873" y="273636"/>
                <a:ext cx="224991" cy="489600"/>
              </a:xfrm>
              <a:prstGeom prst="rect">
                <a:avLst/>
              </a:prstGeom>
              <a:solidFill>
                <a:srgbClr val="1B8E95"/>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s-ES" sz="1800" b="0" i="0" u="none" strike="noStrike" kern="0" cap="none" spc="0" normalizeH="0" baseline="0" noProof="0" dirty="0">
                  <a:ln>
                    <a:noFill/>
                  </a:ln>
                  <a:solidFill>
                    <a:srgbClr val="FFFFFF"/>
                  </a:solidFill>
                  <a:effectLst/>
                  <a:uLnTx/>
                  <a:uFillTx/>
                  <a:latin typeface="Arial"/>
                  <a:ea typeface="+mn-ea"/>
                  <a:cs typeface="+mn-cs"/>
                </a:endParaRPr>
              </a:p>
            </p:txBody>
          </p:sp>
        </p:grpSp>
        <p:sp>
          <p:nvSpPr>
            <p:cNvPr id="5" name="Round Diagonal Corner Rectangle 9">
              <a:extLst>
                <a:ext uri="{FF2B5EF4-FFF2-40B4-BE49-F238E27FC236}">
                  <a16:creationId xmlns:a16="http://schemas.microsoft.com/office/drawing/2014/main" id="{F4A12A8F-8932-4C31-B4C8-2592B81DF8A9}"/>
                </a:ext>
              </a:extLst>
            </p:cNvPr>
            <p:cNvSpPr/>
            <p:nvPr/>
          </p:nvSpPr>
          <p:spPr>
            <a:xfrm>
              <a:off x="19668" y="8620"/>
              <a:ext cx="437650" cy="437650"/>
            </a:xfrm>
            <a:prstGeom prst="round2DiagRect">
              <a:avLst>
                <a:gd name="adj1" fmla="val 18841"/>
                <a:gd name="adj2" fmla="val 0"/>
              </a:avLst>
            </a:prstGeom>
            <a:solidFill>
              <a:srgbClr val="FFC000"/>
            </a:solidFill>
            <a:ln w="12700" cap="flat" cmpd="sng" algn="ctr">
              <a:noFill/>
              <a:prstDash val="solid"/>
              <a:miter lim="800000"/>
            </a:ln>
            <a:effectLst/>
          </p:spPr>
          <p:txBody>
            <a:bodyPr rtlCol="0" anchor="ctr"/>
            <a:lstStyle/>
            <a:p>
              <a:pPr marL="0" marR="0" lvl="0" indent="0" algn="ctr" defTabSz="713232" eaLnBrk="1" fontAlgn="auto" latinLnBrk="0" hangingPunct="1">
                <a:lnSpc>
                  <a:spcPct val="100000"/>
                </a:lnSpc>
                <a:spcBef>
                  <a:spcPts val="0"/>
                </a:spcBef>
                <a:spcAft>
                  <a:spcPts val="0"/>
                </a:spcAft>
                <a:buClrTx/>
                <a:buSzTx/>
                <a:buFontTx/>
                <a:buNone/>
                <a:tabLst/>
                <a:defRPr/>
              </a:pPr>
              <a:endParaRPr kumimoji="0" lang="bg-BG" sz="1404" b="0" i="0" u="none" strike="noStrike" kern="0" cap="none" spc="0" normalizeH="0" baseline="0" noProof="0">
                <a:ln>
                  <a:noFill/>
                </a:ln>
                <a:solidFill>
                  <a:srgbClr val="34719E"/>
                </a:solidFill>
                <a:effectLst/>
                <a:uLnTx/>
                <a:uFillTx/>
                <a:latin typeface="Arial"/>
                <a:ea typeface="+mn-ea"/>
                <a:cs typeface="+mn-cs"/>
              </a:endParaRPr>
            </a:p>
          </p:txBody>
        </p:sp>
        <p:sp>
          <p:nvSpPr>
            <p:cNvPr id="6" name="TextBox 3">
              <a:extLst>
                <a:ext uri="{FF2B5EF4-FFF2-40B4-BE49-F238E27FC236}">
                  <a16:creationId xmlns:a16="http://schemas.microsoft.com/office/drawing/2014/main" id="{33C35E67-D31A-422F-8764-AD23C00397C7}"/>
                </a:ext>
              </a:extLst>
            </p:cNvPr>
            <p:cNvSpPr txBox="1"/>
            <p:nvPr/>
          </p:nvSpPr>
          <p:spPr>
            <a:xfrm>
              <a:off x="14545" y="8620"/>
              <a:ext cx="470000" cy="400110"/>
            </a:xfrm>
            <a:prstGeom prst="rect">
              <a:avLst/>
            </a:prstGeom>
            <a:noFill/>
          </p:spPr>
          <p:txBody>
            <a:bodyPr wrap="none" rtlCol="0">
              <a:spAutoFit/>
            </a:bodyPr>
            <a:lstStyle/>
            <a:p>
              <a:pPr algn="ctr" defTabSz="713232"/>
              <a:r>
                <a:rPr lang="en-US" sz="2000" dirty="0">
                  <a:solidFill>
                    <a:srgbClr val="FAFAFA"/>
                  </a:solidFill>
                  <a:ea typeface="Open Sans Light" panose="020B0306030504020204" pitchFamily="34" charset="0"/>
                  <a:cs typeface="Open Sans Light" panose="020B0306030504020204" pitchFamily="34" charset="0"/>
                </a:rPr>
                <a:t>01</a:t>
              </a:r>
              <a:endParaRPr lang="bg-BG" sz="2000" dirty="0">
                <a:solidFill>
                  <a:srgbClr val="FAFAFA"/>
                </a:solidFill>
                <a:ea typeface="Open Sans Light" panose="020B0306030504020204" pitchFamily="34" charset="0"/>
                <a:cs typeface="Open Sans Light" panose="020B0306030504020204" pitchFamily="34" charset="0"/>
              </a:endParaRPr>
            </a:p>
          </p:txBody>
        </p:sp>
      </p:grpSp>
      <p:pic>
        <p:nvPicPr>
          <p:cNvPr id="7" name="Picture 2">
            <a:extLst>
              <a:ext uri="{FF2B5EF4-FFF2-40B4-BE49-F238E27FC236}">
                <a16:creationId xmlns:a16="http://schemas.microsoft.com/office/drawing/2014/main" id="{C8718A33-E7BE-4AC5-8283-B5B6CBF0BFE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l="54604" t="27574" r="20363" b="39337"/>
          <a:stretch>
            <a:fillRect/>
          </a:stretch>
        </p:blipFill>
        <p:spPr bwMode="auto">
          <a:xfrm>
            <a:off x="485565" y="1894402"/>
            <a:ext cx="3411546" cy="281817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 name="Imagen 1">
            <a:extLst>
              <a:ext uri="{FF2B5EF4-FFF2-40B4-BE49-F238E27FC236}">
                <a16:creationId xmlns:a16="http://schemas.microsoft.com/office/drawing/2014/main" id="{2B277770-1AEF-4D87-834E-60B479156758}"/>
              </a:ext>
            </a:extLst>
          </p:cNvPr>
          <p:cNvPicPr>
            <a:picLocks noChangeAspect="1"/>
          </p:cNvPicPr>
          <p:nvPr/>
        </p:nvPicPr>
        <p:blipFill>
          <a:blip r:embed="rId4"/>
          <a:stretch>
            <a:fillRect/>
          </a:stretch>
        </p:blipFill>
        <p:spPr>
          <a:xfrm>
            <a:off x="4867820" y="1995529"/>
            <a:ext cx="3492388" cy="261592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3" name="CuadroTexto 2">
            <a:extLst>
              <a:ext uri="{FF2B5EF4-FFF2-40B4-BE49-F238E27FC236}">
                <a16:creationId xmlns:a16="http://schemas.microsoft.com/office/drawing/2014/main" id="{78110F87-FE93-440F-AE69-38C85398C331}"/>
              </a:ext>
            </a:extLst>
          </p:cNvPr>
          <p:cNvSpPr txBox="1"/>
          <p:nvPr/>
        </p:nvSpPr>
        <p:spPr>
          <a:xfrm>
            <a:off x="6144749" y="4712576"/>
            <a:ext cx="2232248" cy="230832"/>
          </a:xfrm>
          <a:prstGeom prst="rect">
            <a:avLst/>
          </a:prstGeom>
          <a:noFill/>
        </p:spPr>
        <p:txBody>
          <a:bodyPr wrap="square" rtlCol="0">
            <a:spAutoFit/>
          </a:bodyPr>
          <a:lstStyle/>
          <a:p>
            <a:pPr algn="r"/>
            <a:r>
              <a:rPr lang="es-ES" sz="900" dirty="0" err="1"/>
              <a:t>Source</a:t>
            </a:r>
            <a:r>
              <a:rPr lang="es-ES" sz="900" dirty="0"/>
              <a:t>: NOVOFRI</a:t>
            </a:r>
          </a:p>
        </p:txBody>
      </p:sp>
      <p:sp>
        <p:nvSpPr>
          <p:cNvPr id="8" name="CuadroTexto 7">
            <a:extLst>
              <a:ext uri="{FF2B5EF4-FFF2-40B4-BE49-F238E27FC236}">
                <a16:creationId xmlns:a16="http://schemas.microsoft.com/office/drawing/2014/main" id="{C38AF99C-416E-4FF4-AA23-A09D337E2B2E}"/>
              </a:ext>
            </a:extLst>
          </p:cNvPr>
          <p:cNvSpPr txBox="1"/>
          <p:nvPr/>
        </p:nvSpPr>
        <p:spPr>
          <a:xfrm>
            <a:off x="-745988" y="4703948"/>
            <a:ext cx="2232248" cy="230832"/>
          </a:xfrm>
          <a:prstGeom prst="rect">
            <a:avLst/>
          </a:prstGeom>
          <a:noFill/>
        </p:spPr>
        <p:txBody>
          <a:bodyPr wrap="square" rtlCol="0">
            <a:spAutoFit/>
          </a:bodyPr>
          <a:lstStyle/>
          <a:p>
            <a:pPr algn="r"/>
            <a:r>
              <a:rPr lang="es-ES" sz="900" dirty="0" err="1"/>
              <a:t>Source</a:t>
            </a:r>
            <a:r>
              <a:rPr lang="es-ES" sz="900" dirty="0"/>
              <a:t>: CIAT</a:t>
            </a:r>
          </a:p>
        </p:txBody>
      </p:sp>
    </p:spTree>
    <p:extLst>
      <p:ext uri="{BB962C8B-B14F-4D97-AF65-F5344CB8AC3E}">
        <p14:creationId xmlns:p14="http://schemas.microsoft.com/office/powerpoint/2010/main" val="207665523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Imagen 11">
            <a:extLst>
              <a:ext uri="{FF2B5EF4-FFF2-40B4-BE49-F238E27FC236}">
                <a16:creationId xmlns:a16="http://schemas.microsoft.com/office/drawing/2014/main" id="{DD767090-CF3B-4DC6-832A-707869B716BB}"/>
              </a:ext>
            </a:extLst>
          </p:cNvPr>
          <p:cNvPicPr>
            <a:picLocks noChangeAspect="1"/>
          </p:cNvPicPr>
          <p:nvPr/>
        </p:nvPicPr>
        <p:blipFill>
          <a:blip r:embed="rId3">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4791157" y="2492896"/>
            <a:ext cx="3986572" cy="3986572"/>
          </a:xfrm>
          <a:prstGeom prst="rect">
            <a:avLst/>
          </a:prstGeom>
        </p:spPr>
      </p:pic>
      <p:sp>
        <p:nvSpPr>
          <p:cNvPr id="11" name="Rectángulo 10">
            <a:extLst>
              <a:ext uri="{FF2B5EF4-FFF2-40B4-BE49-F238E27FC236}">
                <a16:creationId xmlns:a16="http://schemas.microsoft.com/office/drawing/2014/main" id="{E1D31294-0699-40F9-AE38-58AB4F516E57}"/>
              </a:ext>
            </a:extLst>
          </p:cNvPr>
          <p:cNvSpPr/>
          <p:nvPr/>
        </p:nvSpPr>
        <p:spPr>
          <a:xfrm>
            <a:off x="4568135" y="2384885"/>
            <a:ext cx="4432357" cy="3744416"/>
          </a:xfrm>
          <a:prstGeom prst="rect">
            <a:avLst/>
          </a:pr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3074" name="Text Box 7">
            <a:extLst>
              <a:ext uri="{FF2B5EF4-FFF2-40B4-BE49-F238E27FC236}">
                <a16:creationId xmlns:a16="http://schemas.microsoft.com/office/drawing/2014/main" id="{72C4C453-007F-4CED-9742-A4A13BA82CD0}"/>
              </a:ext>
            </a:extLst>
          </p:cNvPr>
          <p:cNvSpPr txBox="1">
            <a:spLocks noChangeArrowheads="1"/>
          </p:cNvSpPr>
          <p:nvPr/>
        </p:nvSpPr>
        <p:spPr bwMode="auto">
          <a:xfrm>
            <a:off x="334963" y="944563"/>
            <a:ext cx="8438902" cy="41708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000">
                <a:solidFill>
                  <a:schemeClr val="tx1"/>
                </a:solidFill>
                <a:latin typeface="Arial" charset="0"/>
              </a:defRPr>
            </a:lvl1pPr>
            <a:lvl2pPr eaLnBrk="0" hangingPunct="0">
              <a:defRPr sz="2000">
                <a:solidFill>
                  <a:schemeClr val="tx1"/>
                </a:solidFill>
                <a:latin typeface="Arial" charset="0"/>
              </a:defRPr>
            </a:lvl2pPr>
            <a:lvl3pPr marL="1143000" indent="-228600" eaLnBrk="0" hangingPunct="0">
              <a:defRPr sz="2000">
                <a:solidFill>
                  <a:schemeClr val="tx1"/>
                </a:solidFill>
                <a:latin typeface="Arial" charset="0"/>
              </a:defRPr>
            </a:lvl3pPr>
            <a:lvl4pPr marL="1600200" indent="-228600" eaLnBrk="0" hangingPunct="0">
              <a:defRPr sz="2000">
                <a:solidFill>
                  <a:schemeClr val="tx1"/>
                </a:solidFill>
                <a:latin typeface="Arial" charset="0"/>
              </a:defRPr>
            </a:lvl4pPr>
            <a:lvl5pPr eaLnBrk="0" hangingPunct="0">
              <a:defRPr sz="2000">
                <a:solidFill>
                  <a:schemeClr val="tx1"/>
                </a:solidFill>
                <a:latin typeface="Arial" charset="0"/>
              </a:defRPr>
            </a:lvl5pPr>
            <a:lvl6pPr algn="ctr" eaLnBrk="0" fontAlgn="base" hangingPunct="0">
              <a:spcBef>
                <a:spcPct val="0"/>
              </a:spcBef>
              <a:spcAft>
                <a:spcPct val="0"/>
              </a:spcAft>
              <a:defRPr sz="2000">
                <a:solidFill>
                  <a:schemeClr val="tx1"/>
                </a:solidFill>
                <a:latin typeface="Arial" charset="0"/>
              </a:defRPr>
            </a:lvl6pPr>
            <a:lvl7pPr algn="ctr" eaLnBrk="0" fontAlgn="base" hangingPunct="0">
              <a:spcBef>
                <a:spcPct val="0"/>
              </a:spcBef>
              <a:spcAft>
                <a:spcPct val="0"/>
              </a:spcAft>
              <a:defRPr sz="2000">
                <a:solidFill>
                  <a:schemeClr val="tx1"/>
                </a:solidFill>
                <a:latin typeface="Arial" charset="0"/>
              </a:defRPr>
            </a:lvl7pPr>
            <a:lvl8pPr algn="ctr" eaLnBrk="0" fontAlgn="base" hangingPunct="0">
              <a:spcBef>
                <a:spcPct val="0"/>
              </a:spcBef>
              <a:spcAft>
                <a:spcPct val="0"/>
              </a:spcAft>
              <a:defRPr sz="2000">
                <a:solidFill>
                  <a:schemeClr val="tx1"/>
                </a:solidFill>
                <a:latin typeface="Arial" charset="0"/>
              </a:defRPr>
            </a:lvl8pPr>
            <a:lvl9pPr algn="ctr" eaLnBrk="0" fontAlgn="base" hangingPunct="0">
              <a:spcBef>
                <a:spcPct val="0"/>
              </a:spcBef>
              <a:spcAft>
                <a:spcPct val="0"/>
              </a:spcAft>
              <a:defRPr sz="2000">
                <a:solidFill>
                  <a:schemeClr val="tx1"/>
                </a:solidFill>
                <a:latin typeface="Arial" charset="0"/>
              </a:defRPr>
            </a:lvl9pPr>
          </a:lstStyle>
          <a:p>
            <a:pPr algn="just" eaLnBrk="1" hangingPunct="1">
              <a:spcBef>
                <a:spcPct val="50000"/>
              </a:spcBef>
              <a:defRPr/>
            </a:pPr>
            <a:r>
              <a:rPr lang="en-US" b="1" dirty="0">
                <a:solidFill>
                  <a:srgbClr val="FFC000"/>
                </a:solidFill>
              </a:rPr>
              <a:t>What are the opportunities to save energy in electric engines</a:t>
            </a:r>
            <a:r>
              <a:rPr lang="en-GB" b="1" dirty="0">
                <a:solidFill>
                  <a:srgbClr val="FFC000"/>
                </a:solidFill>
              </a:rPr>
              <a:t>?</a:t>
            </a:r>
          </a:p>
          <a:p>
            <a:pPr algn="just" eaLnBrk="1" hangingPunct="1">
              <a:lnSpc>
                <a:spcPct val="150000"/>
              </a:lnSpc>
              <a:spcBef>
                <a:spcPct val="50000"/>
              </a:spcBef>
              <a:defRPr/>
            </a:pPr>
            <a:r>
              <a:rPr lang="en-GB" sz="1600" b="1" dirty="0">
                <a:solidFill>
                  <a:schemeClr val="tx1">
                    <a:lumMod val="75000"/>
                    <a:lumOff val="25000"/>
                  </a:schemeClr>
                </a:solidFill>
                <a:cs typeface="+mn-cs"/>
              </a:rPr>
              <a:t>2.- </a:t>
            </a:r>
            <a:r>
              <a:rPr lang="en-US" sz="1600" b="1" dirty="0">
                <a:solidFill>
                  <a:schemeClr val="tx1">
                    <a:lumMod val="75000"/>
                    <a:lumOff val="25000"/>
                  </a:schemeClr>
                </a:solidFill>
              </a:rPr>
              <a:t>Correct selection of the engines</a:t>
            </a:r>
            <a:r>
              <a:rPr lang="en-GB" sz="1600" b="1" dirty="0">
                <a:solidFill>
                  <a:schemeClr val="tx1">
                    <a:lumMod val="75000"/>
                    <a:lumOff val="25000"/>
                  </a:schemeClr>
                </a:solidFill>
                <a:cs typeface="+mn-cs"/>
              </a:rPr>
              <a:t>:</a:t>
            </a:r>
          </a:p>
          <a:p>
            <a:pPr algn="just" eaLnBrk="1" hangingPunct="1">
              <a:lnSpc>
                <a:spcPct val="150000"/>
              </a:lnSpc>
              <a:spcBef>
                <a:spcPct val="50000"/>
              </a:spcBef>
              <a:defRPr/>
            </a:pPr>
            <a:r>
              <a:rPr lang="en-US" sz="1600" dirty="0">
                <a:solidFill>
                  <a:schemeClr val="tx1">
                    <a:lumMod val="75000"/>
                    <a:lumOff val="25000"/>
                  </a:schemeClr>
                </a:solidFill>
              </a:rPr>
              <a:t>It is very common to see oversized engines, which makes the nominal power too high compared to what is needed to cover the needs</a:t>
            </a:r>
            <a:r>
              <a:rPr lang="es-ES" sz="1600" dirty="0">
                <a:solidFill>
                  <a:schemeClr val="tx1">
                    <a:lumMod val="75000"/>
                    <a:lumOff val="25000"/>
                  </a:schemeClr>
                </a:solidFill>
              </a:rPr>
              <a:t>.</a:t>
            </a:r>
          </a:p>
          <a:p>
            <a:pPr algn="just" eaLnBrk="1" hangingPunct="1">
              <a:lnSpc>
                <a:spcPct val="150000"/>
              </a:lnSpc>
              <a:spcBef>
                <a:spcPct val="50000"/>
              </a:spcBef>
              <a:defRPr/>
            </a:pPr>
            <a:r>
              <a:rPr lang="es-ES" sz="1600" dirty="0" err="1">
                <a:solidFill>
                  <a:schemeClr val="tx1">
                    <a:lumMod val="75000"/>
                    <a:lumOff val="25000"/>
                  </a:schemeClr>
                </a:solidFill>
              </a:rPr>
              <a:t>Oversizing</a:t>
            </a:r>
            <a:r>
              <a:rPr lang="es-ES" sz="1600" dirty="0">
                <a:solidFill>
                  <a:schemeClr val="tx1">
                    <a:lumMod val="75000"/>
                    <a:lumOff val="25000"/>
                  </a:schemeClr>
                </a:solidFill>
              </a:rPr>
              <a:t> causes:</a:t>
            </a:r>
          </a:p>
          <a:p>
            <a:pPr marL="285750" indent="-285750" algn="just" eaLnBrk="1" hangingPunct="1">
              <a:lnSpc>
                <a:spcPct val="150000"/>
              </a:lnSpc>
              <a:spcBef>
                <a:spcPct val="50000"/>
              </a:spcBef>
              <a:buFont typeface="Wingdings" panose="05000000000000000000" pitchFamily="2" charset="2"/>
              <a:buChar char="§"/>
              <a:defRPr/>
            </a:pPr>
            <a:r>
              <a:rPr lang="en-US" sz="1600" dirty="0">
                <a:solidFill>
                  <a:schemeClr val="tx1">
                    <a:lumMod val="75000"/>
                    <a:lumOff val="25000"/>
                  </a:schemeClr>
                </a:solidFill>
              </a:rPr>
              <a:t>An increase in losses,</a:t>
            </a:r>
          </a:p>
          <a:p>
            <a:pPr marL="285750" indent="-285750" algn="just" eaLnBrk="1" hangingPunct="1">
              <a:lnSpc>
                <a:spcPct val="150000"/>
              </a:lnSpc>
              <a:spcBef>
                <a:spcPct val="50000"/>
              </a:spcBef>
              <a:buFont typeface="Wingdings" panose="05000000000000000000" pitchFamily="2" charset="2"/>
              <a:buChar char="§"/>
              <a:defRPr/>
            </a:pPr>
            <a:r>
              <a:rPr lang="en-US" sz="1600" dirty="0">
                <a:solidFill>
                  <a:schemeClr val="tx1">
                    <a:lumMod val="75000"/>
                    <a:lumOff val="25000"/>
                  </a:schemeClr>
                </a:solidFill>
              </a:rPr>
              <a:t>An increase in installed power,</a:t>
            </a:r>
          </a:p>
          <a:p>
            <a:pPr marL="285750" indent="-285750" algn="just" eaLnBrk="1" hangingPunct="1">
              <a:lnSpc>
                <a:spcPct val="150000"/>
              </a:lnSpc>
              <a:spcBef>
                <a:spcPct val="50000"/>
              </a:spcBef>
              <a:buFont typeface="Wingdings" panose="05000000000000000000" pitchFamily="2" charset="2"/>
              <a:buChar char="§"/>
              <a:defRPr/>
            </a:pPr>
            <a:r>
              <a:rPr lang="en-US" sz="1600" dirty="0">
                <a:solidFill>
                  <a:schemeClr val="tx1">
                    <a:lumMod val="75000"/>
                    <a:lumOff val="25000"/>
                  </a:schemeClr>
                </a:solidFill>
              </a:rPr>
              <a:t>A reduction in the electric power factor (cos φ),</a:t>
            </a:r>
          </a:p>
          <a:p>
            <a:pPr marL="285750" indent="-285750" algn="just" eaLnBrk="1" hangingPunct="1">
              <a:lnSpc>
                <a:spcPct val="150000"/>
              </a:lnSpc>
              <a:spcBef>
                <a:spcPct val="50000"/>
              </a:spcBef>
              <a:buFont typeface="Wingdings" panose="05000000000000000000" pitchFamily="2" charset="2"/>
              <a:buChar char="§"/>
              <a:defRPr/>
            </a:pPr>
            <a:r>
              <a:rPr lang="en-US" sz="1600" dirty="0">
                <a:solidFill>
                  <a:schemeClr val="tx1">
                    <a:lumMod val="75000"/>
                    <a:lumOff val="25000"/>
                  </a:schemeClr>
                </a:solidFill>
              </a:rPr>
              <a:t>A global reduction in energy efficiency in processes.</a:t>
            </a:r>
          </a:p>
        </p:txBody>
      </p:sp>
      <p:grpSp>
        <p:nvGrpSpPr>
          <p:cNvPr id="5" name="Grupo 4">
            <a:extLst>
              <a:ext uri="{FF2B5EF4-FFF2-40B4-BE49-F238E27FC236}">
                <a16:creationId xmlns:a16="http://schemas.microsoft.com/office/drawing/2014/main" id="{457980DD-951C-4FAC-8FAE-77552FFD4F3A}"/>
              </a:ext>
            </a:extLst>
          </p:cNvPr>
          <p:cNvGrpSpPr/>
          <p:nvPr/>
        </p:nvGrpSpPr>
        <p:grpSpPr>
          <a:xfrm>
            <a:off x="14545" y="8620"/>
            <a:ext cx="8759319" cy="718955"/>
            <a:chOff x="14545" y="8620"/>
            <a:chExt cx="8759319" cy="718955"/>
          </a:xfrm>
        </p:grpSpPr>
        <p:grpSp>
          <p:nvGrpSpPr>
            <p:cNvPr id="6" name="Grupo 5">
              <a:extLst>
                <a:ext uri="{FF2B5EF4-FFF2-40B4-BE49-F238E27FC236}">
                  <a16:creationId xmlns:a16="http://schemas.microsoft.com/office/drawing/2014/main" id="{DF5DFC85-D6BB-4F21-9B20-84164C265059}"/>
                </a:ext>
              </a:extLst>
            </p:cNvPr>
            <p:cNvGrpSpPr/>
            <p:nvPr/>
          </p:nvGrpSpPr>
          <p:grpSpPr>
            <a:xfrm>
              <a:off x="370136" y="236507"/>
              <a:ext cx="8403728" cy="491068"/>
              <a:chOff x="370136" y="273636"/>
              <a:chExt cx="8403728" cy="491068"/>
            </a:xfrm>
          </p:grpSpPr>
          <p:sp>
            <p:nvSpPr>
              <p:cNvPr id="9" name="Titel 1">
                <a:extLst>
                  <a:ext uri="{FF2B5EF4-FFF2-40B4-BE49-F238E27FC236}">
                    <a16:creationId xmlns:a16="http://schemas.microsoft.com/office/drawing/2014/main" id="{566F2370-5236-4A33-9322-A7AEA433ED2B}"/>
                  </a:ext>
                </a:extLst>
              </p:cNvPr>
              <p:cNvSpPr txBox="1">
                <a:spLocks/>
              </p:cNvSpPr>
              <p:nvPr/>
            </p:nvSpPr>
            <p:spPr>
              <a:xfrm>
                <a:off x="370136" y="274638"/>
                <a:ext cx="8006861" cy="490066"/>
              </a:xfrm>
              <a:prstGeom prst="rect">
                <a:avLst/>
              </a:prstGeom>
              <a:solidFill>
                <a:srgbClr val="209298"/>
              </a:solidFill>
            </p:spPr>
            <p:txBody>
              <a:bodyPr vert="horz" lIns="91440" tIns="45720" rIns="91440" bIns="45720" rtlCol="0" anchor="ctr">
                <a:normAutofit/>
              </a:bodyPr>
              <a:lstStyle>
                <a:lvl1pPr algn="l" defTabSz="914400" rtl="0" eaLnBrk="1" latinLnBrk="0" hangingPunct="1">
                  <a:spcBef>
                    <a:spcPct val="0"/>
                  </a:spcBef>
                  <a:buNone/>
                  <a:defRPr sz="2200" b="1" kern="1200">
                    <a:solidFill>
                      <a:schemeClr val="bg1"/>
                    </a:solidFill>
                    <a:latin typeface="+mj-lt"/>
                    <a:ea typeface="+mj-ea"/>
                    <a:cs typeface="+mj-cs"/>
                  </a:defRPr>
                </a:lvl1pPr>
              </a:lstStyle>
              <a:p>
                <a:r>
                  <a:rPr lang="de-DE" dirty="0"/>
                  <a:t>Energy Efficiency in Engines</a:t>
                </a:r>
              </a:p>
            </p:txBody>
          </p:sp>
          <p:sp>
            <p:nvSpPr>
              <p:cNvPr id="10" name="Rectángulo 9">
                <a:extLst>
                  <a:ext uri="{FF2B5EF4-FFF2-40B4-BE49-F238E27FC236}">
                    <a16:creationId xmlns:a16="http://schemas.microsoft.com/office/drawing/2014/main" id="{F2C700FE-B644-471A-B5DC-594738CC07F0}"/>
                  </a:ext>
                </a:extLst>
              </p:cNvPr>
              <p:cNvSpPr/>
              <p:nvPr/>
            </p:nvSpPr>
            <p:spPr>
              <a:xfrm>
                <a:off x="8548873" y="273636"/>
                <a:ext cx="224991" cy="489600"/>
              </a:xfrm>
              <a:prstGeom prst="rect">
                <a:avLst/>
              </a:prstGeom>
              <a:solidFill>
                <a:srgbClr val="1B8E95"/>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s-ES" sz="1800" b="0" i="0" u="none" strike="noStrike" kern="0" cap="none" spc="0" normalizeH="0" baseline="0" noProof="0" dirty="0">
                  <a:ln>
                    <a:noFill/>
                  </a:ln>
                  <a:solidFill>
                    <a:srgbClr val="FFFFFF"/>
                  </a:solidFill>
                  <a:effectLst/>
                  <a:uLnTx/>
                  <a:uFillTx/>
                  <a:latin typeface="Arial"/>
                  <a:ea typeface="+mn-ea"/>
                  <a:cs typeface="+mn-cs"/>
                </a:endParaRPr>
              </a:p>
            </p:txBody>
          </p:sp>
        </p:grpSp>
        <p:sp>
          <p:nvSpPr>
            <p:cNvPr id="7" name="Round Diagonal Corner Rectangle 9">
              <a:extLst>
                <a:ext uri="{FF2B5EF4-FFF2-40B4-BE49-F238E27FC236}">
                  <a16:creationId xmlns:a16="http://schemas.microsoft.com/office/drawing/2014/main" id="{1D31A002-BB3A-44A4-A094-4E06EA201D11}"/>
                </a:ext>
              </a:extLst>
            </p:cNvPr>
            <p:cNvSpPr/>
            <p:nvPr/>
          </p:nvSpPr>
          <p:spPr>
            <a:xfrm>
              <a:off x="19668" y="8620"/>
              <a:ext cx="437650" cy="437650"/>
            </a:xfrm>
            <a:prstGeom prst="round2DiagRect">
              <a:avLst>
                <a:gd name="adj1" fmla="val 18841"/>
                <a:gd name="adj2" fmla="val 0"/>
              </a:avLst>
            </a:prstGeom>
            <a:solidFill>
              <a:srgbClr val="FFC000"/>
            </a:solidFill>
            <a:ln w="12700" cap="flat" cmpd="sng" algn="ctr">
              <a:noFill/>
              <a:prstDash val="solid"/>
              <a:miter lim="800000"/>
            </a:ln>
            <a:effectLst/>
          </p:spPr>
          <p:txBody>
            <a:bodyPr rtlCol="0" anchor="ctr"/>
            <a:lstStyle/>
            <a:p>
              <a:pPr marL="0" marR="0" lvl="0" indent="0" algn="ctr" defTabSz="713232" eaLnBrk="1" fontAlgn="auto" latinLnBrk="0" hangingPunct="1">
                <a:lnSpc>
                  <a:spcPct val="100000"/>
                </a:lnSpc>
                <a:spcBef>
                  <a:spcPts val="0"/>
                </a:spcBef>
                <a:spcAft>
                  <a:spcPts val="0"/>
                </a:spcAft>
                <a:buClrTx/>
                <a:buSzTx/>
                <a:buFontTx/>
                <a:buNone/>
                <a:tabLst/>
                <a:defRPr/>
              </a:pPr>
              <a:endParaRPr kumimoji="0" lang="bg-BG" sz="1404" b="0" i="0" u="none" strike="noStrike" kern="0" cap="none" spc="0" normalizeH="0" baseline="0" noProof="0">
                <a:ln>
                  <a:noFill/>
                </a:ln>
                <a:solidFill>
                  <a:srgbClr val="34719E"/>
                </a:solidFill>
                <a:effectLst/>
                <a:uLnTx/>
                <a:uFillTx/>
                <a:latin typeface="Arial"/>
                <a:ea typeface="+mn-ea"/>
                <a:cs typeface="+mn-cs"/>
              </a:endParaRPr>
            </a:p>
          </p:txBody>
        </p:sp>
        <p:sp>
          <p:nvSpPr>
            <p:cNvPr id="8" name="TextBox 3">
              <a:extLst>
                <a:ext uri="{FF2B5EF4-FFF2-40B4-BE49-F238E27FC236}">
                  <a16:creationId xmlns:a16="http://schemas.microsoft.com/office/drawing/2014/main" id="{7076FFC4-3A72-4F6F-BA63-6EC119B0985D}"/>
                </a:ext>
              </a:extLst>
            </p:cNvPr>
            <p:cNvSpPr txBox="1"/>
            <p:nvPr/>
          </p:nvSpPr>
          <p:spPr>
            <a:xfrm>
              <a:off x="14545" y="8620"/>
              <a:ext cx="470000" cy="400110"/>
            </a:xfrm>
            <a:prstGeom prst="rect">
              <a:avLst/>
            </a:prstGeom>
            <a:noFill/>
          </p:spPr>
          <p:txBody>
            <a:bodyPr wrap="none" rtlCol="0">
              <a:spAutoFit/>
            </a:bodyPr>
            <a:lstStyle/>
            <a:p>
              <a:pPr algn="ctr" defTabSz="713232"/>
              <a:r>
                <a:rPr lang="en-US" sz="2000" dirty="0">
                  <a:solidFill>
                    <a:srgbClr val="FAFAFA"/>
                  </a:solidFill>
                  <a:ea typeface="Open Sans Light" panose="020B0306030504020204" pitchFamily="34" charset="0"/>
                  <a:cs typeface="Open Sans Light" panose="020B0306030504020204" pitchFamily="34" charset="0"/>
                </a:rPr>
                <a:t>02</a:t>
              </a:r>
              <a:endParaRPr lang="bg-BG" sz="2000" dirty="0">
                <a:solidFill>
                  <a:srgbClr val="FAFAFA"/>
                </a:solidFill>
                <a:ea typeface="Open Sans Light" panose="020B0306030504020204" pitchFamily="34" charset="0"/>
                <a:cs typeface="Open Sans Light" panose="020B0306030504020204" pitchFamily="34" charset="0"/>
              </a:endParaRPr>
            </a:p>
          </p:txBody>
        </p:sp>
      </p:gr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Text Box 7">
            <a:extLst>
              <a:ext uri="{FF2B5EF4-FFF2-40B4-BE49-F238E27FC236}">
                <a16:creationId xmlns:a16="http://schemas.microsoft.com/office/drawing/2014/main" id="{368EED38-1C91-4206-9AFD-4E0F456E5053}"/>
              </a:ext>
            </a:extLst>
          </p:cNvPr>
          <p:cNvSpPr txBox="1">
            <a:spLocks noChangeArrowheads="1"/>
          </p:cNvSpPr>
          <p:nvPr/>
        </p:nvSpPr>
        <p:spPr bwMode="auto">
          <a:xfrm>
            <a:off x="358775" y="926157"/>
            <a:ext cx="8474075" cy="13952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000">
                <a:solidFill>
                  <a:schemeClr val="tx1"/>
                </a:solidFill>
                <a:latin typeface="Arial" panose="020B0604020202020204" pitchFamily="34" charset="0"/>
                <a:cs typeface="Arial" panose="020B0604020202020204" pitchFamily="34" charset="0"/>
              </a:defRPr>
            </a:lvl1pPr>
            <a:lvl2pPr marL="742950" indent="-285750">
              <a:defRPr sz="2000">
                <a:solidFill>
                  <a:schemeClr val="tx1"/>
                </a:solidFill>
                <a:latin typeface="Arial" panose="020B0604020202020204" pitchFamily="34" charset="0"/>
                <a:cs typeface="Arial" panose="020B0604020202020204" pitchFamily="34" charset="0"/>
              </a:defRPr>
            </a:lvl2pPr>
            <a:lvl3pPr marL="1143000" indent="-228600">
              <a:defRPr sz="2000">
                <a:solidFill>
                  <a:schemeClr val="tx1"/>
                </a:solidFill>
                <a:latin typeface="Arial" panose="020B0604020202020204" pitchFamily="34" charset="0"/>
                <a:cs typeface="Arial" panose="020B0604020202020204" pitchFamily="34" charset="0"/>
              </a:defRPr>
            </a:lvl3pPr>
            <a:lvl4pPr marL="1600200" indent="-228600">
              <a:defRPr sz="2000">
                <a:solidFill>
                  <a:schemeClr val="tx1"/>
                </a:solidFill>
                <a:latin typeface="Arial" panose="020B0604020202020204" pitchFamily="34" charset="0"/>
                <a:cs typeface="Arial" panose="020B0604020202020204" pitchFamily="34" charset="0"/>
              </a:defRPr>
            </a:lvl4pPr>
            <a:lvl5pPr marL="2057400" indent="-228600">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9pPr>
          </a:lstStyle>
          <a:p>
            <a:pPr algn="just">
              <a:spcBef>
                <a:spcPct val="50000"/>
              </a:spcBef>
              <a:defRPr/>
            </a:pPr>
            <a:r>
              <a:rPr lang="en-US" b="1" dirty="0">
                <a:solidFill>
                  <a:srgbClr val="FFC000"/>
                </a:solidFill>
              </a:rPr>
              <a:t>What are the opportunities to save energy in electric engines</a:t>
            </a:r>
            <a:r>
              <a:rPr lang="en-GB" b="1" dirty="0">
                <a:solidFill>
                  <a:srgbClr val="FFC000"/>
                </a:solidFill>
              </a:rPr>
              <a:t>?</a:t>
            </a:r>
          </a:p>
          <a:p>
            <a:pPr algn="just">
              <a:lnSpc>
                <a:spcPct val="150000"/>
              </a:lnSpc>
              <a:spcBef>
                <a:spcPct val="50000"/>
              </a:spcBef>
            </a:pPr>
            <a:r>
              <a:rPr lang="en-GB" altLang="en-US" sz="1600" b="1" dirty="0">
                <a:solidFill>
                  <a:schemeClr val="tx1">
                    <a:lumMod val="75000"/>
                    <a:lumOff val="25000"/>
                  </a:schemeClr>
                </a:solidFill>
              </a:rPr>
              <a:t>2.- </a:t>
            </a:r>
            <a:r>
              <a:rPr lang="en-US" sz="1600" b="1" dirty="0">
                <a:solidFill>
                  <a:schemeClr val="tx1">
                    <a:lumMod val="75000"/>
                    <a:lumOff val="25000"/>
                  </a:schemeClr>
                </a:solidFill>
              </a:rPr>
              <a:t>Correct selection of the engines</a:t>
            </a:r>
            <a:r>
              <a:rPr lang="en-GB" altLang="en-US" sz="1600" b="1" dirty="0">
                <a:solidFill>
                  <a:schemeClr val="tx1">
                    <a:lumMod val="75000"/>
                    <a:lumOff val="25000"/>
                  </a:schemeClr>
                </a:solidFill>
              </a:rPr>
              <a:t>:</a:t>
            </a:r>
          </a:p>
          <a:p>
            <a:pPr algn="just" eaLnBrk="1" hangingPunct="1">
              <a:lnSpc>
                <a:spcPct val="150000"/>
              </a:lnSpc>
              <a:spcBef>
                <a:spcPct val="50000"/>
              </a:spcBef>
            </a:pPr>
            <a:endParaRPr lang="en-GB" altLang="en-US" sz="1800" dirty="0"/>
          </a:p>
        </p:txBody>
      </p:sp>
      <p:grpSp>
        <p:nvGrpSpPr>
          <p:cNvPr id="2" name="Grupo 1">
            <a:extLst>
              <a:ext uri="{FF2B5EF4-FFF2-40B4-BE49-F238E27FC236}">
                <a16:creationId xmlns:a16="http://schemas.microsoft.com/office/drawing/2014/main" id="{D39C30A0-018C-40DE-B856-A7BEDDEF6339}"/>
              </a:ext>
            </a:extLst>
          </p:cNvPr>
          <p:cNvGrpSpPr/>
          <p:nvPr/>
        </p:nvGrpSpPr>
        <p:grpSpPr>
          <a:xfrm>
            <a:off x="1285684" y="2204864"/>
            <a:ext cx="7162800" cy="3444875"/>
            <a:chOff x="1622425" y="2143808"/>
            <a:chExt cx="7162800" cy="3444875"/>
          </a:xfrm>
        </p:grpSpPr>
        <p:pic>
          <p:nvPicPr>
            <p:cNvPr id="37892" name="Picture 5" descr="sobredim">
              <a:extLst>
                <a:ext uri="{FF2B5EF4-FFF2-40B4-BE49-F238E27FC236}">
                  <a16:creationId xmlns:a16="http://schemas.microsoft.com/office/drawing/2014/main" id="{01F77691-8FE4-4A1E-AD3F-2D0FDEE6BA3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22425" y="2143808"/>
              <a:ext cx="7162800" cy="3444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7893" name="1 CuadroTexto">
              <a:extLst>
                <a:ext uri="{FF2B5EF4-FFF2-40B4-BE49-F238E27FC236}">
                  <a16:creationId xmlns:a16="http://schemas.microsoft.com/office/drawing/2014/main" id="{6B9D11AB-5377-4CCA-97F8-A2391C768483}"/>
                </a:ext>
              </a:extLst>
            </p:cNvPr>
            <p:cNvSpPr txBox="1">
              <a:spLocks noChangeArrowheads="1"/>
            </p:cNvSpPr>
            <p:nvPr/>
          </p:nvSpPr>
          <p:spPr bwMode="auto">
            <a:xfrm>
              <a:off x="7171531" y="2880538"/>
              <a:ext cx="1404937" cy="954107"/>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000">
                  <a:solidFill>
                    <a:schemeClr val="tx1"/>
                  </a:solidFill>
                  <a:latin typeface="Arial" panose="020B0604020202020204" pitchFamily="34" charset="0"/>
                  <a:cs typeface="Arial" panose="020B0604020202020204" pitchFamily="34" charset="0"/>
                </a:defRPr>
              </a:lvl1pPr>
              <a:lvl2pPr marL="742950" indent="-285750">
                <a:defRPr sz="2000">
                  <a:solidFill>
                    <a:schemeClr val="tx1"/>
                  </a:solidFill>
                  <a:latin typeface="Arial" panose="020B0604020202020204" pitchFamily="34" charset="0"/>
                  <a:cs typeface="Arial" panose="020B0604020202020204" pitchFamily="34" charset="0"/>
                </a:defRPr>
              </a:lvl2pPr>
              <a:lvl3pPr marL="1143000" indent="-228600">
                <a:defRPr sz="2000">
                  <a:solidFill>
                    <a:schemeClr val="tx1"/>
                  </a:solidFill>
                  <a:latin typeface="Arial" panose="020B0604020202020204" pitchFamily="34" charset="0"/>
                  <a:cs typeface="Arial" panose="020B0604020202020204" pitchFamily="34" charset="0"/>
                </a:defRPr>
              </a:lvl3pPr>
              <a:lvl4pPr marL="1600200" indent="-228600">
                <a:defRPr sz="2000">
                  <a:solidFill>
                    <a:schemeClr val="tx1"/>
                  </a:solidFill>
                  <a:latin typeface="Arial" panose="020B0604020202020204" pitchFamily="34" charset="0"/>
                  <a:cs typeface="Arial" panose="020B0604020202020204" pitchFamily="34" charset="0"/>
                </a:defRPr>
              </a:lvl4pPr>
              <a:lvl5pPr marL="2057400" indent="-228600">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9pPr>
            </a:lstStyle>
            <a:p>
              <a:r>
                <a:rPr lang="en-GB" altLang="en-US" sz="1400" dirty="0"/>
                <a:t>Power increase to the nearest standard</a:t>
              </a:r>
            </a:p>
          </p:txBody>
        </p:sp>
        <p:sp>
          <p:nvSpPr>
            <p:cNvPr id="37894" name="5 CuadroTexto">
              <a:extLst>
                <a:ext uri="{FF2B5EF4-FFF2-40B4-BE49-F238E27FC236}">
                  <a16:creationId xmlns:a16="http://schemas.microsoft.com/office/drawing/2014/main" id="{8D759E98-66BD-40E1-8EFB-172786DE1CDF}"/>
                </a:ext>
              </a:extLst>
            </p:cNvPr>
            <p:cNvSpPr txBox="1">
              <a:spLocks noChangeArrowheads="1"/>
            </p:cNvSpPr>
            <p:nvPr/>
          </p:nvSpPr>
          <p:spPr bwMode="auto">
            <a:xfrm>
              <a:off x="5767388" y="4249738"/>
              <a:ext cx="2808287" cy="461962"/>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000">
                  <a:solidFill>
                    <a:schemeClr val="tx1"/>
                  </a:solidFill>
                  <a:latin typeface="Arial" panose="020B0604020202020204" pitchFamily="34" charset="0"/>
                  <a:cs typeface="Arial" panose="020B0604020202020204" pitchFamily="34" charset="0"/>
                </a:defRPr>
              </a:lvl1pPr>
              <a:lvl2pPr marL="742950" indent="-285750">
                <a:defRPr sz="2000">
                  <a:solidFill>
                    <a:schemeClr val="tx1"/>
                  </a:solidFill>
                  <a:latin typeface="Arial" panose="020B0604020202020204" pitchFamily="34" charset="0"/>
                  <a:cs typeface="Arial" panose="020B0604020202020204" pitchFamily="34" charset="0"/>
                </a:defRPr>
              </a:lvl2pPr>
              <a:lvl3pPr marL="1143000" indent="-228600">
                <a:defRPr sz="2000">
                  <a:solidFill>
                    <a:schemeClr val="tx1"/>
                  </a:solidFill>
                  <a:latin typeface="Arial" panose="020B0604020202020204" pitchFamily="34" charset="0"/>
                  <a:cs typeface="Arial" panose="020B0604020202020204" pitchFamily="34" charset="0"/>
                </a:defRPr>
              </a:lvl3pPr>
              <a:lvl4pPr marL="1600200" indent="-228600">
                <a:defRPr sz="2000">
                  <a:solidFill>
                    <a:schemeClr val="tx1"/>
                  </a:solidFill>
                  <a:latin typeface="Arial" panose="020B0604020202020204" pitchFamily="34" charset="0"/>
                  <a:cs typeface="Arial" panose="020B0604020202020204" pitchFamily="34" charset="0"/>
                </a:defRPr>
              </a:lvl4pPr>
              <a:lvl5pPr marL="2057400" indent="-228600">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9pPr>
            </a:lstStyle>
            <a:p>
              <a:r>
                <a:rPr lang="en-GB" altLang="en-US" sz="1200" dirty="0"/>
                <a:t>Power increase of 10 % by the engineer</a:t>
              </a:r>
            </a:p>
          </p:txBody>
        </p:sp>
        <p:sp>
          <p:nvSpPr>
            <p:cNvPr id="37895" name="6 CuadroTexto">
              <a:extLst>
                <a:ext uri="{FF2B5EF4-FFF2-40B4-BE49-F238E27FC236}">
                  <a16:creationId xmlns:a16="http://schemas.microsoft.com/office/drawing/2014/main" id="{9760A059-D0FF-41A1-A3D5-4D5A8E3E068A}"/>
                </a:ext>
              </a:extLst>
            </p:cNvPr>
            <p:cNvSpPr txBox="1">
              <a:spLocks noChangeArrowheads="1"/>
            </p:cNvSpPr>
            <p:nvPr/>
          </p:nvSpPr>
          <p:spPr bwMode="auto">
            <a:xfrm>
              <a:off x="4794250" y="4695825"/>
              <a:ext cx="2808288" cy="461963"/>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000">
                  <a:solidFill>
                    <a:schemeClr val="tx1"/>
                  </a:solidFill>
                  <a:latin typeface="Arial" panose="020B0604020202020204" pitchFamily="34" charset="0"/>
                  <a:cs typeface="Arial" panose="020B0604020202020204" pitchFamily="34" charset="0"/>
                </a:defRPr>
              </a:lvl1pPr>
              <a:lvl2pPr marL="742950" indent="-285750">
                <a:defRPr sz="2000">
                  <a:solidFill>
                    <a:schemeClr val="tx1"/>
                  </a:solidFill>
                  <a:latin typeface="Arial" panose="020B0604020202020204" pitchFamily="34" charset="0"/>
                  <a:cs typeface="Arial" panose="020B0604020202020204" pitchFamily="34" charset="0"/>
                </a:defRPr>
              </a:lvl2pPr>
              <a:lvl3pPr marL="1143000" indent="-228600">
                <a:defRPr sz="2000">
                  <a:solidFill>
                    <a:schemeClr val="tx1"/>
                  </a:solidFill>
                  <a:latin typeface="Arial" panose="020B0604020202020204" pitchFamily="34" charset="0"/>
                  <a:cs typeface="Arial" panose="020B0604020202020204" pitchFamily="34" charset="0"/>
                </a:defRPr>
              </a:lvl3pPr>
              <a:lvl4pPr marL="1600200" indent="-228600">
                <a:defRPr sz="2000">
                  <a:solidFill>
                    <a:schemeClr val="tx1"/>
                  </a:solidFill>
                  <a:latin typeface="Arial" panose="020B0604020202020204" pitchFamily="34" charset="0"/>
                  <a:cs typeface="Arial" panose="020B0604020202020204" pitchFamily="34" charset="0"/>
                </a:defRPr>
              </a:lvl4pPr>
              <a:lvl5pPr marL="2057400" indent="-228600">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9pPr>
            </a:lstStyle>
            <a:p>
              <a:r>
                <a:rPr lang="en-GB" altLang="en-US" sz="1200" dirty="0"/>
                <a:t>10% power increase per according to the device design</a:t>
              </a:r>
            </a:p>
          </p:txBody>
        </p:sp>
        <p:sp>
          <p:nvSpPr>
            <p:cNvPr id="37896" name="7 CuadroTexto">
              <a:extLst>
                <a:ext uri="{FF2B5EF4-FFF2-40B4-BE49-F238E27FC236}">
                  <a16:creationId xmlns:a16="http://schemas.microsoft.com/office/drawing/2014/main" id="{22F4D769-741D-41E6-987E-DA470D93B5C5}"/>
                </a:ext>
              </a:extLst>
            </p:cNvPr>
            <p:cNvSpPr txBox="1">
              <a:spLocks noChangeArrowheads="1"/>
            </p:cNvSpPr>
            <p:nvPr/>
          </p:nvSpPr>
          <p:spPr bwMode="auto">
            <a:xfrm>
              <a:off x="4038600" y="5195888"/>
              <a:ext cx="3779838" cy="27622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000">
                  <a:solidFill>
                    <a:schemeClr val="tx1"/>
                  </a:solidFill>
                  <a:latin typeface="Arial" panose="020B0604020202020204" pitchFamily="34" charset="0"/>
                  <a:cs typeface="Arial" panose="020B0604020202020204" pitchFamily="34" charset="0"/>
                </a:defRPr>
              </a:lvl1pPr>
              <a:lvl2pPr marL="742950" indent="-285750">
                <a:defRPr sz="2000">
                  <a:solidFill>
                    <a:schemeClr val="tx1"/>
                  </a:solidFill>
                  <a:latin typeface="Arial" panose="020B0604020202020204" pitchFamily="34" charset="0"/>
                  <a:cs typeface="Arial" panose="020B0604020202020204" pitchFamily="34" charset="0"/>
                </a:defRPr>
              </a:lvl2pPr>
              <a:lvl3pPr marL="1143000" indent="-228600">
                <a:defRPr sz="2000">
                  <a:solidFill>
                    <a:schemeClr val="tx1"/>
                  </a:solidFill>
                  <a:latin typeface="Arial" panose="020B0604020202020204" pitchFamily="34" charset="0"/>
                  <a:cs typeface="Arial" panose="020B0604020202020204" pitchFamily="34" charset="0"/>
                </a:defRPr>
              </a:lvl3pPr>
              <a:lvl4pPr marL="1600200" indent="-228600">
                <a:defRPr sz="2000">
                  <a:solidFill>
                    <a:schemeClr val="tx1"/>
                  </a:solidFill>
                  <a:latin typeface="Arial" panose="020B0604020202020204" pitchFamily="34" charset="0"/>
                  <a:cs typeface="Arial" panose="020B0604020202020204" pitchFamily="34" charset="0"/>
                </a:defRPr>
              </a:lvl4pPr>
              <a:lvl5pPr marL="2057400" indent="-228600">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9pPr>
            </a:lstStyle>
            <a:p>
              <a:r>
                <a:rPr lang="es-ES" altLang="en-US" sz="1200" dirty="0"/>
                <a:t>Real </a:t>
              </a:r>
              <a:r>
                <a:rPr lang="es-ES" altLang="en-US" sz="1200" dirty="0" err="1"/>
                <a:t>requeriments</a:t>
              </a:r>
              <a:endParaRPr lang="es-ES" altLang="en-US" sz="1200" dirty="0"/>
            </a:p>
          </p:txBody>
        </p:sp>
      </p:grpSp>
      <p:sp>
        <p:nvSpPr>
          <p:cNvPr id="37897" name="2 Flecha derecha">
            <a:extLst>
              <a:ext uri="{FF2B5EF4-FFF2-40B4-BE49-F238E27FC236}">
                <a16:creationId xmlns:a16="http://schemas.microsoft.com/office/drawing/2014/main" id="{D068F83C-44C7-458A-ADDD-0CE14CC71277}"/>
              </a:ext>
            </a:extLst>
          </p:cNvPr>
          <p:cNvSpPr>
            <a:spLocks noChangeArrowheads="1"/>
          </p:cNvSpPr>
          <p:nvPr/>
        </p:nvSpPr>
        <p:spPr bwMode="auto">
          <a:xfrm rot="16200000">
            <a:off x="-696210" y="3791234"/>
            <a:ext cx="3205163" cy="251720"/>
          </a:xfrm>
          <a:prstGeom prst="rightArrow">
            <a:avLst>
              <a:gd name="adj1" fmla="val 50000"/>
              <a:gd name="adj2" fmla="val 50008"/>
            </a:avLst>
          </a:prstGeom>
          <a:ln>
            <a:headEnd/>
            <a:tailEnd/>
          </a:ln>
        </p:spPr>
        <p:style>
          <a:lnRef idx="2">
            <a:schemeClr val="accent1">
              <a:shade val="50000"/>
            </a:schemeClr>
          </a:lnRef>
          <a:fillRef idx="1">
            <a:schemeClr val="accent1"/>
          </a:fillRef>
          <a:effectRef idx="0">
            <a:schemeClr val="accent1"/>
          </a:effectRef>
          <a:fontRef idx="minor">
            <a:schemeClr val="lt1"/>
          </a:fontRef>
        </p:style>
        <p:txBody>
          <a:bodyPr/>
          <a:lstStyle>
            <a:lvl1pPr>
              <a:defRPr sz="2000">
                <a:solidFill>
                  <a:schemeClr val="tx1"/>
                </a:solidFill>
                <a:latin typeface="Arial" panose="020B0604020202020204" pitchFamily="34" charset="0"/>
                <a:cs typeface="Arial" panose="020B0604020202020204" pitchFamily="34" charset="0"/>
              </a:defRPr>
            </a:lvl1pPr>
            <a:lvl2pPr marL="742950" indent="-285750">
              <a:defRPr sz="2000">
                <a:solidFill>
                  <a:schemeClr val="tx1"/>
                </a:solidFill>
                <a:latin typeface="Arial" panose="020B0604020202020204" pitchFamily="34" charset="0"/>
                <a:cs typeface="Arial" panose="020B0604020202020204" pitchFamily="34" charset="0"/>
              </a:defRPr>
            </a:lvl2pPr>
            <a:lvl3pPr marL="1143000" indent="-228600">
              <a:defRPr sz="2000">
                <a:solidFill>
                  <a:schemeClr val="tx1"/>
                </a:solidFill>
                <a:latin typeface="Arial" panose="020B0604020202020204" pitchFamily="34" charset="0"/>
                <a:cs typeface="Arial" panose="020B0604020202020204" pitchFamily="34" charset="0"/>
              </a:defRPr>
            </a:lvl3pPr>
            <a:lvl4pPr marL="1600200" indent="-228600">
              <a:defRPr sz="2000">
                <a:solidFill>
                  <a:schemeClr val="tx1"/>
                </a:solidFill>
                <a:latin typeface="Arial" panose="020B0604020202020204" pitchFamily="34" charset="0"/>
                <a:cs typeface="Arial" panose="020B0604020202020204" pitchFamily="34" charset="0"/>
              </a:defRPr>
            </a:lvl4pPr>
            <a:lvl5pPr marL="2057400" indent="-228600">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9pPr>
          </a:lstStyle>
          <a:p>
            <a:pPr algn="ctr" eaLnBrk="1" hangingPunct="1"/>
            <a:endParaRPr lang="es-ES" altLang="en-US"/>
          </a:p>
        </p:txBody>
      </p:sp>
      <p:sp>
        <p:nvSpPr>
          <p:cNvPr id="37898" name="Text Box 7">
            <a:extLst>
              <a:ext uri="{FF2B5EF4-FFF2-40B4-BE49-F238E27FC236}">
                <a16:creationId xmlns:a16="http://schemas.microsoft.com/office/drawing/2014/main" id="{825F933C-CE57-4246-B396-C2EE0B0085A5}"/>
              </a:ext>
            </a:extLst>
          </p:cNvPr>
          <p:cNvSpPr txBox="1">
            <a:spLocks noChangeArrowheads="1"/>
          </p:cNvSpPr>
          <p:nvPr/>
        </p:nvSpPr>
        <p:spPr bwMode="auto">
          <a:xfrm rot="16200000">
            <a:off x="-1260021" y="3699433"/>
            <a:ext cx="3581400" cy="376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000">
                <a:solidFill>
                  <a:schemeClr val="tx1"/>
                </a:solidFill>
                <a:latin typeface="Arial" panose="020B0604020202020204" pitchFamily="34" charset="0"/>
                <a:cs typeface="Arial" panose="020B0604020202020204" pitchFamily="34" charset="0"/>
              </a:defRPr>
            </a:lvl1pPr>
            <a:lvl2pPr marL="742950" indent="-285750">
              <a:defRPr sz="2000">
                <a:solidFill>
                  <a:schemeClr val="tx1"/>
                </a:solidFill>
                <a:latin typeface="Arial" panose="020B0604020202020204" pitchFamily="34" charset="0"/>
                <a:cs typeface="Arial" panose="020B0604020202020204" pitchFamily="34" charset="0"/>
              </a:defRPr>
            </a:lvl2pPr>
            <a:lvl3pPr marL="1143000" indent="-228600">
              <a:defRPr sz="2000">
                <a:solidFill>
                  <a:schemeClr val="tx1"/>
                </a:solidFill>
                <a:latin typeface="Arial" panose="020B0604020202020204" pitchFamily="34" charset="0"/>
                <a:cs typeface="Arial" panose="020B0604020202020204" pitchFamily="34" charset="0"/>
              </a:defRPr>
            </a:lvl3pPr>
            <a:lvl4pPr marL="1600200" indent="-228600">
              <a:defRPr sz="2000">
                <a:solidFill>
                  <a:schemeClr val="tx1"/>
                </a:solidFill>
                <a:latin typeface="Arial" panose="020B0604020202020204" pitchFamily="34" charset="0"/>
                <a:cs typeface="Arial" panose="020B0604020202020204" pitchFamily="34" charset="0"/>
              </a:defRPr>
            </a:lvl4pPr>
            <a:lvl5pPr marL="2057400" indent="-228600">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9pPr>
          </a:lstStyle>
          <a:p>
            <a:pPr algn="ctr">
              <a:lnSpc>
                <a:spcPct val="150000"/>
              </a:lnSpc>
              <a:spcBef>
                <a:spcPct val="50000"/>
              </a:spcBef>
            </a:pPr>
            <a:r>
              <a:rPr lang="en-GB" altLang="en-US" sz="1400" dirty="0"/>
              <a:t>Higher energy consumption required</a:t>
            </a:r>
          </a:p>
        </p:txBody>
      </p:sp>
      <p:grpSp>
        <p:nvGrpSpPr>
          <p:cNvPr id="12" name="Grupo 11">
            <a:extLst>
              <a:ext uri="{FF2B5EF4-FFF2-40B4-BE49-F238E27FC236}">
                <a16:creationId xmlns:a16="http://schemas.microsoft.com/office/drawing/2014/main" id="{B436F894-213B-4871-A50E-A20991C15006}"/>
              </a:ext>
            </a:extLst>
          </p:cNvPr>
          <p:cNvGrpSpPr/>
          <p:nvPr/>
        </p:nvGrpSpPr>
        <p:grpSpPr>
          <a:xfrm>
            <a:off x="14545" y="8620"/>
            <a:ext cx="8759319" cy="718955"/>
            <a:chOff x="14545" y="8620"/>
            <a:chExt cx="8759319" cy="718955"/>
          </a:xfrm>
        </p:grpSpPr>
        <p:grpSp>
          <p:nvGrpSpPr>
            <p:cNvPr id="13" name="Grupo 12">
              <a:extLst>
                <a:ext uri="{FF2B5EF4-FFF2-40B4-BE49-F238E27FC236}">
                  <a16:creationId xmlns:a16="http://schemas.microsoft.com/office/drawing/2014/main" id="{03690788-84FC-4741-A7E5-E1F7F3A027E4}"/>
                </a:ext>
              </a:extLst>
            </p:cNvPr>
            <p:cNvGrpSpPr/>
            <p:nvPr/>
          </p:nvGrpSpPr>
          <p:grpSpPr>
            <a:xfrm>
              <a:off x="370136" y="236507"/>
              <a:ext cx="8403728" cy="491068"/>
              <a:chOff x="370136" y="273636"/>
              <a:chExt cx="8403728" cy="491068"/>
            </a:xfrm>
          </p:grpSpPr>
          <p:sp>
            <p:nvSpPr>
              <p:cNvPr id="16" name="Titel 1">
                <a:extLst>
                  <a:ext uri="{FF2B5EF4-FFF2-40B4-BE49-F238E27FC236}">
                    <a16:creationId xmlns:a16="http://schemas.microsoft.com/office/drawing/2014/main" id="{CEBBC097-4D0F-4FA4-AA6A-DC8D2C765EA4}"/>
                  </a:ext>
                </a:extLst>
              </p:cNvPr>
              <p:cNvSpPr txBox="1">
                <a:spLocks/>
              </p:cNvSpPr>
              <p:nvPr/>
            </p:nvSpPr>
            <p:spPr>
              <a:xfrm>
                <a:off x="370136" y="274638"/>
                <a:ext cx="8006861" cy="490066"/>
              </a:xfrm>
              <a:prstGeom prst="rect">
                <a:avLst/>
              </a:prstGeom>
              <a:solidFill>
                <a:srgbClr val="209298"/>
              </a:solidFill>
            </p:spPr>
            <p:txBody>
              <a:bodyPr vert="horz" lIns="91440" tIns="45720" rIns="91440" bIns="45720" rtlCol="0" anchor="ctr">
                <a:normAutofit/>
              </a:bodyPr>
              <a:lstStyle>
                <a:lvl1pPr algn="l" defTabSz="914400" rtl="0" eaLnBrk="1" latinLnBrk="0" hangingPunct="1">
                  <a:spcBef>
                    <a:spcPct val="0"/>
                  </a:spcBef>
                  <a:buNone/>
                  <a:defRPr sz="2200" b="1" kern="1200">
                    <a:solidFill>
                      <a:schemeClr val="bg1"/>
                    </a:solidFill>
                    <a:latin typeface="+mj-lt"/>
                    <a:ea typeface="+mj-ea"/>
                    <a:cs typeface="+mj-cs"/>
                  </a:defRPr>
                </a:lvl1pPr>
              </a:lstStyle>
              <a:p>
                <a:r>
                  <a:rPr lang="de-DE" dirty="0"/>
                  <a:t>Energy Efficiency in Engines</a:t>
                </a:r>
              </a:p>
            </p:txBody>
          </p:sp>
          <p:sp>
            <p:nvSpPr>
              <p:cNvPr id="17" name="Rectángulo 16">
                <a:extLst>
                  <a:ext uri="{FF2B5EF4-FFF2-40B4-BE49-F238E27FC236}">
                    <a16:creationId xmlns:a16="http://schemas.microsoft.com/office/drawing/2014/main" id="{4C874EAB-A18F-4780-BFAE-BAA41EB29405}"/>
                  </a:ext>
                </a:extLst>
              </p:cNvPr>
              <p:cNvSpPr/>
              <p:nvPr/>
            </p:nvSpPr>
            <p:spPr>
              <a:xfrm>
                <a:off x="8548873" y="273636"/>
                <a:ext cx="224991" cy="489600"/>
              </a:xfrm>
              <a:prstGeom prst="rect">
                <a:avLst/>
              </a:prstGeom>
              <a:solidFill>
                <a:srgbClr val="1B8E95"/>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s-ES" sz="1800" b="0" i="0" u="none" strike="noStrike" kern="0" cap="none" spc="0" normalizeH="0" baseline="0" noProof="0" dirty="0">
                  <a:ln>
                    <a:noFill/>
                  </a:ln>
                  <a:solidFill>
                    <a:srgbClr val="FFFFFF"/>
                  </a:solidFill>
                  <a:effectLst/>
                  <a:uLnTx/>
                  <a:uFillTx/>
                  <a:latin typeface="Arial"/>
                  <a:ea typeface="+mn-ea"/>
                  <a:cs typeface="+mn-cs"/>
                </a:endParaRPr>
              </a:p>
            </p:txBody>
          </p:sp>
        </p:grpSp>
        <p:sp>
          <p:nvSpPr>
            <p:cNvPr id="14" name="Round Diagonal Corner Rectangle 9">
              <a:extLst>
                <a:ext uri="{FF2B5EF4-FFF2-40B4-BE49-F238E27FC236}">
                  <a16:creationId xmlns:a16="http://schemas.microsoft.com/office/drawing/2014/main" id="{56D8F4BC-A331-4AE6-992D-BD84F5419135}"/>
                </a:ext>
              </a:extLst>
            </p:cNvPr>
            <p:cNvSpPr/>
            <p:nvPr/>
          </p:nvSpPr>
          <p:spPr>
            <a:xfrm>
              <a:off x="19668" y="8620"/>
              <a:ext cx="437650" cy="437650"/>
            </a:xfrm>
            <a:prstGeom prst="round2DiagRect">
              <a:avLst>
                <a:gd name="adj1" fmla="val 18841"/>
                <a:gd name="adj2" fmla="val 0"/>
              </a:avLst>
            </a:prstGeom>
            <a:solidFill>
              <a:srgbClr val="FFC000"/>
            </a:solidFill>
            <a:ln w="12700" cap="flat" cmpd="sng" algn="ctr">
              <a:noFill/>
              <a:prstDash val="solid"/>
              <a:miter lim="800000"/>
            </a:ln>
            <a:effectLst/>
          </p:spPr>
          <p:txBody>
            <a:bodyPr rtlCol="0" anchor="ctr"/>
            <a:lstStyle/>
            <a:p>
              <a:pPr marL="0" marR="0" lvl="0" indent="0" algn="ctr" defTabSz="713232" eaLnBrk="1" fontAlgn="auto" latinLnBrk="0" hangingPunct="1">
                <a:lnSpc>
                  <a:spcPct val="100000"/>
                </a:lnSpc>
                <a:spcBef>
                  <a:spcPts val="0"/>
                </a:spcBef>
                <a:spcAft>
                  <a:spcPts val="0"/>
                </a:spcAft>
                <a:buClrTx/>
                <a:buSzTx/>
                <a:buFontTx/>
                <a:buNone/>
                <a:tabLst/>
                <a:defRPr/>
              </a:pPr>
              <a:endParaRPr kumimoji="0" lang="bg-BG" sz="1404" b="0" i="0" u="none" strike="noStrike" kern="0" cap="none" spc="0" normalizeH="0" baseline="0" noProof="0">
                <a:ln>
                  <a:noFill/>
                </a:ln>
                <a:solidFill>
                  <a:srgbClr val="34719E"/>
                </a:solidFill>
                <a:effectLst/>
                <a:uLnTx/>
                <a:uFillTx/>
                <a:latin typeface="Arial"/>
                <a:ea typeface="+mn-ea"/>
                <a:cs typeface="+mn-cs"/>
              </a:endParaRPr>
            </a:p>
          </p:txBody>
        </p:sp>
        <p:sp>
          <p:nvSpPr>
            <p:cNvPr id="15" name="TextBox 3">
              <a:extLst>
                <a:ext uri="{FF2B5EF4-FFF2-40B4-BE49-F238E27FC236}">
                  <a16:creationId xmlns:a16="http://schemas.microsoft.com/office/drawing/2014/main" id="{261C2F70-7645-44E7-896D-5A3C05C778E8}"/>
                </a:ext>
              </a:extLst>
            </p:cNvPr>
            <p:cNvSpPr txBox="1"/>
            <p:nvPr/>
          </p:nvSpPr>
          <p:spPr>
            <a:xfrm>
              <a:off x="14545" y="8620"/>
              <a:ext cx="470000" cy="400110"/>
            </a:xfrm>
            <a:prstGeom prst="rect">
              <a:avLst/>
            </a:prstGeom>
            <a:noFill/>
          </p:spPr>
          <p:txBody>
            <a:bodyPr wrap="none" rtlCol="0">
              <a:spAutoFit/>
            </a:bodyPr>
            <a:lstStyle/>
            <a:p>
              <a:pPr algn="ctr" defTabSz="713232"/>
              <a:r>
                <a:rPr lang="en-US" sz="2000" dirty="0">
                  <a:solidFill>
                    <a:srgbClr val="FAFAFA"/>
                  </a:solidFill>
                  <a:ea typeface="Open Sans Light" panose="020B0306030504020204" pitchFamily="34" charset="0"/>
                  <a:cs typeface="Open Sans Light" panose="020B0306030504020204" pitchFamily="34" charset="0"/>
                </a:rPr>
                <a:t>02</a:t>
              </a:r>
              <a:endParaRPr lang="bg-BG" sz="2000" dirty="0">
                <a:solidFill>
                  <a:srgbClr val="FAFAFA"/>
                </a:solidFill>
                <a:ea typeface="Open Sans Light" panose="020B0306030504020204" pitchFamily="34" charset="0"/>
                <a:cs typeface="Open Sans Light" panose="020B0306030504020204" pitchFamily="34" charset="0"/>
              </a:endParaRPr>
            </a:p>
          </p:txBody>
        </p:sp>
      </p:gr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Text Box 7">
            <a:extLst>
              <a:ext uri="{FF2B5EF4-FFF2-40B4-BE49-F238E27FC236}">
                <a16:creationId xmlns:a16="http://schemas.microsoft.com/office/drawing/2014/main" id="{7EC31816-0BBD-42CA-8E7B-9A5C976B1E67}"/>
              </a:ext>
            </a:extLst>
          </p:cNvPr>
          <p:cNvSpPr txBox="1">
            <a:spLocks noChangeArrowheads="1"/>
          </p:cNvSpPr>
          <p:nvPr/>
        </p:nvSpPr>
        <p:spPr bwMode="auto">
          <a:xfrm>
            <a:off x="370136" y="919163"/>
            <a:ext cx="8474075" cy="25032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000">
                <a:solidFill>
                  <a:schemeClr val="tx1"/>
                </a:solidFill>
                <a:latin typeface="Arial" panose="020B0604020202020204" pitchFamily="34" charset="0"/>
                <a:cs typeface="Arial" panose="020B0604020202020204" pitchFamily="34" charset="0"/>
              </a:defRPr>
            </a:lvl1pPr>
            <a:lvl2pPr marL="742950" indent="-285750">
              <a:defRPr sz="2000">
                <a:solidFill>
                  <a:schemeClr val="tx1"/>
                </a:solidFill>
                <a:latin typeface="Arial" panose="020B0604020202020204" pitchFamily="34" charset="0"/>
                <a:cs typeface="Arial" panose="020B0604020202020204" pitchFamily="34" charset="0"/>
              </a:defRPr>
            </a:lvl2pPr>
            <a:lvl3pPr marL="1143000" indent="-228600">
              <a:defRPr sz="2000">
                <a:solidFill>
                  <a:schemeClr val="tx1"/>
                </a:solidFill>
                <a:latin typeface="Arial" panose="020B0604020202020204" pitchFamily="34" charset="0"/>
                <a:cs typeface="Arial" panose="020B0604020202020204" pitchFamily="34" charset="0"/>
              </a:defRPr>
            </a:lvl3pPr>
            <a:lvl4pPr marL="1600200" indent="-228600">
              <a:defRPr sz="2000">
                <a:solidFill>
                  <a:schemeClr val="tx1"/>
                </a:solidFill>
                <a:latin typeface="Arial" panose="020B0604020202020204" pitchFamily="34" charset="0"/>
                <a:cs typeface="Arial" panose="020B0604020202020204" pitchFamily="34" charset="0"/>
              </a:defRPr>
            </a:lvl4pPr>
            <a:lvl5pPr marL="2057400" indent="-228600">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9pPr>
          </a:lstStyle>
          <a:p>
            <a:pPr algn="just">
              <a:spcBef>
                <a:spcPct val="50000"/>
              </a:spcBef>
              <a:defRPr/>
            </a:pPr>
            <a:r>
              <a:rPr lang="en-US" b="1" dirty="0">
                <a:solidFill>
                  <a:srgbClr val="FFC000"/>
                </a:solidFill>
              </a:rPr>
              <a:t>What are the opportunities to save energy in electric engines</a:t>
            </a:r>
            <a:r>
              <a:rPr lang="en-GB" b="1" dirty="0">
                <a:solidFill>
                  <a:srgbClr val="FFC000"/>
                </a:solidFill>
              </a:rPr>
              <a:t>?</a:t>
            </a:r>
          </a:p>
          <a:p>
            <a:pPr algn="just">
              <a:lnSpc>
                <a:spcPct val="150000"/>
              </a:lnSpc>
              <a:spcBef>
                <a:spcPct val="50000"/>
              </a:spcBef>
            </a:pPr>
            <a:r>
              <a:rPr lang="en-GB" altLang="en-US" sz="1600" b="1" dirty="0">
                <a:solidFill>
                  <a:schemeClr val="tx1">
                    <a:lumMod val="75000"/>
                    <a:lumOff val="25000"/>
                  </a:schemeClr>
                </a:solidFill>
              </a:rPr>
              <a:t>3.- </a:t>
            </a:r>
            <a:r>
              <a:rPr lang="en-US" altLang="en-US" sz="1600" b="1" dirty="0">
                <a:solidFill>
                  <a:schemeClr val="tx1">
                    <a:lumMod val="75000"/>
                    <a:lumOff val="25000"/>
                  </a:schemeClr>
                </a:solidFill>
              </a:rPr>
              <a:t>Replace old engines with new ones with high efficiency</a:t>
            </a:r>
            <a:r>
              <a:rPr lang="en-GB" altLang="en-US" sz="1600" b="1" dirty="0">
                <a:solidFill>
                  <a:schemeClr val="tx1">
                    <a:lumMod val="75000"/>
                    <a:lumOff val="25000"/>
                  </a:schemeClr>
                </a:solidFill>
              </a:rPr>
              <a:t>.</a:t>
            </a:r>
          </a:p>
          <a:p>
            <a:pPr algn="just" eaLnBrk="1" hangingPunct="1">
              <a:lnSpc>
                <a:spcPct val="150000"/>
              </a:lnSpc>
              <a:spcBef>
                <a:spcPct val="50000"/>
              </a:spcBef>
            </a:pPr>
            <a:endParaRPr lang="en-GB" altLang="en-US" sz="1800" dirty="0"/>
          </a:p>
          <a:p>
            <a:pPr algn="just">
              <a:lnSpc>
                <a:spcPct val="150000"/>
              </a:lnSpc>
              <a:spcBef>
                <a:spcPct val="50000"/>
              </a:spcBef>
            </a:pPr>
            <a:r>
              <a:rPr lang="en-GB" altLang="en-US" sz="1800" dirty="0"/>
              <a:t>Classification </a:t>
            </a:r>
          </a:p>
          <a:p>
            <a:pPr algn="just" eaLnBrk="1" hangingPunct="1">
              <a:lnSpc>
                <a:spcPct val="150000"/>
              </a:lnSpc>
              <a:spcBef>
                <a:spcPct val="50000"/>
              </a:spcBef>
            </a:pPr>
            <a:endParaRPr lang="en-GB" altLang="en-US" sz="1800" dirty="0"/>
          </a:p>
        </p:txBody>
      </p:sp>
      <p:grpSp>
        <p:nvGrpSpPr>
          <p:cNvPr id="2" name="Grupo 1">
            <a:extLst>
              <a:ext uri="{FF2B5EF4-FFF2-40B4-BE49-F238E27FC236}">
                <a16:creationId xmlns:a16="http://schemas.microsoft.com/office/drawing/2014/main" id="{C15DA721-73BC-40B2-9594-4CD1BA0688EA}"/>
              </a:ext>
            </a:extLst>
          </p:cNvPr>
          <p:cNvGrpSpPr/>
          <p:nvPr/>
        </p:nvGrpSpPr>
        <p:grpSpPr>
          <a:xfrm>
            <a:off x="2016088" y="1916832"/>
            <a:ext cx="6588360" cy="1554163"/>
            <a:chOff x="2016088" y="2089150"/>
            <a:chExt cx="6588360" cy="1554163"/>
          </a:xfrm>
        </p:grpSpPr>
        <p:sp>
          <p:nvSpPr>
            <p:cNvPr id="38916" name="1 Abrir llave">
              <a:extLst>
                <a:ext uri="{FF2B5EF4-FFF2-40B4-BE49-F238E27FC236}">
                  <a16:creationId xmlns:a16="http://schemas.microsoft.com/office/drawing/2014/main" id="{6A44F46B-6D22-4ADD-982F-A2C08A28B572}"/>
                </a:ext>
              </a:extLst>
            </p:cNvPr>
            <p:cNvSpPr>
              <a:spLocks/>
            </p:cNvSpPr>
            <p:nvPr/>
          </p:nvSpPr>
          <p:spPr bwMode="auto">
            <a:xfrm>
              <a:off x="2016088" y="2089150"/>
              <a:ext cx="647700" cy="1554163"/>
            </a:xfrm>
            <a:prstGeom prst="leftBrace">
              <a:avLst>
                <a:gd name="adj1" fmla="val 8332"/>
                <a:gd name="adj2" fmla="val 50000"/>
              </a:avLst>
            </a:prstGeom>
            <a:ln w="19050">
              <a:headEnd/>
              <a:tailEnd/>
            </a:ln>
            <a:extLst>
              <a:ext uri="{909E8E84-426E-40DD-AFC4-6F175D3DCCD1}">
                <a14:hiddenFill xmlns:a14="http://schemas.microsoft.com/office/drawing/2010/main">
                  <a:solidFill>
                    <a:srgbClr val="FFFFFF"/>
                  </a:solidFill>
                </a14:hiddenFill>
              </a:ext>
            </a:extLst>
          </p:spPr>
          <p:style>
            <a:lnRef idx="1">
              <a:schemeClr val="accent1"/>
            </a:lnRef>
            <a:fillRef idx="0">
              <a:schemeClr val="accent1"/>
            </a:fillRef>
            <a:effectRef idx="0">
              <a:schemeClr val="accent1"/>
            </a:effectRef>
            <a:fontRef idx="minor">
              <a:schemeClr val="tx1"/>
            </a:fontRef>
          </p:style>
          <p:txBody>
            <a:bodyPr/>
            <a:lstStyle>
              <a:lvl1pPr>
                <a:defRPr sz="2000">
                  <a:solidFill>
                    <a:schemeClr val="tx1"/>
                  </a:solidFill>
                  <a:latin typeface="Arial" panose="020B0604020202020204" pitchFamily="34" charset="0"/>
                  <a:cs typeface="Arial" panose="020B0604020202020204" pitchFamily="34" charset="0"/>
                </a:defRPr>
              </a:lvl1pPr>
              <a:lvl2pPr marL="742950" indent="-285750">
                <a:defRPr sz="2000">
                  <a:solidFill>
                    <a:schemeClr val="tx1"/>
                  </a:solidFill>
                  <a:latin typeface="Arial" panose="020B0604020202020204" pitchFamily="34" charset="0"/>
                  <a:cs typeface="Arial" panose="020B0604020202020204" pitchFamily="34" charset="0"/>
                </a:defRPr>
              </a:lvl2pPr>
              <a:lvl3pPr marL="1143000" indent="-228600">
                <a:defRPr sz="2000">
                  <a:solidFill>
                    <a:schemeClr val="tx1"/>
                  </a:solidFill>
                  <a:latin typeface="Arial" panose="020B0604020202020204" pitchFamily="34" charset="0"/>
                  <a:cs typeface="Arial" panose="020B0604020202020204" pitchFamily="34" charset="0"/>
                </a:defRPr>
              </a:lvl3pPr>
              <a:lvl4pPr marL="1600200" indent="-228600">
                <a:defRPr sz="2000">
                  <a:solidFill>
                    <a:schemeClr val="tx1"/>
                  </a:solidFill>
                  <a:latin typeface="Arial" panose="020B0604020202020204" pitchFamily="34" charset="0"/>
                  <a:cs typeface="Arial" panose="020B0604020202020204" pitchFamily="34" charset="0"/>
                </a:defRPr>
              </a:lvl4pPr>
              <a:lvl5pPr marL="2057400" indent="-228600">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9pPr>
            </a:lstStyle>
            <a:p>
              <a:pPr algn="ctr" eaLnBrk="1" hangingPunct="1"/>
              <a:endParaRPr lang="es-ES" altLang="en-US" dirty="0"/>
            </a:p>
          </p:txBody>
        </p:sp>
        <p:sp>
          <p:nvSpPr>
            <p:cNvPr id="38917" name="2 CuadroTexto">
              <a:extLst>
                <a:ext uri="{FF2B5EF4-FFF2-40B4-BE49-F238E27FC236}">
                  <a16:creationId xmlns:a16="http://schemas.microsoft.com/office/drawing/2014/main" id="{8F94F9AD-2AA6-493E-96DC-E1B291DCB20B}"/>
                </a:ext>
              </a:extLst>
            </p:cNvPr>
            <p:cNvSpPr txBox="1">
              <a:spLocks noChangeArrowheads="1"/>
            </p:cNvSpPr>
            <p:nvPr/>
          </p:nvSpPr>
          <p:spPr bwMode="auto">
            <a:xfrm>
              <a:off x="2556073" y="2166938"/>
              <a:ext cx="6048375"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000">
                  <a:solidFill>
                    <a:schemeClr val="tx1"/>
                  </a:solidFill>
                  <a:latin typeface="Arial" panose="020B0604020202020204" pitchFamily="34" charset="0"/>
                  <a:cs typeface="Arial" panose="020B0604020202020204" pitchFamily="34" charset="0"/>
                </a:defRPr>
              </a:lvl1pPr>
              <a:lvl2pPr marL="742950" indent="-285750">
                <a:defRPr sz="2000">
                  <a:solidFill>
                    <a:schemeClr val="tx1"/>
                  </a:solidFill>
                  <a:latin typeface="Arial" panose="020B0604020202020204" pitchFamily="34" charset="0"/>
                  <a:cs typeface="Arial" panose="020B0604020202020204" pitchFamily="34" charset="0"/>
                </a:defRPr>
              </a:lvl2pPr>
              <a:lvl3pPr marL="1143000" indent="-228600">
                <a:defRPr sz="2000">
                  <a:solidFill>
                    <a:schemeClr val="tx1"/>
                  </a:solidFill>
                  <a:latin typeface="Arial" panose="020B0604020202020204" pitchFamily="34" charset="0"/>
                  <a:cs typeface="Arial" panose="020B0604020202020204" pitchFamily="34" charset="0"/>
                </a:defRPr>
              </a:lvl3pPr>
              <a:lvl4pPr marL="1600200" indent="-228600">
                <a:defRPr sz="2000">
                  <a:solidFill>
                    <a:schemeClr val="tx1"/>
                  </a:solidFill>
                  <a:latin typeface="Arial" panose="020B0604020202020204" pitchFamily="34" charset="0"/>
                  <a:cs typeface="Arial" panose="020B0604020202020204" pitchFamily="34" charset="0"/>
                </a:defRPr>
              </a:lvl4pPr>
              <a:lvl5pPr marL="2057400" indent="-228600">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9pPr>
            </a:lstStyle>
            <a:p>
              <a:r>
                <a:rPr lang="en-GB" altLang="en-US" sz="1800" dirty="0">
                  <a:solidFill>
                    <a:schemeClr val="tx1">
                      <a:lumMod val="75000"/>
                      <a:lumOff val="25000"/>
                    </a:schemeClr>
                  </a:solidFill>
                </a:rPr>
                <a:t>EFF1: High efficiency engines</a:t>
              </a:r>
            </a:p>
          </p:txBody>
        </p:sp>
        <p:sp>
          <p:nvSpPr>
            <p:cNvPr id="38918" name="8 CuadroTexto">
              <a:extLst>
                <a:ext uri="{FF2B5EF4-FFF2-40B4-BE49-F238E27FC236}">
                  <a16:creationId xmlns:a16="http://schemas.microsoft.com/office/drawing/2014/main" id="{7E9978B1-168D-4F6F-91D6-F502CA9D0B32}"/>
                </a:ext>
              </a:extLst>
            </p:cNvPr>
            <p:cNvSpPr txBox="1">
              <a:spLocks noChangeArrowheads="1"/>
            </p:cNvSpPr>
            <p:nvPr/>
          </p:nvSpPr>
          <p:spPr bwMode="auto">
            <a:xfrm>
              <a:off x="2549723" y="2671763"/>
              <a:ext cx="6048375"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000">
                  <a:solidFill>
                    <a:schemeClr val="tx1"/>
                  </a:solidFill>
                  <a:latin typeface="Arial" panose="020B0604020202020204" pitchFamily="34" charset="0"/>
                  <a:cs typeface="Arial" panose="020B0604020202020204" pitchFamily="34" charset="0"/>
                </a:defRPr>
              </a:lvl1pPr>
              <a:lvl2pPr marL="742950" indent="-285750">
                <a:defRPr sz="2000">
                  <a:solidFill>
                    <a:schemeClr val="tx1"/>
                  </a:solidFill>
                  <a:latin typeface="Arial" panose="020B0604020202020204" pitchFamily="34" charset="0"/>
                  <a:cs typeface="Arial" panose="020B0604020202020204" pitchFamily="34" charset="0"/>
                </a:defRPr>
              </a:lvl2pPr>
              <a:lvl3pPr marL="1143000" indent="-228600">
                <a:defRPr sz="2000">
                  <a:solidFill>
                    <a:schemeClr val="tx1"/>
                  </a:solidFill>
                  <a:latin typeface="Arial" panose="020B0604020202020204" pitchFamily="34" charset="0"/>
                  <a:cs typeface="Arial" panose="020B0604020202020204" pitchFamily="34" charset="0"/>
                </a:defRPr>
              </a:lvl3pPr>
              <a:lvl4pPr marL="1600200" indent="-228600">
                <a:defRPr sz="2000">
                  <a:solidFill>
                    <a:schemeClr val="tx1"/>
                  </a:solidFill>
                  <a:latin typeface="Arial" panose="020B0604020202020204" pitchFamily="34" charset="0"/>
                  <a:cs typeface="Arial" panose="020B0604020202020204" pitchFamily="34" charset="0"/>
                </a:defRPr>
              </a:lvl4pPr>
              <a:lvl5pPr marL="2057400" indent="-228600">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9pPr>
            </a:lstStyle>
            <a:p>
              <a:r>
                <a:rPr lang="en-US" altLang="en-US" sz="1800" dirty="0">
                  <a:solidFill>
                    <a:schemeClr val="tx1">
                      <a:lumMod val="75000"/>
                      <a:lumOff val="25000"/>
                    </a:schemeClr>
                  </a:solidFill>
                </a:rPr>
                <a:t>EFF2: Improved efficiency engines</a:t>
              </a:r>
            </a:p>
          </p:txBody>
        </p:sp>
        <p:sp>
          <p:nvSpPr>
            <p:cNvPr id="38919" name="9 CuadroTexto">
              <a:extLst>
                <a:ext uri="{FF2B5EF4-FFF2-40B4-BE49-F238E27FC236}">
                  <a16:creationId xmlns:a16="http://schemas.microsoft.com/office/drawing/2014/main" id="{9411771B-1AFF-4023-AF75-DD5E9CF66154}"/>
                </a:ext>
              </a:extLst>
            </p:cNvPr>
            <p:cNvSpPr txBox="1">
              <a:spLocks noChangeArrowheads="1"/>
            </p:cNvSpPr>
            <p:nvPr/>
          </p:nvSpPr>
          <p:spPr bwMode="auto">
            <a:xfrm>
              <a:off x="2556073" y="3211513"/>
              <a:ext cx="6048375"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000">
                  <a:solidFill>
                    <a:schemeClr val="tx1"/>
                  </a:solidFill>
                  <a:latin typeface="Arial" panose="020B0604020202020204" pitchFamily="34" charset="0"/>
                  <a:cs typeface="Arial" panose="020B0604020202020204" pitchFamily="34" charset="0"/>
                </a:defRPr>
              </a:lvl1pPr>
              <a:lvl2pPr marL="742950" indent="-285750">
                <a:defRPr sz="2000">
                  <a:solidFill>
                    <a:schemeClr val="tx1"/>
                  </a:solidFill>
                  <a:latin typeface="Arial" panose="020B0604020202020204" pitchFamily="34" charset="0"/>
                  <a:cs typeface="Arial" panose="020B0604020202020204" pitchFamily="34" charset="0"/>
                </a:defRPr>
              </a:lvl2pPr>
              <a:lvl3pPr marL="1143000" indent="-228600">
                <a:defRPr sz="2000">
                  <a:solidFill>
                    <a:schemeClr val="tx1"/>
                  </a:solidFill>
                  <a:latin typeface="Arial" panose="020B0604020202020204" pitchFamily="34" charset="0"/>
                  <a:cs typeface="Arial" panose="020B0604020202020204" pitchFamily="34" charset="0"/>
                </a:defRPr>
              </a:lvl3pPr>
              <a:lvl4pPr marL="1600200" indent="-228600">
                <a:defRPr sz="2000">
                  <a:solidFill>
                    <a:schemeClr val="tx1"/>
                  </a:solidFill>
                  <a:latin typeface="Arial" panose="020B0604020202020204" pitchFamily="34" charset="0"/>
                  <a:cs typeface="Arial" panose="020B0604020202020204" pitchFamily="34" charset="0"/>
                </a:defRPr>
              </a:lvl4pPr>
              <a:lvl5pPr marL="2057400" indent="-228600">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9pPr>
            </a:lstStyle>
            <a:p>
              <a:r>
                <a:rPr lang="es-ES" altLang="en-US" sz="1800" dirty="0">
                  <a:solidFill>
                    <a:schemeClr val="tx1">
                      <a:lumMod val="75000"/>
                      <a:lumOff val="25000"/>
                    </a:schemeClr>
                  </a:solidFill>
                </a:rPr>
                <a:t>EFF3: Standard </a:t>
              </a:r>
              <a:r>
                <a:rPr lang="es-ES" altLang="en-US" sz="1800" dirty="0" err="1">
                  <a:solidFill>
                    <a:schemeClr val="tx1">
                      <a:lumMod val="75000"/>
                      <a:lumOff val="25000"/>
                    </a:schemeClr>
                  </a:solidFill>
                </a:rPr>
                <a:t>engines</a:t>
              </a:r>
              <a:endParaRPr lang="es-ES" altLang="en-US" sz="1800" dirty="0">
                <a:solidFill>
                  <a:schemeClr val="tx1">
                    <a:lumMod val="75000"/>
                    <a:lumOff val="25000"/>
                  </a:schemeClr>
                </a:solidFill>
              </a:endParaRPr>
            </a:p>
          </p:txBody>
        </p:sp>
      </p:grpSp>
      <p:pic>
        <p:nvPicPr>
          <p:cNvPr id="38920" name="Picture 10" descr="11-03-2009 17-56-23">
            <a:extLst>
              <a:ext uri="{FF2B5EF4-FFF2-40B4-BE49-F238E27FC236}">
                <a16:creationId xmlns:a16="http://schemas.microsoft.com/office/drawing/2014/main" id="{66DD56FC-0E4F-45FC-ABF4-F56BD76E613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5450" y="3897313"/>
            <a:ext cx="3324225" cy="2028825"/>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38921" name="3 CuadroTexto">
            <a:extLst>
              <a:ext uri="{FF2B5EF4-FFF2-40B4-BE49-F238E27FC236}">
                <a16:creationId xmlns:a16="http://schemas.microsoft.com/office/drawing/2014/main" id="{F918D3AC-4A98-4D84-8BB7-6F8FD752B51E}"/>
              </a:ext>
            </a:extLst>
          </p:cNvPr>
          <p:cNvSpPr txBox="1">
            <a:spLocks noChangeArrowheads="1"/>
          </p:cNvSpPr>
          <p:nvPr/>
        </p:nvSpPr>
        <p:spPr bwMode="auto">
          <a:xfrm>
            <a:off x="3936342" y="4111506"/>
            <a:ext cx="5004183" cy="1600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000">
                <a:solidFill>
                  <a:schemeClr val="tx1"/>
                </a:solidFill>
                <a:latin typeface="Arial" panose="020B0604020202020204" pitchFamily="34" charset="0"/>
                <a:cs typeface="Arial" panose="020B0604020202020204" pitchFamily="34" charset="0"/>
              </a:defRPr>
            </a:lvl1pPr>
            <a:lvl2pPr marL="742950" indent="-285750">
              <a:defRPr sz="2000">
                <a:solidFill>
                  <a:schemeClr val="tx1"/>
                </a:solidFill>
                <a:latin typeface="Arial" panose="020B0604020202020204" pitchFamily="34" charset="0"/>
                <a:cs typeface="Arial" panose="020B0604020202020204" pitchFamily="34" charset="0"/>
              </a:defRPr>
            </a:lvl2pPr>
            <a:lvl3pPr marL="1143000" indent="-228600">
              <a:defRPr sz="2000">
                <a:solidFill>
                  <a:schemeClr val="tx1"/>
                </a:solidFill>
                <a:latin typeface="Arial" panose="020B0604020202020204" pitchFamily="34" charset="0"/>
                <a:cs typeface="Arial" panose="020B0604020202020204" pitchFamily="34" charset="0"/>
              </a:defRPr>
            </a:lvl3pPr>
            <a:lvl4pPr marL="1600200" indent="-228600">
              <a:defRPr sz="2000">
                <a:solidFill>
                  <a:schemeClr val="tx1"/>
                </a:solidFill>
                <a:latin typeface="Arial" panose="020B0604020202020204" pitchFamily="34" charset="0"/>
                <a:cs typeface="Arial" panose="020B0604020202020204" pitchFamily="34" charset="0"/>
              </a:defRPr>
            </a:lvl4pPr>
            <a:lvl5pPr marL="2057400" indent="-228600">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9pPr>
          </a:lstStyle>
          <a:p>
            <a:pPr algn="just"/>
            <a:r>
              <a:rPr lang="en-US" altLang="en-US" sz="1600" dirty="0">
                <a:solidFill>
                  <a:schemeClr val="tx1">
                    <a:lumMod val="75000"/>
                    <a:lumOff val="25000"/>
                  </a:schemeClr>
                </a:solidFill>
              </a:rPr>
              <a:t>Manufacturers agree to differentiate their devices from others.</a:t>
            </a:r>
          </a:p>
          <a:p>
            <a:pPr algn="just"/>
            <a:endParaRPr lang="en-GB" altLang="en-US" sz="1600" dirty="0">
              <a:solidFill>
                <a:schemeClr val="tx1">
                  <a:lumMod val="75000"/>
                  <a:lumOff val="25000"/>
                </a:schemeClr>
              </a:solidFill>
            </a:endParaRPr>
          </a:p>
          <a:p>
            <a:pPr algn="just"/>
            <a:r>
              <a:rPr lang="en-US" altLang="en-US" sz="1600" dirty="0">
                <a:solidFill>
                  <a:schemeClr val="tx1">
                    <a:lumMod val="75000"/>
                    <a:lumOff val="25000"/>
                  </a:schemeClr>
                </a:solidFill>
              </a:rPr>
              <a:t>Europe: EN-IEC 60034-2 for powers in the range of (1,1 kW – 90 kW) for 2 and 4 poles with voltage 400 V and 50 Hz</a:t>
            </a:r>
          </a:p>
        </p:txBody>
      </p:sp>
      <p:grpSp>
        <p:nvGrpSpPr>
          <p:cNvPr id="11" name="Grupo 10">
            <a:extLst>
              <a:ext uri="{FF2B5EF4-FFF2-40B4-BE49-F238E27FC236}">
                <a16:creationId xmlns:a16="http://schemas.microsoft.com/office/drawing/2014/main" id="{A0FC4077-0EB6-4301-9FAA-55519219270C}"/>
              </a:ext>
            </a:extLst>
          </p:cNvPr>
          <p:cNvGrpSpPr/>
          <p:nvPr/>
        </p:nvGrpSpPr>
        <p:grpSpPr>
          <a:xfrm>
            <a:off x="14545" y="8620"/>
            <a:ext cx="8759319" cy="718955"/>
            <a:chOff x="14545" y="8620"/>
            <a:chExt cx="8759319" cy="718955"/>
          </a:xfrm>
        </p:grpSpPr>
        <p:grpSp>
          <p:nvGrpSpPr>
            <p:cNvPr id="12" name="Grupo 11">
              <a:extLst>
                <a:ext uri="{FF2B5EF4-FFF2-40B4-BE49-F238E27FC236}">
                  <a16:creationId xmlns:a16="http://schemas.microsoft.com/office/drawing/2014/main" id="{FB34ED9B-97CF-44AD-A491-B26BCE83E127}"/>
                </a:ext>
              </a:extLst>
            </p:cNvPr>
            <p:cNvGrpSpPr/>
            <p:nvPr/>
          </p:nvGrpSpPr>
          <p:grpSpPr>
            <a:xfrm>
              <a:off x="370136" y="236507"/>
              <a:ext cx="8403728" cy="491068"/>
              <a:chOff x="370136" y="273636"/>
              <a:chExt cx="8403728" cy="491068"/>
            </a:xfrm>
          </p:grpSpPr>
          <p:sp>
            <p:nvSpPr>
              <p:cNvPr id="15" name="Titel 1">
                <a:extLst>
                  <a:ext uri="{FF2B5EF4-FFF2-40B4-BE49-F238E27FC236}">
                    <a16:creationId xmlns:a16="http://schemas.microsoft.com/office/drawing/2014/main" id="{9FDF9F78-DB32-4A56-9B53-7B96C63E7440}"/>
                  </a:ext>
                </a:extLst>
              </p:cNvPr>
              <p:cNvSpPr txBox="1">
                <a:spLocks/>
              </p:cNvSpPr>
              <p:nvPr/>
            </p:nvSpPr>
            <p:spPr>
              <a:xfrm>
                <a:off x="370136" y="274638"/>
                <a:ext cx="8006861" cy="490066"/>
              </a:xfrm>
              <a:prstGeom prst="rect">
                <a:avLst/>
              </a:prstGeom>
              <a:solidFill>
                <a:srgbClr val="209298"/>
              </a:solidFill>
            </p:spPr>
            <p:txBody>
              <a:bodyPr vert="horz" lIns="91440" tIns="45720" rIns="91440" bIns="45720" rtlCol="0" anchor="ctr">
                <a:normAutofit/>
              </a:bodyPr>
              <a:lstStyle>
                <a:lvl1pPr algn="l" defTabSz="914400" rtl="0" eaLnBrk="1" latinLnBrk="0" hangingPunct="1">
                  <a:spcBef>
                    <a:spcPct val="0"/>
                  </a:spcBef>
                  <a:buNone/>
                  <a:defRPr sz="2200" b="1" kern="1200">
                    <a:solidFill>
                      <a:schemeClr val="bg1"/>
                    </a:solidFill>
                    <a:latin typeface="+mj-lt"/>
                    <a:ea typeface="+mj-ea"/>
                    <a:cs typeface="+mj-cs"/>
                  </a:defRPr>
                </a:lvl1pPr>
              </a:lstStyle>
              <a:p>
                <a:r>
                  <a:rPr lang="de-DE" dirty="0"/>
                  <a:t>Energy Efficiency in Engines</a:t>
                </a:r>
              </a:p>
            </p:txBody>
          </p:sp>
          <p:sp>
            <p:nvSpPr>
              <p:cNvPr id="16" name="Rectángulo 15">
                <a:extLst>
                  <a:ext uri="{FF2B5EF4-FFF2-40B4-BE49-F238E27FC236}">
                    <a16:creationId xmlns:a16="http://schemas.microsoft.com/office/drawing/2014/main" id="{E76870F9-30DA-49F3-A9E0-2C733BC18DB7}"/>
                  </a:ext>
                </a:extLst>
              </p:cNvPr>
              <p:cNvSpPr/>
              <p:nvPr/>
            </p:nvSpPr>
            <p:spPr>
              <a:xfrm>
                <a:off x="8548873" y="273636"/>
                <a:ext cx="224991" cy="489600"/>
              </a:xfrm>
              <a:prstGeom prst="rect">
                <a:avLst/>
              </a:prstGeom>
              <a:solidFill>
                <a:srgbClr val="1B8E95"/>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s-ES" sz="1800" b="0" i="0" u="none" strike="noStrike" kern="0" cap="none" spc="0" normalizeH="0" baseline="0" noProof="0" dirty="0">
                  <a:ln>
                    <a:noFill/>
                  </a:ln>
                  <a:solidFill>
                    <a:srgbClr val="FFFFFF"/>
                  </a:solidFill>
                  <a:effectLst/>
                  <a:uLnTx/>
                  <a:uFillTx/>
                  <a:latin typeface="Arial"/>
                  <a:ea typeface="+mn-ea"/>
                  <a:cs typeface="+mn-cs"/>
                </a:endParaRPr>
              </a:p>
            </p:txBody>
          </p:sp>
        </p:grpSp>
        <p:sp>
          <p:nvSpPr>
            <p:cNvPr id="13" name="Round Diagonal Corner Rectangle 9">
              <a:extLst>
                <a:ext uri="{FF2B5EF4-FFF2-40B4-BE49-F238E27FC236}">
                  <a16:creationId xmlns:a16="http://schemas.microsoft.com/office/drawing/2014/main" id="{9468F1D5-2BD3-40E0-8144-42E01B4C9E87}"/>
                </a:ext>
              </a:extLst>
            </p:cNvPr>
            <p:cNvSpPr/>
            <p:nvPr/>
          </p:nvSpPr>
          <p:spPr>
            <a:xfrm>
              <a:off x="19668" y="8620"/>
              <a:ext cx="437650" cy="437650"/>
            </a:xfrm>
            <a:prstGeom prst="round2DiagRect">
              <a:avLst>
                <a:gd name="adj1" fmla="val 18841"/>
                <a:gd name="adj2" fmla="val 0"/>
              </a:avLst>
            </a:prstGeom>
            <a:solidFill>
              <a:srgbClr val="FFC000"/>
            </a:solidFill>
            <a:ln w="12700" cap="flat" cmpd="sng" algn="ctr">
              <a:noFill/>
              <a:prstDash val="solid"/>
              <a:miter lim="800000"/>
            </a:ln>
            <a:effectLst/>
          </p:spPr>
          <p:txBody>
            <a:bodyPr rtlCol="0" anchor="ctr"/>
            <a:lstStyle/>
            <a:p>
              <a:pPr marL="0" marR="0" lvl="0" indent="0" algn="ctr" defTabSz="713232" eaLnBrk="1" fontAlgn="auto" latinLnBrk="0" hangingPunct="1">
                <a:lnSpc>
                  <a:spcPct val="100000"/>
                </a:lnSpc>
                <a:spcBef>
                  <a:spcPts val="0"/>
                </a:spcBef>
                <a:spcAft>
                  <a:spcPts val="0"/>
                </a:spcAft>
                <a:buClrTx/>
                <a:buSzTx/>
                <a:buFontTx/>
                <a:buNone/>
                <a:tabLst/>
                <a:defRPr/>
              </a:pPr>
              <a:endParaRPr kumimoji="0" lang="bg-BG" sz="1404" b="0" i="0" u="none" strike="noStrike" kern="0" cap="none" spc="0" normalizeH="0" baseline="0" noProof="0">
                <a:ln>
                  <a:noFill/>
                </a:ln>
                <a:solidFill>
                  <a:srgbClr val="34719E"/>
                </a:solidFill>
                <a:effectLst/>
                <a:uLnTx/>
                <a:uFillTx/>
                <a:latin typeface="Arial"/>
                <a:ea typeface="+mn-ea"/>
                <a:cs typeface="+mn-cs"/>
              </a:endParaRPr>
            </a:p>
          </p:txBody>
        </p:sp>
        <p:sp>
          <p:nvSpPr>
            <p:cNvPr id="14" name="TextBox 3">
              <a:extLst>
                <a:ext uri="{FF2B5EF4-FFF2-40B4-BE49-F238E27FC236}">
                  <a16:creationId xmlns:a16="http://schemas.microsoft.com/office/drawing/2014/main" id="{82BC2A80-06A1-4D1B-83FB-F2C24CD1B265}"/>
                </a:ext>
              </a:extLst>
            </p:cNvPr>
            <p:cNvSpPr txBox="1"/>
            <p:nvPr/>
          </p:nvSpPr>
          <p:spPr>
            <a:xfrm>
              <a:off x="14545" y="8620"/>
              <a:ext cx="470000" cy="400110"/>
            </a:xfrm>
            <a:prstGeom prst="rect">
              <a:avLst/>
            </a:prstGeom>
            <a:noFill/>
          </p:spPr>
          <p:txBody>
            <a:bodyPr wrap="none" rtlCol="0">
              <a:spAutoFit/>
            </a:bodyPr>
            <a:lstStyle/>
            <a:p>
              <a:pPr algn="ctr" defTabSz="713232"/>
              <a:r>
                <a:rPr lang="en-US" sz="2000" dirty="0">
                  <a:solidFill>
                    <a:srgbClr val="FAFAFA"/>
                  </a:solidFill>
                  <a:ea typeface="Open Sans Light" panose="020B0306030504020204" pitchFamily="34" charset="0"/>
                  <a:cs typeface="Open Sans Light" panose="020B0306030504020204" pitchFamily="34" charset="0"/>
                </a:rPr>
                <a:t>02</a:t>
              </a:r>
              <a:endParaRPr lang="bg-BG" sz="2000" dirty="0">
                <a:solidFill>
                  <a:srgbClr val="FAFAFA"/>
                </a:solidFill>
                <a:ea typeface="Open Sans Light" panose="020B0306030504020204" pitchFamily="34" charset="0"/>
                <a:cs typeface="Open Sans Light" panose="020B0306030504020204" pitchFamily="34" charset="0"/>
              </a:endParaRPr>
            </a:p>
          </p:txBody>
        </p:sp>
      </p:gr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Text Box 7">
            <a:extLst>
              <a:ext uri="{FF2B5EF4-FFF2-40B4-BE49-F238E27FC236}">
                <a16:creationId xmlns:a16="http://schemas.microsoft.com/office/drawing/2014/main" id="{69471302-4A17-4FCA-A1DD-4C978C37A9E0}"/>
              </a:ext>
            </a:extLst>
          </p:cNvPr>
          <p:cNvSpPr txBox="1">
            <a:spLocks noChangeArrowheads="1"/>
          </p:cNvSpPr>
          <p:nvPr/>
        </p:nvSpPr>
        <p:spPr bwMode="auto">
          <a:xfrm>
            <a:off x="370136" y="944563"/>
            <a:ext cx="8307139" cy="26879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000">
                <a:solidFill>
                  <a:schemeClr val="tx1"/>
                </a:solidFill>
                <a:latin typeface="Arial" panose="020B0604020202020204" pitchFamily="34" charset="0"/>
                <a:cs typeface="Arial" panose="020B0604020202020204" pitchFamily="34" charset="0"/>
              </a:defRPr>
            </a:lvl1pPr>
            <a:lvl2pPr marL="742950" indent="-285750">
              <a:defRPr sz="2000">
                <a:solidFill>
                  <a:schemeClr val="tx1"/>
                </a:solidFill>
                <a:latin typeface="Arial" panose="020B0604020202020204" pitchFamily="34" charset="0"/>
                <a:cs typeface="Arial" panose="020B0604020202020204" pitchFamily="34" charset="0"/>
              </a:defRPr>
            </a:lvl2pPr>
            <a:lvl3pPr marL="1143000" indent="-228600">
              <a:defRPr sz="2000">
                <a:solidFill>
                  <a:schemeClr val="tx1"/>
                </a:solidFill>
                <a:latin typeface="Arial" panose="020B0604020202020204" pitchFamily="34" charset="0"/>
                <a:cs typeface="Arial" panose="020B0604020202020204" pitchFamily="34" charset="0"/>
              </a:defRPr>
            </a:lvl3pPr>
            <a:lvl4pPr marL="1600200" indent="-228600">
              <a:defRPr sz="2000">
                <a:solidFill>
                  <a:schemeClr val="tx1"/>
                </a:solidFill>
                <a:latin typeface="Arial" panose="020B0604020202020204" pitchFamily="34" charset="0"/>
                <a:cs typeface="Arial" panose="020B0604020202020204" pitchFamily="34" charset="0"/>
              </a:defRPr>
            </a:lvl4pPr>
            <a:lvl5pPr marL="2057400" indent="-228600">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9pPr>
          </a:lstStyle>
          <a:p>
            <a:pPr algn="just">
              <a:spcBef>
                <a:spcPct val="50000"/>
              </a:spcBef>
              <a:defRPr/>
            </a:pPr>
            <a:r>
              <a:rPr lang="en-US" b="1" dirty="0">
                <a:solidFill>
                  <a:srgbClr val="FFC000"/>
                </a:solidFill>
              </a:rPr>
              <a:t>What are the opportunities to save energy in electric engines</a:t>
            </a:r>
            <a:r>
              <a:rPr lang="en-GB" b="1" dirty="0">
                <a:solidFill>
                  <a:srgbClr val="FFC000"/>
                </a:solidFill>
              </a:rPr>
              <a:t>?</a:t>
            </a:r>
          </a:p>
          <a:p>
            <a:pPr algn="just">
              <a:lnSpc>
                <a:spcPct val="150000"/>
              </a:lnSpc>
              <a:spcBef>
                <a:spcPct val="50000"/>
              </a:spcBef>
            </a:pPr>
            <a:r>
              <a:rPr lang="en-GB" altLang="en-US" sz="1800" b="1" dirty="0">
                <a:solidFill>
                  <a:schemeClr val="tx1">
                    <a:lumMod val="75000"/>
                    <a:lumOff val="25000"/>
                  </a:schemeClr>
                </a:solidFill>
              </a:rPr>
              <a:t>3.- </a:t>
            </a:r>
            <a:r>
              <a:rPr lang="en-US" altLang="en-US" sz="1800" b="1" dirty="0">
                <a:solidFill>
                  <a:schemeClr val="tx1">
                    <a:lumMod val="75000"/>
                    <a:lumOff val="25000"/>
                  </a:schemeClr>
                </a:solidFill>
              </a:rPr>
              <a:t>Replace old engines by new ones with high efficiency</a:t>
            </a:r>
            <a:r>
              <a:rPr lang="en-GB" altLang="en-US" sz="1800" b="1" dirty="0">
                <a:solidFill>
                  <a:schemeClr val="tx1">
                    <a:lumMod val="75000"/>
                    <a:lumOff val="25000"/>
                  </a:schemeClr>
                </a:solidFill>
              </a:rPr>
              <a:t>:</a:t>
            </a:r>
          </a:p>
          <a:p>
            <a:pPr algn="just">
              <a:lnSpc>
                <a:spcPct val="150000"/>
              </a:lnSpc>
              <a:spcBef>
                <a:spcPct val="50000"/>
              </a:spcBef>
            </a:pPr>
            <a:r>
              <a:rPr lang="en-US" altLang="en-US" sz="1600" dirty="0">
                <a:solidFill>
                  <a:schemeClr val="tx1">
                    <a:lumMod val="75000"/>
                    <a:lumOff val="25000"/>
                  </a:schemeClr>
                </a:solidFill>
              </a:rPr>
              <a:t>At present, the requirements of the EN 60024-30 standard published by the European Commission classify energy  efficiency in engines of 0,75 kW – 375 kW of 2, 4 and 6 poles</a:t>
            </a:r>
            <a:r>
              <a:rPr lang="es-ES" altLang="en-US" sz="1600" dirty="0">
                <a:solidFill>
                  <a:schemeClr val="tx1">
                    <a:lumMod val="75000"/>
                    <a:lumOff val="25000"/>
                  </a:schemeClr>
                </a:solidFill>
              </a:rPr>
              <a:t>.</a:t>
            </a:r>
            <a:endParaRPr lang="en-GB" altLang="en-US" sz="1800" dirty="0">
              <a:solidFill>
                <a:schemeClr val="tx1">
                  <a:lumMod val="75000"/>
                  <a:lumOff val="25000"/>
                </a:schemeClr>
              </a:solidFill>
            </a:endParaRPr>
          </a:p>
          <a:p>
            <a:pPr algn="just" eaLnBrk="1" hangingPunct="1">
              <a:lnSpc>
                <a:spcPct val="150000"/>
              </a:lnSpc>
              <a:spcBef>
                <a:spcPct val="50000"/>
              </a:spcBef>
            </a:pPr>
            <a:endParaRPr lang="en-GB" altLang="en-US" sz="1800" dirty="0"/>
          </a:p>
        </p:txBody>
      </p:sp>
      <p:grpSp>
        <p:nvGrpSpPr>
          <p:cNvPr id="2" name="Grupo 1">
            <a:extLst>
              <a:ext uri="{FF2B5EF4-FFF2-40B4-BE49-F238E27FC236}">
                <a16:creationId xmlns:a16="http://schemas.microsoft.com/office/drawing/2014/main" id="{B9308A1D-A416-47DA-A4A7-ECB7386BA884}"/>
              </a:ext>
            </a:extLst>
          </p:cNvPr>
          <p:cNvGrpSpPr/>
          <p:nvPr/>
        </p:nvGrpSpPr>
        <p:grpSpPr>
          <a:xfrm>
            <a:off x="293688" y="3402013"/>
            <a:ext cx="9426884" cy="1812925"/>
            <a:chOff x="293688" y="3402013"/>
            <a:chExt cx="9426884" cy="1812925"/>
          </a:xfrm>
        </p:grpSpPr>
        <p:sp>
          <p:nvSpPr>
            <p:cNvPr id="39940" name="Text Box 7">
              <a:extLst>
                <a:ext uri="{FF2B5EF4-FFF2-40B4-BE49-F238E27FC236}">
                  <a16:creationId xmlns:a16="http://schemas.microsoft.com/office/drawing/2014/main" id="{D7CB5760-DDF0-4C5A-8732-57FEC8634A5F}"/>
                </a:ext>
              </a:extLst>
            </p:cNvPr>
            <p:cNvSpPr txBox="1">
              <a:spLocks noChangeArrowheads="1"/>
            </p:cNvSpPr>
            <p:nvPr/>
          </p:nvSpPr>
          <p:spPr bwMode="auto">
            <a:xfrm>
              <a:off x="293688" y="4019550"/>
              <a:ext cx="1711325" cy="10105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000">
                  <a:solidFill>
                    <a:schemeClr val="tx1"/>
                  </a:solidFill>
                  <a:latin typeface="Arial" panose="020B0604020202020204" pitchFamily="34" charset="0"/>
                  <a:cs typeface="Arial" panose="020B0604020202020204" pitchFamily="34" charset="0"/>
                </a:defRPr>
              </a:lvl1pPr>
              <a:lvl2pPr marL="742950" indent="-285750">
                <a:defRPr sz="2000">
                  <a:solidFill>
                    <a:schemeClr val="tx1"/>
                  </a:solidFill>
                  <a:latin typeface="Arial" panose="020B0604020202020204" pitchFamily="34" charset="0"/>
                  <a:cs typeface="Arial" panose="020B0604020202020204" pitchFamily="34" charset="0"/>
                </a:defRPr>
              </a:lvl2pPr>
              <a:lvl3pPr marL="1143000" indent="-228600">
                <a:defRPr sz="2000">
                  <a:solidFill>
                    <a:schemeClr val="tx1"/>
                  </a:solidFill>
                  <a:latin typeface="Arial" panose="020B0604020202020204" pitchFamily="34" charset="0"/>
                  <a:cs typeface="Arial" panose="020B0604020202020204" pitchFamily="34" charset="0"/>
                </a:defRPr>
              </a:lvl3pPr>
              <a:lvl4pPr marL="1600200" indent="-228600">
                <a:defRPr sz="2000">
                  <a:solidFill>
                    <a:schemeClr val="tx1"/>
                  </a:solidFill>
                  <a:latin typeface="Arial" panose="020B0604020202020204" pitchFamily="34" charset="0"/>
                  <a:cs typeface="Arial" panose="020B0604020202020204" pitchFamily="34" charset="0"/>
                </a:defRPr>
              </a:lvl4pPr>
              <a:lvl5pPr marL="2057400" indent="-228600">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9pPr>
            </a:lstStyle>
            <a:p>
              <a:pPr algn="just">
                <a:lnSpc>
                  <a:spcPct val="150000"/>
                </a:lnSpc>
                <a:spcBef>
                  <a:spcPct val="50000"/>
                </a:spcBef>
              </a:pPr>
              <a:r>
                <a:rPr lang="es-ES" altLang="en-US" sz="1800" dirty="0" err="1">
                  <a:solidFill>
                    <a:schemeClr val="tx1">
                      <a:lumMod val="75000"/>
                      <a:lumOff val="25000"/>
                    </a:schemeClr>
                  </a:solidFill>
                </a:rPr>
                <a:t>Classification</a:t>
              </a:r>
              <a:r>
                <a:rPr lang="en-GB" altLang="en-US" sz="1800" dirty="0">
                  <a:solidFill>
                    <a:schemeClr val="tx1">
                      <a:lumMod val="75000"/>
                      <a:lumOff val="25000"/>
                    </a:schemeClr>
                  </a:solidFill>
                </a:rPr>
                <a:t> </a:t>
              </a:r>
            </a:p>
            <a:p>
              <a:pPr algn="just" eaLnBrk="1" hangingPunct="1">
                <a:lnSpc>
                  <a:spcPct val="150000"/>
                </a:lnSpc>
                <a:spcBef>
                  <a:spcPct val="50000"/>
                </a:spcBef>
              </a:pPr>
              <a:endParaRPr lang="en-GB" altLang="en-US" sz="1800" dirty="0">
                <a:solidFill>
                  <a:schemeClr val="tx1">
                    <a:lumMod val="75000"/>
                    <a:lumOff val="25000"/>
                  </a:schemeClr>
                </a:solidFill>
              </a:endParaRPr>
            </a:p>
          </p:txBody>
        </p:sp>
        <p:sp>
          <p:nvSpPr>
            <p:cNvPr id="39941" name="4 Abrir llave">
              <a:extLst>
                <a:ext uri="{FF2B5EF4-FFF2-40B4-BE49-F238E27FC236}">
                  <a16:creationId xmlns:a16="http://schemas.microsoft.com/office/drawing/2014/main" id="{9105D5F4-AF51-43B2-B66B-F97F3A7AA81A}"/>
                </a:ext>
              </a:extLst>
            </p:cNvPr>
            <p:cNvSpPr>
              <a:spLocks/>
            </p:cNvSpPr>
            <p:nvPr/>
          </p:nvSpPr>
          <p:spPr bwMode="auto">
            <a:xfrm>
              <a:off x="1979613" y="3402013"/>
              <a:ext cx="647700" cy="1812925"/>
            </a:xfrm>
            <a:prstGeom prst="leftBrace">
              <a:avLst>
                <a:gd name="adj1" fmla="val 8345"/>
                <a:gd name="adj2" fmla="val 50000"/>
              </a:avLst>
            </a:prstGeom>
            <a:ln w="28575">
              <a:headEnd/>
              <a:tailEnd/>
            </a:ln>
            <a:extLst>
              <a:ext uri="{909E8E84-426E-40DD-AFC4-6F175D3DCCD1}">
                <a14:hiddenFill xmlns:a14="http://schemas.microsoft.com/office/drawing/2010/main">
                  <a:solidFill>
                    <a:srgbClr val="FFFFFF"/>
                  </a:solidFill>
                </a14:hiddenFill>
              </a:ext>
            </a:extLst>
          </p:spPr>
          <p:style>
            <a:lnRef idx="1">
              <a:schemeClr val="accent1"/>
            </a:lnRef>
            <a:fillRef idx="0">
              <a:schemeClr val="accent1"/>
            </a:fillRef>
            <a:effectRef idx="0">
              <a:schemeClr val="accent1"/>
            </a:effectRef>
            <a:fontRef idx="minor">
              <a:schemeClr val="tx1"/>
            </a:fontRef>
          </p:style>
          <p:txBody>
            <a:bodyPr/>
            <a:lstStyle>
              <a:lvl1pPr>
                <a:defRPr sz="2000">
                  <a:solidFill>
                    <a:schemeClr val="tx1"/>
                  </a:solidFill>
                  <a:latin typeface="Arial" panose="020B0604020202020204" pitchFamily="34" charset="0"/>
                  <a:cs typeface="Arial" panose="020B0604020202020204" pitchFamily="34" charset="0"/>
                </a:defRPr>
              </a:lvl1pPr>
              <a:lvl2pPr marL="742950" indent="-285750">
                <a:defRPr sz="2000">
                  <a:solidFill>
                    <a:schemeClr val="tx1"/>
                  </a:solidFill>
                  <a:latin typeface="Arial" panose="020B0604020202020204" pitchFamily="34" charset="0"/>
                  <a:cs typeface="Arial" panose="020B0604020202020204" pitchFamily="34" charset="0"/>
                </a:defRPr>
              </a:lvl2pPr>
              <a:lvl3pPr marL="1143000" indent="-228600">
                <a:defRPr sz="2000">
                  <a:solidFill>
                    <a:schemeClr val="tx1"/>
                  </a:solidFill>
                  <a:latin typeface="Arial" panose="020B0604020202020204" pitchFamily="34" charset="0"/>
                  <a:cs typeface="Arial" panose="020B0604020202020204" pitchFamily="34" charset="0"/>
                </a:defRPr>
              </a:lvl3pPr>
              <a:lvl4pPr marL="1600200" indent="-228600">
                <a:defRPr sz="2000">
                  <a:solidFill>
                    <a:schemeClr val="tx1"/>
                  </a:solidFill>
                  <a:latin typeface="Arial" panose="020B0604020202020204" pitchFamily="34" charset="0"/>
                  <a:cs typeface="Arial" panose="020B0604020202020204" pitchFamily="34" charset="0"/>
                </a:defRPr>
              </a:lvl4pPr>
              <a:lvl5pPr marL="2057400" indent="-228600">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9pPr>
            </a:lstStyle>
            <a:p>
              <a:pPr algn="ctr" eaLnBrk="1" hangingPunct="1"/>
              <a:endParaRPr lang="es-ES" altLang="en-US" dirty="0"/>
            </a:p>
          </p:txBody>
        </p:sp>
        <p:sp>
          <p:nvSpPr>
            <p:cNvPr id="39942" name="5 CuadroTexto">
              <a:extLst>
                <a:ext uri="{FF2B5EF4-FFF2-40B4-BE49-F238E27FC236}">
                  <a16:creationId xmlns:a16="http://schemas.microsoft.com/office/drawing/2014/main" id="{01CEBB85-FDB6-4E0D-8172-9D1DECF93C9D}"/>
                </a:ext>
              </a:extLst>
            </p:cNvPr>
            <p:cNvSpPr txBox="1">
              <a:spLocks noChangeArrowheads="1"/>
            </p:cNvSpPr>
            <p:nvPr/>
          </p:nvSpPr>
          <p:spPr bwMode="auto">
            <a:xfrm>
              <a:off x="2591110" y="3429000"/>
              <a:ext cx="7129462"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000">
                  <a:solidFill>
                    <a:schemeClr val="tx1"/>
                  </a:solidFill>
                  <a:latin typeface="Arial" panose="020B0604020202020204" pitchFamily="34" charset="0"/>
                  <a:cs typeface="Arial" panose="020B0604020202020204" pitchFamily="34" charset="0"/>
                </a:defRPr>
              </a:lvl1pPr>
              <a:lvl2pPr marL="742950" indent="-285750">
                <a:defRPr sz="2000">
                  <a:solidFill>
                    <a:schemeClr val="tx1"/>
                  </a:solidFill>
                  <a:latin typeface="Arial" panose="020B0604020202020204" pitchFamily="34" charset="0"/>
                  <a:cs typeface="Arial" panose="020B0604020202020204" pitchFamily="34" charset="0"/>
                </a:defRPr>
              </a:lvl2pPr>
              <a:lvl3pPr marL="1143000" indent="-228600">
                <a:defRPr sz="2000">
                  <a:solidFill>
                    <a:schemeClr val="tx1"/>
                  </a:solidFill>
                  <a:latin typeface="Arial" panose="020B0604020202020204" pitchFamily="34" charset="0"/>
                  <a:cs typeface="Arial" panose="020B0604020202020204" pitchFamily="34" charset="0"/>
                </a:defRPr>
              </a:lvl3pPr>
              <a:lvl4pPr marL="1600200" indent="-228600">
                <a:defRPr sz="2000">
                  <a:solidFill>
                    <a:schemeClr val="tx1"/>
                  </a:solidFill>
                  <a:latin typeface="Arial" panose="020B0604020202020204" pitchFamily="34" charset="0"/>
                  <a:cs typeface="Arial" panose="020B0604020202020204" pitchFamily="34" charset="0"/>
                </a:defRPr>
              </a:lvl4pPr>
              <a:lvl5pPr marL="2057400" indent="-228600">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9pPr>
            </a:lstStyle>
            <a:p>
              <a:r>
                <a:rPr lang="en-US" altLang="en-US" sz="1600" dirty="0">
                  <a:solidFill>
                    <a:schemeClr val="tx1">
                      <a:lumMod val="75000"/>
                      <a:lumOff val="25000"/>
                    </a:schemeClr>
                  </a:solidFill>
                </a:rPr>
                <a:t>IE1: Engines with a standard efficiency. Similar to EFF2.</a:t>
              </a:r>
            </a:p>
          </p:txBody>
        </p:sp>
        <p:sp>
          <p:nvSpPr>
            <p:cNvPr id="39943" name="6 CuadroTexto">
              <a:extLst>
                <a:ext uri="{FF2B5EF4-FFF2-40B4-BE49-F238E27FC236}">
                  <a16:creationId xmlns:a16="http://schemas.microsoft.com/office/drawing/2014/main" id="{A5FB1C81-7B4E-4E01-B2D6-E234B8F381A0}"/>
                </a:ext>
              </a:extLst>
            </p:cNvPr>
            <p:cNvSpPr txBox="1">
              <a:spLocks noChangeArrowheads="1"/>
            </p:cNvSpPr>
            <p:nvPr/>
          </p:nvSpPr>
          <p:spPr bwMode="auto">
            <a:xfrm>
              <a:off x="2591110" y="3860800"/>
              <a:ext cx="6048375"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000">
                  <a:solidFill>
                    <a:schemeClr val="tx1"/>
                  </a:solidFill>
                  <a:latin typeface="Arial" panose="020B0604020202020204" pitchFamily="34" charset="0"/>
                  <a:cs typeface="Arial" panose="020B0604020202020204" pitchFamily="34" charset="0"/>
                </a:defRPr>
              </a:lvl1pPr>
              <a:lvl2pPr marL="742950" indent="-285750">
                <a:defRPr sz="2000">
                  <a:solidFill>
                    <a:schemeClr val="tx1"/>
                  </a:solidFill>
                  <a:latin typeface="Arial" panose="020B0604020202020204" pitchFamily="34" charset="0"/>
                  <a:cs typeface="Arial" panose="020B0604020202020204" pitchFamily="34" charset="0"/>
                </a:defRPr>
              </a:lvl2pPr>
              <a:lvl3pPr marL="1143000" indent="-228600">
                <a:defRPr sz="2000">
                  <a:solidFill>
                    <a:schemeClr val="tx1"/>
                  </a:solidFill>
                  <a:latin typeface="Arial" panose="020B0604020202020204" pitchFamily="34" charset="0"/>
                  <a:cs typeface="Arial" panose="020B0604020202020204" pitchFamily="34" charset="0"/>
                </a:defRPr>
              </a:lvl3pPr>
              <a:lvl4pPr marL="1600200" indent="-228600">
                <a:defRPr sz="2000">
                  <a:solidFill>
                    <a:schemeClr val="tx1"/>
                  </a:solidFill>
                  <a:latin typeface="Arial" panose="020B0604020202020204" pitchFamily="34" charset="0"/>
                  <a:cs typeface="Arial" panose="020B0604020202020204" pitchFamily="34" charset="0"/>
                </a:defRPr>
              </a:lvl4pPr>
              <a:lvl5pPr marL="2057400" indent="-228600">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9pPr>
            </a:lstStyle>
            <a:p>
              <a:r>
                <a:rPr lang="en-US" altLang="en-US" sz="1600" dirty="0">
                  <a:solidFill>
                    <a:schemeClr val="tx1">
                      <a:lumMod val="75000"/>
                      <a:lumOff val="25000"/>
                    </a:schemeClr>
                  </a:solidFill>
                </a:rPr>
                <a:t>IE2: High efficiency engines, similar to EFF1</a:t>
              </a:r>
              <a:r>
                <a:rPr lang="en-GB" altLang="en-US" sz="1600" dirty="0">
                  <a:solidFill>
                    <a:schemeClr val="tx1">
                      <a:lumMod val="75000"/>
                      <a:lumOff val="25000"/>
                    </a:schemeClr>
                  </a:solidFill>
                </a:rPr>
                <a:t>.</a:t>
              </a:r>
            </a:p>
          </p:txBody>
        </p:sp>
        <p:sp>
          <p:nvSpPr>
            <p:cNvPr id="39944" name="7 CuadroTexto">
              <a:extLst>
                <a:ext uri="{FF2B5EF4-FFF2-40B4-BE49-F238E27FC236}">
                  <a16:creationId xmlns:a16="http://schemas.microsoft.com/office/drawing/2014/main" id="{69423CF9-BD74-495C-BC90-5BFD15BBA450}"/>
                </a:ext>
              </a:extLst>
            </p:cNvPr>
            <p:cNvSpPr txBox="1">
              <a:spLocks noChangeArrowheads="1"/>
            </p:cNvSpPr>
            <p:nvPr/>
          </p:nvSpPr>
          <p:spPr bwMode="auto">
            <a:xfrm>
              <a:off x="2591111" y="4292600"/>
              <a:ext cx="6337374"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000">
                  <a:solidFill>
                    <a:schemeClr val="tx1"/>
                  </a:solidFill>
                  <a:latin typeface="Arial" panose="020B0604020202020204" pitchFamily="34" charset="0"/>
                  <a:cs typeface="Arial" panose="020B0604020202020204" pitchFamily="34" charset="0"/>
                </a:defRPr>
              </a:lvl1pPr>
              <a:lvl2pPr marL="742950" indent="-285750">
                <a:defRPr sz="2000">
                  <a:solidFill>
                    <a:schemeClr val="tx1"/>
                  </a:solidFill>
                  <a:latin typeface="Arial" panose="020B0604020202020204" pitchFamily="34" charset="0"/>
                  <a:cs typeface="Arial" panose="020B0604020202020204" pitchFamily="34" charset="0"/>
                </a:defRPr>
              </a:lvl2pPr>
              <a:lvl3pPr marL="1143000" indent="-228600">
                <a:defRPr sz="2000">
                  <a:solidFill>
                    <a:schemeClr val="tx1"/>
                  </a:solidFill>
                  <a:latin typeface="Arial" panose="020B0604020202020204" pitchFamily="34" charset="0"/>
                  <a:cs typeface="Arial" panose="020B0604020202020204" pitchFamily="34" charset="0"/>
                </a:defRPr>
              </a:lvl3pPr>
              <a:lvl4pPr marL="1600200" indent="-228600">
                <a:defRPr sz="2000">
                  <a:solidFill>
                    <a:schemeClr val="tx1"/>
                  </a:solidFill>
                  <a:latin typeface="Arial" panose="020B0604020202020204" pitchFamily="34" charset="0"/>
                  <a:cs typeface="Arial" panose="020B0604020202020204" pitchFamily="34" charset="0"/>
                </a:defRPr>
              </a:lvl4pPr>
              <a:lvl5pPr marL="2057400" indent="-228600">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9pPr>
            </a:lstStyle>
            <a:p>
              <a:r>
                <a:rPr lang="en-US" altLang="en-US" sz="1600" dirty="0">
                  <a:solidFill>
                    <a:schemeClr val="tx1">
                      <a:lumMod val="75000"/>
                      <a:lumOff val="25000"/>
                    </a:schemeClr>
                  </a:solidFill>
                </a:rPr>
                <a:t>IE3: More energy efficient motors. Losses are reduced by 15 %. </a:t>
              </a:r>
            </a:p>
          </p:txBody>
        </p:sp>
        <p:sp>
          <p:nvSpPr>
            <p:cNvPr id="39945" name="7 CuadroTexto">
              <a:extLst>
                <a:ext uri="{FF2B5EF4-FFF2-40B4-BE49-F238E27FC236}">
                  <a16:creationId xmlns:a16="http://schemas.microsoft.com/office/drawing/2014/main" id="{B9724CC4-851D-4DB7-98B4-F8244F7B7461}"/>
                </a:ext>
              </a:extLst>
            </p:cNvPr>
            <p:cNvSpPr txBox="1">
              <a:spLocks noChangeArrowheads="1"/>
            </p:cNvSpPr>
            <p:nvPr/>
          </p:nvSpPr>
          <p:spPr bwMode="auto">
            <a:xfrm>
              <a:off x="2591110" y="4857210"/>
              <a:ext cx="6696075" cy="339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000">
                  <a:solidFill>
                    <a:schemeClr val="tx1"/>
                  </a:solidFill>
                  <a:latin typeface="Arial" panose="020B0604020202020204" pitchFamily="34" charset="0"/>
                  <a:cs typeface="Arial" panose="020B0604020202020204" pitchFamily="34" charset="0"/>
                </a:defRPr>
              </a:lvl1pPr>
              <a:lvl2pPr marL="742950" indent="-285750">
                <a:defRPr sz="2000">
                  <a:solidFill>
                    <a:schemeClr val="tx1"/>
                  </a:solidFill>
                  <a:latin typeface="Arial" panose="020B0604020202020204" pitchFamily="34" charset="0"/>
                  <a:cs typeface="Arial" panose="020B0604020202020204" pitchFamily="34" charset="0"/>
                </a:defRPr>
              </a:lvl2pPr>
              <a:lvl3pPr marL="1143000" indent="-228600">
                <a:defRPr sz="2000">
                  <a:solidFill>
                    <a:schemeClr val="tx1"/>
                  </a:solidFill>
                  <a:latin typeface="Arial" panose="020B0604020202020204" pitchFamily="34" charset="0"/>
                  <a:cs typeface="Arial" panose="020B0604020202020204" pitchFamily="34" charset="0"/>
                </a:defRPr>
              </a:lvl3pPr>
              <a:lvl4pPr marL="1600200" indent="-228600">
                <a:defRPr sz="2000">
                  <a:solidFill>
                    <a:schemeClr val="tx1"/>
                  </a:solidFill>
                  <a:latin typeface="Arial" panose="020B0604020202020204" pitchFamily="34" charset="0"/>
                  <a:cs typeface="Arial" panose="020B0604020202020204" pitchFamily="34" charset="0"/>
                </a:defRPr>
              </a:lvl4pPr>
              <a:lvl5pPr marL="2057400" indent="-228600">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9pPr>
            </a:lstStyle>
            <a:p>
              <a:r>
                <a:rPr lang="en-US" altLang="en-US" sz="1600" dirty="0">
                  <a:solidFill>
                    <a:schemeClr val="tx1">
                      <a:lumMod val="75000"/>
                      <a:lumOff val="25000"/>
                    </a:schemeClr>
                  </a:solidFill>
                </a:rPr>
                <a:t>IE4: Super premium efficiency motors</a:t>
              </a:r>
              <a:r>
                <a:rPr lang="es-ES" altLang="en-US" sz="1600" dirty="0">
                  <a:solidFill>
                    <a:schemeClr val="tx1">
                      <a:lumMod val="75000"/>
                      <a:lumOff val="25000"/>
                    </a:schemeClr>
                  </a:solidFill>
                </a:rPr>
                <a:t>.</a:t>
              </a:r>
            </a:p>
          </p:txBody>
        </p:sp>
      </p:grpSp>
      <p:grpSp>
        <p:nvGrpSpPr>
          <p:cNvPr id="11" name="Grupo 10">
            <a:extLst>
              <a:ext uri="{FF2B5EF4-FFF2-40B4-BE49-F238E27FC236}">
                <a16:creationId xmlns:a16="http://schemas.microsoft.com/office/drawing/2014/main" id="{5AF83E58-B803-44DD-93A5-028B88CAEEB7}"/>
              </a:ext>
            </a:extLst>
          </p:cNvPr>
          <p:cNvGrpSpPr/>
          <p:nvPr/>
        </p:nvGrpSpPr>
        <p:grpSpPr>
          <a:xfrm>
            <a:off x="14545" y="8620"/>
            <a:ext cx="8759319" cy="718955"/>
            <a:chOff x="14545" y="8620"/>
            <a:chExt cx="8759319" cy="718955"/>
          </a:xfrm>
        </p:grpSpPr>
        <p:grpSp>
          <p:nvGrpSpPr>
            <p:cNvPr id="12" name="Grupo 11">
              <a:extLst>
                <a:ext uri="{FF2B5EF4-FFF2-40B4-BE49-F238E27FC236}">
                  <a16:creationId xmlns:a16="http://schemas.microsoft.com/office/drawing/2014/main" id="{3A9076C2-BDC3-4F13-AF5B-0B24DF14030E}"/>
                </a:ext>
              </a:extLst>
            </p:cNvPr>
            <p:cNvGrpSpPr/>
            <p:nvPr/>
          </p:nvGrpSpPr>
          <p:grpSpPr>
            <a:xfrm>
              <a:off x="370136" y="236507"/>
              <a:ext cx="8403728" cy="491068"/>
              <a:chOff x="370136" y="273636"/>
              <a:chExt cx="8403728" cy="491068"/>
            </a:xfrm>
          </p:grpSpPr>
          <p:sp>
            <p:nvSpPr>
              <p:cNvPr id="15" name="Titel 1">
                <a:extLst>
                  <a:ext uri="{FF2B5EF4-FFF2-40B4-BE49-F238E27FC236}">
                    <a16:creationId xmlns:a16="http://schemas.microsoft.com/office/drawing/2014/main" id="{1917E15F-97E0-4E82-8054-13F8AD9B0B59}"/>
                  </a:ext>
                </a:extLst>
              </p:cNvPr>
              <p:cNvSpPr txBox="1">
                <a:spLocks/>
              </p:cNvSpPr>
              <p:nvPr/>
            </p:nvSpPr>
            <p:spPr>
              <a:xfrm>
                <a:off x="370136" y="274638"/>
                <a:ext cx="8006861" cy="490066"/>
              </a:xfrm>
              <a:prstGeom prst="rect">
                <a:avLst/>
              </a:prstGeom>
              <a:solidFill>
                <a:srgbClr val="209298"/>
              </a:solidFill>
            </p:spPr>
            <p:txBody>
              <a:bodyPr vert="horz" lIns="91440" tIns="45720" rIns="91440" bIns="45720" rtlCol="0" anchor="ctr">
                <a:normAutofit/>
              </a:bodyPr>
              <a:lstStyle>
                <a:lvl1pPr algn="l" defTabSz="914400" rtl="0" eaLnBrk="1" latinLnBrk="0" hangingPunct="1">
                  <a:spcBef>
                    <a:spcPct val="0"/>
                  </a:spcBef>
                  <a:buNone/>
                  <a:defRPr sz="2200" b="1" kern="1200">
                    <a:solidFill>
                      <a:schemeClr val="bg1"/>
                    </a:solidFill>
                    <a:latin typeface="+mj-lt"/>
                    <a:ea typeface="+mj-ea"/>
                    <a:cs typeface="+mj-cs"/>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lang="de-DE" dirty="0">
                    <a:solidFill>
                      <a:srgbClr val="FFFFFF"/>
                    </a:solidFill>
                    <a:latin typeface="Arial"/>
                  </a:rPr>
                  <a:t>Eficiencia Energética en motores</a:t>
                </a:r>
                <a:endParaRPr kumimoji="0" lang="de-DE" sz="2200" b="1" i="0" u="none" strike="noStrike" kern="1200" cap="none" spc="0" normalizeH="0" baseline="0" noProof="0" dirty="0">
                  <a:ln>
                    <a:noFill/>
                  </a:ln>
                  <a:solidFill>
                    <a:srgbClr val="FFFFFF"/>
                  </a:solidFill>
                  <a:effectLst/>
                  <a:uLnTx/>
                  <a:uFillTx/>
                  <a:latin typeface="Arial"/>
                  <a:ea typeface="+mj-ea"/>
                  <a:cs typeface="+mj-cs"/>
                </a:endParaRPr>
              </a:p>
            </p:txBody>
          </p:sp>
          <p:sp>
            <p:nvSpPr>
              <p:cNvPr id="16" name="Rectángulo 15">
                <a:extLst>
                  <a:ext uri="{FF2B5EF4-FFF2-40B4-BE49-F238E27FC236}">
                    <a16:creationId xmlns:a16="http://schemas.microsoft.com/office/drawing/2014/main" id="{810952ED-BA9B-41E2-A600-6E0A6D4D9FC2}"/>
                  </a:ext>
                </a:extLst>
              </p:cNvPr>
              <p:cNvSpPr/>
              <p:nvPr/>
            </p:nvSpPr>
            <p:spPr>
              <a:xfrm>
                <a:off x="8548873" y="273636"/>
                <a:ext cx="224991" cy="489600"/>
              </a:xfrm>
              <a:prstGeom prst="rect">
                <a:avLst/>
              </a:prstGeom>
              <a:solidFill>
                <a:srgbClr val="1B8E95"/>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s-ES" sz="1800" b="0" i="0" u="none" strike="noStrike" kern="0" cap="none" spc="0" normalizeH="0" baseline="0" noProof="0" dirty="0">
                  <a:ln>
                    <a:noFill/>
                  </a:ln>
                  <a:solidFill>
                    <a:srgbClr val="FFFFFF"/>
                  </a:solidFill>
                  <a:effectLst/>
                  <a:uLnTx/>
                  <a:uFillTx/>
                  <a:latin typeface="Arial"/>
                  <a:ea typeface="+mn-ea"/>
                  <a:cs typeface="+mn-cs"/>
                </a:endParaRPr>
              </a:p>
            </p:txBody>
          </p:sp>
        </p:grpSp>
        <p:sp>
          <p:nvSpPr>
            <p:cNvPr id="13" name="Round Diagonal Corner Rectangle 9">
              <a:extLst>
                <a:ext uri="{FF2B5EF4-FFF2-40B4-BE49-F238E27FC236}">
                  <a16:creationId xmlns:a16="http://schemas.microsoft.com/office/drawing/2014/main" id="{4C218F2A-56AA-4514-B46E-93D7A6792686}"/>
                </a:ext>
              </a:extLst>
            </p:cNvPr>
            <p:cNvSpPr/>
            <p:nvPr/>
          </p:nvSpPr>
          <p:spPr>
            <a:xfrm>
              <a:off x="19668" y="8620"/>
              <a:ext cx="437650" cy="437650"/>
            </a:xfrm>
            <a:prstGeom prst="round2DiagRect">
              <a:avLst>
                <a:gd name="adj1" fmla="val 18841"/>
                <a:gd name="adj2" fmla="val 0"/>
              </a:avLst>
            </a:prstGeom>
            <a:solidFill>
              <a:srgbClr val="FFC000"/>
            </a:solidFill>
            <a:ln w="12700" cap="flat" cmpd="sng" algn="ctr">
              <a:noFill/>
              <a:prstDash val="solid"/>
              <a:miter lim="800000"/>
            </a:ln>
            <a:effectLst/>
          </p:spPr>
          <p:txBody>
            <a:bodyPr rtlCol="0" anchor="ctr"/>
            <a:lstStyle/>
            <a:p>
              <a:pPr marL="0" marR="0" lvl="0" indent="0" algn="ctr" defTabSz="713232" eaLnBrk="1" fontAlgn="auto" latinLnBrk="0" hangingPunct="1">
                <a:lnSpc>
                  <a:spcPct val="100000"/>
                </a:lnSpc>
                <a:spcBef>
                  <a:spcPts val="0"/>
                </a:spcBef>
                <a:spcAft>
                  <a:spcPts val="0"/>
                </a:spcAft>
                <a:buClrTx/>
                <a:buSzTx/>
                <a:buFontTx/>
                <a:buNone/>
                <a:tabLst/>
                <a:defRPr/>
              </a:pPr>
              <a:endParaRPr kumimoji="0" lang="bg-BG" sz="1404" b="0" i="0" u="none" strike="noStrike" kern="0" cap="none" spc="0" normalizeH="0" baseline="0" noProof="0">
                <a:ln>
                  <a:noFill/>
                </a:ln>
                <a:solidFill>
                  <a:srgbClr val="34719E"/>
                </a:solidFill>
                <a:effectLst/>
                <a:uLnTx/>
                <a:uFillTx/>
                <a:latin typeface="Arial"/>
                <a:ea typeface="+mn-ea"/>
                <a:cs typeface="+mn-cs"/>
              </a:endParaRPr>
            </a:p>
          </p:txBody>
        </p:sp>
        <p:sp>
          <p:nvSpPr>
            <p:cNvPr id="14" name="TextBox 3">
              <a:extLst>
                <a:ext uri="{FF2B5EF4-FFF2-40B4-BE49-F238E27FC236}">
                  <a16:creationId xmlns:a16="http://schemas.microsoft.com/office/drawing/2014/main" id="{F9AA88A8-E22F-4F2A-8B16-A8089ECF81AB}"/>
                </a:ext>
              </a:extLst>
            </p:cNvPr>
            <p:cNvSpPr txBox="1"/>
            <p:nvPr/>
          </p:nvSpPr>
          <p:spPr>
            <a:xfrm>
              <a:off x="14545" y="8620"/>
              <a:ext cx="470000" cy="400110"/>
            </a:xfrm>
            <a:prstGeom prst="rect">
              <a:avLst/>
            </a:prstGeom>
            <a:noFill/>
          </p:spPr>
          <p:txBody>
            <a:bodyPr wrap="none" rtlCol="0">
              <a:spAutoFit/>
            </a:bodyPr>
            <a:lstStyle/>
            <a:p>
              <a:pPr algn="ctr" defTabSz="713232"/>
              <a:r>
                <a:rPr lang="en-US" sz="2000" dirty="0">
                  <a:solidFill>
                    <a:srgbClr val="FAFAFA"/>
                  </a:solidFill>
                  <a:ea typeface="Open Sans Light" panose="020B0306030504020204" pitchFamily="34" charset="0"/>
                  <a:cs typeface="Open Sans Light" panose="020B0306030504020204" pitchFamily="34" charset="0"/>
                </a:rPr>
                <a:t>02</a:t>
              </a:r>
              <a:endParaRPr lang="bg-BG" sz="2000" dirty="0">
                <a:solidFill>
                  <a:srgbClr val="FAFAFA"/>
                </a:solidFill>
                <a:ea typeface="Open Sans Light" panose="020B0306030504020204" pitchFamily="34" charset="0"/>
                <a:cs typeface="Open Sans Light" panose="020B0306030504020204" pitchFamily="34" charset="0"/>
              </a:endParaRPr>
            </a:p>
          </p:txBody>
        </p:sp>
      </p:gr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Imagen 10">
            <a:extLst>
              <a:ext uri="{FF2B5EF4-FFF2-40B4-BE49-F238E27FC236}">
                <a16:creationId xmlns:a16="http://schemas.microsoft.com/office/drawing/2014/main" id="{640E1616-CCD9-4051-95C6-6229A6BDD83E}"/>
              </a:ext>
            </a:extLst>
          </p:cNvPr>
          <p:cNvPicPr>
            <a:picLocks noChangeAspect="1"/>
          </p:cNvPicPr>
          <p:nvPr/>
        </p:nvPicPr>
        <p:blipFill rotWithShape="1">
          <a:blip r:embed="rId3">
            <a:duotone>
              <a:schemeClr val="accent1">
                <a:shade val="45000"/>
                <a:satMod val="135000"/>
              </a:schemeClr>
              <a:prstClr val="white"/>
            </a:duotone>
            <a:extLst>
              <a:ext uri="{28A0092B-C50C-407E-A947-70E740481C1C}">
                <a14:useLocalDpi xmlns:a14="http://schemas.microsoft.com/office/drawing/2010/main" val="0"/>
              </a:ext>
            </a:extLst>
          </a:blip>
          <a:srcRect l="11192" t="14700" r="11110" b="11801"/>
          <a:stretch/>
        </p:blipFill>
        <p:spPr>
          <a:xfrm>
            <a:off x="5335534" y="2878520"/>
            <a:ext cx="3456384" cy="3269552"/>
          </a:xfrm>
          <a:prstGeom prst="rect">
            <a:avLst/>
          </a:prstGeom>
        </p:spPr>
      </p:pic>
      <p:sp>
        <p:nvSpPr>
          <p:cNvPr id="13" name="Rectángulo 12">
            <a:extLst>
              <a:ext uri="{FF2B5EF4-FFF2-40B4-BE49-F238E27FC236}">
                <a16:creationId xmlns:a16="http://schemas.microsoft.com/office/drawing/2014/main" id="{77EC2D79-84F6-43E4-9D4A-9C7A5A2373E5}"/>
              </a:ext>
            </a:extLst>
          </p:cNvPr>
          <p:cNvSpPr/>
          <p:nvPr/>
        </p:nvSpPr>
        <p:spPr>
          <a:xfrm>
            <a:off x="4642961" y="2546941"/>
            <a:ext cx="4432357" cy="3744416"/>
          </a:xfrm>
          <a:prstGeom prst="rect">
            <a:avLst/>
          </a:pr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38914" name="Text Box 7">
            <a:extLst>
              <a:ext uri="{FF2B5EF4-FFF2-40B4-BE49-F238E27FC236}">
                <a16:creationId xmlns:a16="http://schemas.microsoft.com/office/drawing/2014/main" id="{08F3EECC-0922-44BC-82E0-6B56D787F4C2}"/>
              </a:ext>
            </a:extLst>
          </p:cNvPr>
          <p:cNvSpPr txBox="1">
            <a:spLocks noChangeArrowheads="1"/>
          </p:cNvSpPr>
          <p:nvPr/>
        </p:nvSpPr>
        <p:spPr bwMode="auto">
          <a:xfrm>
            <a:off x="304513" y="1057686"/>
            <a:ext cx="8393054" cy="3709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000">
                <a:solidFill>
                  <a:schemeClr val="tx1"/>
                </a:solidFill>
                <a:latin typeface="Arial" pitchFamily="34" charset="0"/>
                <a:cs typeface="Arial" pitchFamily="34" charset="0"/>
              </a:defRPr>
            </a:lvl1pPr>
            <a:lvl2pPr marL="742950" indent="-285750" eaLnBrk="0" hangingPunct="0">
              <a:defRPr sz="2000">
                <a:solidFill>
                  <a:schemeClr val="tx1"/>
                </a:solidFill>
                <a:latin typeface="Arial" pitchFamily="34" charset="0"/>
                <a:cs typeface="Arial" pitchFamily="34" charset="0"/>
              </a:defRPr>
            </a:lvl2pPr>
            <a:lvl3pPr marL="1143000" indent="-228600" eaLnBrk="0" hangingPunct="0">
              <a:defRPr sz="2000">
                <a:solidFill>
                  <a:schemeClr val="tx1"/>
                </a:solidFill>
                <a:latin typeface="Arial" pitchFamily="34" charset="0"/>
                <a:cs typeface="Arial" pitchFamily="34" charset="0"/>
              </a:defRPr>
            </a:lvl3pPr>
            <a:lvl4pPr marL="1600200" indent="-228600" eaLnBrk="0" hangingPunct="0">
              <a:defRPr sz="2000">
                <a:solidFill>
                  <a:schemeClr val="tx1"/>
                </a:solidFill>
                <a:latin typeface="Arial" pitchFamily="34" charset="0"/>
                <a:cs typeface="Arial" pitchFamily="34" charset="0"/>
              </a:defRPr>
            </a:lvl4pPr>
            <a:lvl5pPr marL="2057400" indent="-228600" eaLnBrk="0" hangingPunct="0">
              <a:defRPr sz="2000">
                <a:solidFill>
                  <a:schemeClr val="tx1"/>
                </a:solidFill>
                <a:latin typeface="Arial" pitchFamily="34" charset="0"/>
                <a:cs typeface="Arial" pitchFamily="34" charset="0"/>
              </a:defRPr>
            </a:lvl5pPr>
            <a:lvl6pPr marL="2514600" indent="-228600" algn="ctr" eaLnBrk="0" fontAlgn="base" hangingPunct="0">
              <a:spcBef>
                <a:spcPct val="0"/>
              </a:spcBef>
              <a:spcAft>
                <a:spcPct val="0"/>
              </a:spcAft>
              <a:defRPr sz="2000">
                <a:solidFill>
                  <a:schemeClr val="tx1"/>
                </a:solidFill>
                <a:latin typeface="Arial" pitchFamily="34" charset="0"/>
                <a:cs typeface="Arial" pitchFamily="34" charset="0"/>
              </a:defRPr>
            </a:lvl6pPr>
            <a:lvl7pPr marL="2971800" indent="-228600" algn="ctr" eaLnBrk="0" fontAlgn="base" hangingPunct="0">
              <a:spcBef>
                <a:spcPct val="0"/>
              </a:spcBef>
              <a:spcAft>
                <a:spcPct val="0"/>
              </a:spcAft>
              <a:defRPr sz="2000">
                <a:solidFill>
                  <a:schemeClr val="tx1"/>
                </a:solidFill>
                <a:latin typeface="Arial" pitchFamily="34" charset="0"/>
                <a:cs typeface="Arial" pitchFamily="34" charset="0"/>
              </a:defRPr>
            </a:lvl7pPr>
            <a:lvl8pPr marL="3429000" indent="-228600" algn="ctr" eaLnBrk="0" fontAlgn="base" hangingPunct="0">
              <a:spcBef>
                <a:spcPct val="0"/>
              </a:spcBef>
              <a:spcAft>
                <a:spcPct val="0"/>
              </a:spcAft>
              <a:defRPr sz="2000">
                <a:solidFill>
                  <a:schemeClr val="tx1"/>
                </a:solidFill>
                <a:latin typeface="Arial" pitchFamily="34" charset="0"/>
                <a:cs typeface="Arial" pitchFamily="34" charset="0"/>
              </a:defRPr>
            </a:lvl8pPr>
            <a:lvl9pPr marL="3886200" indent="-228600" algn="ctr" eaLnBrk="0" fontAlgn="base" hangingPunct="0">
              <a:spcBef>
                <a:spcPct val="0"/>
              </a:spcBef>
              <a:spcAft>
                <a:spcPct val="0"/>
              </a:spcAft>
              <a:defRPr sz="2000">
                <a:solidFill>
                  <a:schemeClr val="tx1"/>
                </a:solidFill>
                <a:latin typeface="Arial" pitchFamily="34" charset="0"/>
                <a:cs typeface="Arial" pitchFamily="34" charset="0"/>
              </a:defRPr>
            </a:lvl9pPr>
          </a:lstStyle>
          <a:p>
            <a:pPr algn="just" eaLnBrk="1" hangingPunct="1">
              <a:lnSpc>
                <a:spcPct val="150000"/>
              </a:lnSpc>
              <a:spcBef>
                <a:spcPct val="50000"/>
              </a:spcBef>
              <a:defRPr/>
            </a:pPr>
            <a:r>
              <a:rPr lang="es-ES" altLang="en-US" b="1" dirty="0" err="1">
                <a:solidFill>
                  <a:srgbClr val="FFC000"/>
                </a:solidFill>
              </a:rPr>
              <a:t>Legislation</a:t>
            </a:r>
            <a:r>
              <a:rPr lang="es-ES" altLang="en-US" b="1" dirty="0">
                <a:solidFill>
                  <a:srgbClr val="FFC000"/>
                </a:solidFill>
              </a:rPr>
              <a:t>:</a:t>
            </a:r>
          </a:p>
          <a:p>
            <a:pPr marL="285750" indent="-285750" algn="just" eaLnBrk="1" hangingPunct="1">
              <a:lnSpc>
                <a:spcPct val="150000"/>
              </a:lnSpc>
              <a:spcBef>
                <a:spcPct val="50000"/>
              </a:spcBef>
              <a:buFont typeface="Wingdings" panose="05000000000000000000" pitchFamily="2" charset="2"/>
              <a:buChar char="§"/>
              <a:defRPr/>
            </a:pPr>
            <a:r>
              <a:rPr lang="en-US" altLang="en-US" sz="1600" dirty="0">
                <a:solidFill>
                  <a:schemeClr val="tx1">
                    <a:lumMod val="75000"/>
                    <a:lumOff val="25000"/>
                  </a:schemeClr>
                </a:solidFill>
              </a:rPr>
              <a:t>EU MEPS (European Minimum Energy Performance Standard).</a:t>
            </a:r>
          </a:p>
          <a:p>
            <a:pPr marL="285750" indent="-285750" algn="just" eaLnBrk="1" hangingPunct="1">
              <a:lnSpc>
                <a:spcPct val="150000"/>
              </a:lnSpc>
              <a:spcBef>
                <a:spcPct val="50000"/>
              </a:spcBef>
              <a:buFont typeface="Wingdings" panose="05000000000000000000" pitchFamily="2" charset="2"/>
              <a:buChar char="§"/>
              <a:defRPr/>
            </a:pPr>
            <a:r>
              <a:rPr lang="en-US" altLang="en-US" sz="1600" dirty="0">
                <a:solidFill>
                  <a:schemeClr val="tx1">
                    <a:lumMod val="75000"/>
                    <a:lumOff val="25000"/>
                  </a:schemeClr>
                </a:solidFill>
              </a:rPr>
              <a:t>In July 2009 the European Commission’s legislation was published, which  establishes the eco-design requirements for engines.</a:t>
            </a:r>
          </a:p>
          <a:p>
            <a:pPr marL="285750" indent="-285750" algn="just" eaLnBrk="1" hangingPunct="1">
              <a:lnSpc>
                <a:spcPct val="150000"/>
              </a:lnSpc>
              <a:spcBef>
                <a:spcPct val="50000"/>
              </a:spcBef>
              <a:buFont typeface="Wingdings" panose="05000000000000000000" pitchFamily="2" charset="2"/>
              <a:buChar char="§"/>
              <a:defRPr/>
            </a:pPr>
            <a:r>
              <a:rPr lang="en-US" altLang="en-US" sz="1600" dirty="0">
                <a:solidFill>
                  <a:schemeClr val="tx1">
                    <a:lumMod val="75000"/>
                    <a:lumOff val="25000"/>
                  </a:schemeClr>
                </a:solidFill>
              </a:rPr>
              <a:t>In June 2011, engines from 0,75 kW to 375 kW will be required to be of minimum efficiency of IE2.</a:t>
            </a:r>
          </a:p>
          <a:p>
            <a:pPr marL="285750" indent="-285750" algn="just" eaLnBrk="1" hangingPunct="1">
              <a:lnSpc>
                <a:spcPct val="150000"/>
              </a:lnSpc>
              <a:spcBef>
                <a:spcPct val="50000"/>
              </a:spcBef>
              <a:buFont typeface="Wingdings" panose="05000000000000000000" pitchFamily="2" charset="2"/>
              <a:buChar char="§"/>
              <a:defRPr/>
            </a:pPr>
            <a:r>
              <a:rPr lang="en-US" altLang="en-US" sz="1600" dirty="0">
                <a:solidFill>
                  <a:schemeClr val="tx1">
                    <a:lumMod val="75000"/>
                    <a:lumOff val="25000"/>
                  </a:schemeClr>
                </a:solidFill>
              </a:rPr>
              <a:t>From 2015 the minimum performance of engines from 7,5 kW to 375 kW will be IE3.</a:t>
            </a:r>
          </a:p>
          <a:p>
            <a:pPr marL="285750" indent="-285750" algn="just" eaLnBrk="1" hangingPunct="1">
              <a:lnSpc>
                <a:spcPct val="150000"/>
              </a:lnSpc>
              <a:spcBef>
                <a:spcPct val="50000"/>
              </a:spcBef>
              <a:buFont typeface="Wingdings" panose="05000000000000000000" pitchFamily="2" charset="2"/>
              <a:buChar char="§"/>
              <a:defRPr/>
            </a:pPr>
            <a:r>
              <a:rPr lang="en-US" altLang="en-US" sz="1600" dirty="0">
                <a:solidFill>
                  <a:schemeClr val="tx1">
                    <a:lumMod val="75000"/>
                    <a:lumOff val="25000"/>
                  </a:schemeClr>
                </a:solidFill>
              </a:rPr>
              <a:t>From 2017 this obligation will be extended to engines from 0,75 kW to 5,5 kW.</a:t>
            </a:r>
          </a:p>
        </p:txBody>
      </p:sp>
      <p:grpSp>
        <p:nvGrpSpPr>
          <p:cNvPr id="5" name="Grupo 4">
            <a:extLst>
              <a:ext uri="{FF2B5EF4-FFF2-40B4-BE49-F238E27FC236}">
                <a16:creationId xmlns:a16="http://schemas.microsoft.com/office/drawing/2014/main" id="{77ED1400-21A7-4EF2-9F96-E5E8866F3342}"/>
              </a:ext>
            </a:extLst>
          </p:cNvPr>
          <p:cNvGrpSpPr/>
          <p:nvPr/>
        </p:nvGrpSpPr>
        <p:grpSpPr>
          <a:xfrm>
            <a:off x="14545" y="8620"/>
            <a:ext cx="8759319" cy="718955"/>
            <a:chOff x="14545" y="8620"/>
            <a:chExt cx="8759319" cy="718955"/>
          </a:xfrm>
        </p:grpSpPr>
        <p:grpSp>
          <p:nvGrpSpPr>
            <p:cNvPr id="6" name="Grupo 5">
              <a:extLst>
                <a:ext uri="{FF2B5EF4-FFF2-40B4-BE49-F238E27FC236}">
                  <a16:creationId xmlns:a16="http://schemas.microsoft.com/office/drawing/2014/main" id="{C2E1B56A-6A53-4E5E-A00E-5E3AC89C1B90}"/>
                </a:ext>
              </a:extLst>
            </p:cNvPr>
            <p:cNvGrpSpPr/>
            <p:nvPr/>
          </p:nvGrpSpPr>
          <p:grpSpPr>
            <a:xfrm>
              <a:off x="370136" y="236507"/>
              <a:ext cx="8403728" cy="491068"/>
              <a:chOff x="370136" y="273636"/>
              <a:chExt cx="8403728" cy="491068"/>
            </a:xfrm>
          </p:grpSpPr>
          <p:sp>
            <p:nvSpPr>
              <p:cNvPr id="9" name="Titel 1">
                <a:extLst>
                  <a:ext uri="{FF2B5EF4-FFF2-40B4-BE49-F238E27FC236}">
                    <a16:creationId xmlns:a16="http://schemas.microsoft.com/office/drawing/2014/main" id="{3B11F785-C4D8-4202-8614-A903B4FA3F8D}"/>
                  </a:ext>
                </a:extLst>
              </p:cNvPr>
              <p:cNvSpPr txBox="1">
                <a:spLocks/>
              </p:cNvSpPr>
              <p:nvPr/>
            </p:nvSpPr>
            <p:spPr>
              <a:xfrm>
                <a:off x="370136" y="274638"/>
                <a:ext cx="8006861" cy="490066"/>
              </a:xfrm>
              <a:prstGeom prst="rect">
                <a:avLst/>
              </a:prstGeom>
              <a:solidFill>
                <a:srgbClr val="209298"/>
              </a:solidFill>
            </p:spPr>
            <p:txBody>
              <a:bodyPr vert="horz" lIns="91440" tIns="45720" rIns="91440" bIns="45720" rtlCol="0" anchor="ctr">
                <a:normAutofit/>
              </a:bodyPr>
              <a:lstStyle>
                <a:lvl1pPr algn="l" defTabSz="914400" rtl="0" eaLnBrk="1" latinLnBrk="0" hangingPunct="1">
                  <a:spcBef>
                    <a:spcPct val="0"/>
                  </a:spcBef>
                  <a:buNone/>
                  <a:defRPr sz="2200" b="1" kern="1200">
                    <a:solidFill>
                      <a:schemeClr val="bg1"/>
                    </a:solidFill>
                    <a:latin typeface="+mj-lt"/>
                    <a:ea typeface="+mj-ea"/>
                    <a:cs typeface="+mj-cs"/>
                  </a:defRPr>
                </a:lvl1pPr>
              </a:lstStyle>
              <a:p>
                <a:r>
                  <a:rPr lang="de-DE" dirty="0"/>
                  <a:t>Energy Efficiency in Engines</a:t>
                </a:r>
              </a:p>
            </p:txBody>
          </p:sp>
          <p:sp>
            <p:nvSpPr>
              <p:cNvPr id="10" name="Rectángulo 9">
                <a:extLst>
                  <a:ext uri="{FF2B5EF4-FFF2-40B4-BE49-F238E27FC236}">
                    <a16:creationId xmlns:a16="http://schemas.microsoft.com/office/drawing/2014/main" id="{D86E5584-8D29-402C-8A8B-590057707D3C}"/>
                  </a:ext>
                </a:extLst>
              </p:cNvPr>
              <p:cNvSpPr/>
              <p:nvPr/>
            </p:nvSpPr>
            <p:spPr>
              <a:xfrm>
                <a:off x="8548873" y="273636"/>
                <a:ext cx="224991" cy="489600"/>
              </a:xfrm>
              <a:prstGeom prst="rect">
                <a:avLst/>
              </a:prstGeom>
              <a:solidFill>
                <a:srgbClr val="1B8E95"/>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s-ES" sz="1800" b="0" i="0" u="none" strike="noStrike" kern="0" cap="none" spc="0" normalizeH="0" baseline="0" noProof="0" dirty="0">
                  <a:ln>
                    <a:noFill/>
                  </a:ln>
                  <a:solidFill>
                    <a:srgbClr val="FFFFFF"/>
                  </a:solidFill>
                  <a:effectLst/>
                  <a:uLnTx/>
                  <a:uFillTx/>
                  <a:latin typeface="Arial"/>
                  <a:ea typeface="+mn-ea"/>
                  <a:cs typeface="+mn-cs"/>
                </a:endParaRPr>
              </a:p>
            </p:txBody>
          </p:sp>
        </p:grpSp>
        <p:sp>
          <p:nvSpPr>
            <p:cNvPr id="7" name="Round Diagonal Corner Rectangle 9">
              <a:extLst>
                <a:ext uri="{FF2B5EF4-FFF2-40B4-BE49-F238E27FC236}">
                  <a16:creationId xmlns:a16="http://schemas.microsoft.com/office/drawing/2014/main" id="{1291AE36-3E91-4262-B4C3-1275B6EB8CF4}"/>
                </a:ext>
              </a:extLst>
            </p:cNvPr>
            <p:cNvSpPr/>
            <p:nvPr/>
          </p:nvSpPr>
          <p:spPr>
            <a:xfrm>
              <a:off x="19668" y="8620"/>
              <a:ext cx="437650" cy="437650"/>
            </a:xfrm>
            <a:prstGeom prst="round2DiagRect">
              <a:avLst>
                <a:gd name="adj1" fmla="val 18841"/>
                <a:gd name="adj2" fmla="val 0"/>
              </a:avLst>
            </a:prstGeom>
            <a:solidFill>
              <a:srgbClr val="FFC000"/>
            </a:solidFill>
            <a:ln w="12700" cap="flat" cmpd="sng" algn="ctr">
              <a:noFill/>
              <a:prstDash val="solid"/>
              <a:miter lim="800000"/>
            </a:ln>
            <a:effectLst/>
          </p:spPr>
          <p:txBody>
            <a:bodyPr rtlCol="0" anchor="ctr"/>
            <a:lstStyle/>
            <a:p>
              <a:pPr marL="0" marR="0" lvl="0" indent="0" algn="ctr" defTabSz="713232" eaLnBrk="1" fontAlgn="auto" latinLnBrk="0" hangingPunct="1">
                <a:lnSpc>
                  <a:spcPct val="100000"/>
                </a:lnSpc>
                <a:spcBef>
                  <a:spcPts val="0"/>
                </a:spcBef>
                <a:spcAft>
                  <a:spcPts val="0"/>
                </a:spcAft>
                <a:buClrTx/>
                <a:buSzTx/>
                <a:buFontTx/>
                <a:buNone/>
                <a:tabLst/>
                <a:defRPr/>
              </a:pPr>
              <a:endParaRPr kumimoji="0" lang="bg-BG" sz="1404" b="0" i="0" u="none" strike="noStrike" kern="0" cap="none" spc="0" normalizeH="0" baseline="0" noProof="0">
                <a:ln>
                  <a:noFill/>
                </a:ln>
                <a:solidFill>
                  <a:srgbClr val="34719E"/>
                </a:solidFill>
                <a:effectLst/>
                <a:uLnTx/>
                <a:uFillTx/>
                <a:latin typeface="Arial"/>
                <a:ea typeface="+mn-ea"/>
                <a:cs typeface="+mn-cs"/>
              </a:endParaRPr>
            </a:p>
          </p:txBody>
        </p:sp>
        <p:sp>
          <p:nvSpPr>
            <p:cNvPr id="8" name="TextBox 3">
              <a:extLst>
                <a:ext uri="{FF2B5EF4-FFF2-40B4-BE49-F238E27FC236}">
                  <a16:creationId xmlns:a16="http://schemas.microsoft.com/office/drawing/2014/main" id="{5CD6C112-ACEF-4611-B1B6-B0BE0B0271FF}"/>
                </a:ext>
              </a:extLst>
            </p:cNvPr>
            <p:cNvSpPr txBox="1"/>
            <p:nvPr/>
          </p:nvSpPr>
          <p:spPr>
            <a:xfrm>
              <a:off x="14545" y="8620"/>
              <a:ext cx="470000" cy="400110"/>
            </a:xfrm>
            <a:prstGeom prst="rect">
              <a:avLst/>
            </a:prstGeom>
            <a:noFill/>
          </p:spPr>
          <p:txBody>
            <a:bodyPr wrap="none" rtlCol="0">
              <a:spAutoFit/>
            </a:bodyPr>
            <a:lstStyle/>
            <a:p>
              <a:pPr algn="ctr" defTabSz="713232"/>
              <a:r>
                <a:rPr lang="en-US" sz="2000" dirty="0">
                  <a:solidFill>
                    <a:srgbClr val="FAFAFA"/>
                  </a:solidFill>
                  <a:ea typeface="Open Sans Light" panose="020B0306030504020204" pitchFamily="34" charset="0"/>
                  <a:cs typeface="Open Sans Light" panose="020B0306030504020204" pitchFamily="34" charset="0"/>
                </a:rPr>
                <a:t>02</a:t>
              </a:r>
              <a:endParaRPr lang="bg-BG" sz="2000" dirty="0">
                <a:solidFill>
                  <a:srgbClr val="FAFAFA"/>
                </a:solidFill>
                <a:ea typeface="Open Sans Light" panose="020B0306030504020204" pitchFamily="34" charset="0"/>
                <a:cs typeface="Open Sans Light" panose="020B0306030504020204" pitchFamily="34" charset="0"/>
              </a:endParaRPr>
            </a:p>
          </p:txBody>
        </p:sp>
      </p:gr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Text Box 7">
            <a:extLst>
              <a:ext uri="{FF2B5EF4-FFF2-40B4-BE49-F238E27FC236}">
                <a16:creationId xmlns:a16="http://schemas.microsoft.com/office/drawing/2014/main" id="{B0B1EA22-9504-4211-9F67-55A17FDF1194}"/>
              </a:ext>
            </a:extLst>
          </p:cNvPr>
          <p:cNvSpPr txBox="1">
            <a:spLocks noChangeArrowheads="1"/>
          </p:cNvSpPr>
          <p:nvPr/>
        </p:nvSpPr>
        <p:spPr bwMode="auto">
          <a:xfrm>
            <a:off x="370136" y="1115698"/>
            <a:ext cx="8582025" cy="4565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000">
                <a:solidFill>
                  <a:schemeClr val="tx1"/>
                </a:solidFill>
                <a:latin typeface="Arial" panose="020B0604020202020204" pitchFamily="34" charset="0"/>
                <a:cs typeface="Arial" panose="020B0604020202020204" pitchFamily="34" charset="0"/>
              </a:defRPr>
            </a:lvl1pPr>
            <a:lvl2pPr marL="742950" indent="-285750">
              <a:defRPr sz="2000">
                <a:solidFill>
                  <a:schemeClr val="tx1"/>
                </a:solidFill>
                <a:latin typeface="Arial" panose="020B0604020202020204" pitchFamily="34" charset="0"/>
                <a:cs typeface="Arial" panose="020B0604020202020204" pitchFamily="34" charset="0"/>
              </a:defRPr>
            </a:lvl2pPr>
            <a:lvl3pPr marL="1143000" indent="-228600">
              <a:defRPr sz="2000">
                <a:solidFill>
                  <a:schemeClr val="tx1"/>
                </a:solidFill>
                <a:latin typeface="Arial" panose="020B0604020202020204" pitchFamily="34" charset="0"/>
                <a:cs typeface="Arial" panose="020B0604020202020204" pitchFamily="34" charset="0"/>
              </a:defRPr>
            </a:lvl3pPr>
            <a:lvl4pPr marL="1600200" indent="-228600">
              <a:defRPr sz="2000">
                <a:solidFill>
                  <a:schemeClr val="tx1"/>
                </a:solidFill>
                <a:latin typeface="Arial" panose="020B0604020202020204" pitchFamily="34" charset="0"/>
                <a:cs typeface="Arial" panose="020B0604020202020204" pitchFamily="34" charset="0"/>
              </a:defRPr>
            </a:lvl4pPr>
            <a:lvl5pPr marL="2057400" indent="-228600">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9pPr>
          </a:lstStyle>
          <a:p>
            <a:pPr algn="just">
              <a:lnSpc>
                <a:spcPct val="150000"/>
              </a:lnSpc>
              <a:spcBef>
                <a:spcPct val="50000"/>
              </a:spcBef>
              <a:defRPr/>
            </a:pPr>
            <a:r>
              <a:rPr lang="es-ES" altLang="en-US" sz="1800" b="1" dirty="0" err="1">
                <a:solidFill>
                  <a:srgbClr val="FFC000"/>
                </a:solidFill>
              </a:rPr>
              <a:t>Legislation</a:t>
            </a:r>
            <a:r>
              <a:rPr lang="es-ES" altLang="en-US" sz="1800" b="1" dirty="0">
                <a:solidFill>
                  <a:srgbClr val="FFC000"/>
                </a:solidFill>
              </a:rPr>
              <a:t>:</a:t>
            </a:r>
          </a:p>
        </p:txBody>
      </p:sp>
      <p:sp>
        <p:nvSpPr>
          <p:cNvPr id="42008" name="3 CuadroTexto">
            <a:extLst>
              <a:ext uri="{FF2B5EF4-FFF2-40B4-BE49-F238E27FC236}">
                <a16:creationId xmlns:a16="http://schemas.microsoft.com/office/drawing/2014/main" id="{CCDAD229-D06A-4205-AF35-EDFB1E43640E}"/>
              </a:ext>
            </a:extLst>
          </p:cNvPr>
          <p:cNvSpPr txBox="1">
            <a:spLocks noChangeArrowheads="1"/>
          </p:cNvSpPr>
          <p:nvPr/>
        </p:nvSpPr>
        <p:spPr bwMode="auto">
          <a:xfrm>
            <a:off x="827335" y="4413877"/>
            <a:ext cx="7667625"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000">
                <a:solidFill>
                  <a:schemeClr val="tx1"/>
                </a:solidFill>
                <a:latin typeface="Arial" panose="020B0604020202020204" pitchFamily="34" charset="0"/>
                <a:cs typeface="Arial" panose="020B0604020202020204" pitchFamily="34" charset="0"/>
              </a:defRPr>
            </a:lvl1pPr>
            <a:lvl2pPr marL="742950" indent="-285750">
              <a:defRPr sz="2000">
                <a:solidFill>
                  <a:schemeClr val="tx1"/>
                </a:solidFill>
                <a:latin typeface="Arial" panose="020B0604020202020204" pitchFamily="34" charset="0"/>
                <a:cs typeface="Arial" panose="020B0604020202020204" pitchFamily="34" charset="0"/>
              </a:defRPr>
            </a:lvl2pPr>
            <a:lvl3pPr marL="1143000" indent="-228600">
              <a:defRPr sz="2000">
                <a:solidFill>
                  <a:schemeClr val="tx1"/>
                </a:solidFill>
                <a:latin typeface="Arial" panose="020B0604020202020204" pitchFamily="34" charset="0"/>
                <a:cs typeface="Arial" panose="020B0604020202020204" pitchFamily="34" charset="0"/>
              </a:defRPr>
            </a:lvl3pPr>
            <a:lvl4pPr marL="1600200" indent="-228600">
              <a:defRPr sz="2000">
                <a:solidFill>
                  <a:schemeClr val="tx1"/>
                </a:solidFill>
                <a:latin typeface="Arial" panose="020B0604020202020204" pitchFamily="34" charset="0"/>
                <a:cs typeface="Arial" panose="020B0604020202020204" pitchFamily="34" charset="0"/>
              </a:defRPr>
            </a:lvl4pPr>
            <a:lvl5pPr marL="2057400" indent="-228600">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9pPr>
          </a:lstStyle>
          <a:p>
            <a:pPr algn="ctr"/>
            <a:r>
              <a:rPr lang="en-US" altLang="en-US" sz="1800" dirty="0">
                <a:solidFill>
                  <a:schemeClr val="tx1">
                    <a:lumMod val="75000"/>
                    <a:lumOff val="25000"/>
                  </a:schemeClr>
                </a:solidFill>
              </a:rPr>
              <a:t>The IEC 60034 legislation is broader than EU MEPS because it includes all types of engines (explosive atmosphere, brake motors).</a:t>
            </a:r>
          </a:p>
        </p:txBody>
      </p:sp>
      <p:grpSp>
        <p:nvGrpSpPr>
          <p:cNvPr id="7" name="Grupo 6">
            <a:extLst>
              <a:ext uri="{FF2B5EF4-FFF2-40B4-BE49-F238E27FC236}">
                <a16:creationId xmlns:a16="http://schemas.microsoft.com/office/drawing/2014/main" id="{B5D92894-6BF1-4CB8-8D0B-6AD3685A2C08}"/>
              </a:ext>
            </a:extLst>
          </p:cNvPr>
          <p:cNvGrpSpPr/>
          <p:nvPr/>
        </p:nvGrpSpPr>
        <p:grpSpPr>
          <a:xfrm>
            <a:off x="14545" y="8620"/>
            <a:ext cx="8759319" cy="718955"/>
            <a:chOff x="14545" y="8620"/>
            <a:chExt cx="8759319" cy="718955"/>
          </a:xfrm>
        </p:grpSpPr>
        <p:grpSp>
          <p:nvGrpSpPr>
            <p:cNvPr id="8" name="Grupo 7">
              <a:extLst>
                <a:ext uri="{FF2B5EF4-FFF2-40B4-BE49-F238E27FC236}">
                  <a16:creationId xmlns:a16="http://schemas.microsoft.com/office/drawing/2014/main" id="{60FF93D5-A5E8-47BE-84A0-90AAE4100ADB}"/>
                </a:ext>
              </a:extLst>
            </p:cNvPr>
            <p:cNvGrpSpPr/>
            <p:nvPr/>
          </p:nvGrpSpPr>
          <p:grpSpPr>
            <a:xfrm>
              <a:off x="370136" y="236507"/>
              <a:ext cx="8403728" cy="491068"/>
              <a:chOff x="370136" y="273636"/>
              <a:chExt cx="8403728" cy="491068"/>
            </a:xfrm>
          </p:grpSpPr>
          <p:sp>
            <p:nvSpPr>
              <p:cNvPr id="11" name="Titel 1">
                <a:extLst>
                  <a:ext uri="{FF2B5EF4-FFF2-40B4-BE49-F238E27FC236}">
                    <a16:creationId xmlns:a16="http://schemas.microsoft.com/office/drawing/2014/main" id="{330ED897-2E56-4DBB-9138-A962A7F0189F}"/>
                  </a:ext>
                </a:extLst>
              </p:cNvPr>
              <p:cNvSpPr txBox="1">
                <a:spLocks/>
              </p:cNvSpPr>
              <p:nvPr/>
            </p:nvSpPr>
            <p:spPr>
              <a:xfrm>
                <a:off x="370136" y="274638"/>
                <a:ext cx="8006861" cy="490066"/>
              </a:xfrm>
              <a:prstGeom prst="rect">
                <a:avLst/>
              </a:prstGeom>
              <a:solidFill>
                <a:srgbClr val="209298"/>
              </a:solidFill>
            </p:spPr>
            <p:txBody>
              <a:bodyPr vert="horz" lIns="91440" tIns="45720" rIns="91440" bIns="45720" rtlCol="0" anchor="ctr">
                <a:normAutofit/>
              </a:bodyPr>
              <a:lstStyle>
                <a:lvl1pPr algn="l" defTabSz="914400" rtl="0" eaLnBrk="1" latinLnBrk="0" hangingPunct="1">
                  <a:spcBef>
                    <a:spcPct val="0"/>
                  </a:spcBef>
                  <a:buNone/>
                  <a:defRPr sz="2200" b="1" kern="1200">
                    <a:solidFill>
                      <a:schemeClr val="bg1"/>
                    </a:solidFill>
                    <a:latin typeface="+mj-lt"/>
                    <a:ea typeface="+mj-ea"/>
                    <a:cs typeface="+mj-cs"/>
                  </a:defRPr>
                </a:lvl1pPr>
              </a:lstStyle>
              <a:p>
                <a:r>
                  <a:rPr lang="de-DE" dirty="0"/>
                  <a:t>Energy Efficiency in Engines</a:t>
                </a:r>
              </a:p>
            </p:txBody>
          </p:sp>
          <p:sp>
            <p:nvSpPr>
              <p:cNvPr id="12" name="Rectángulo 11">
                <a:extLst>
                  <a:ext uri="{FF2B5EF4-FFF2-40B4-BE49-F238E27FC236}">
                    <a16:creationId xmlns:a16="http://schemas.microsoft.com/office/drawing/2014/main" id="{CEB7BAC1-0C2A-4C24-A285-056AAD7ABF94}"/>
                  </a:ext>
                </a:extLst>
              </p:cNvPr>
              <p:cNvSpPr/>
              <p:nvPr/>
            </p:nvSpPr>
            <p:spPr>
              <a:xfrm>
                <a:off x="8548873" y="273636"/>
                <a:ext cx="224991" cy="489600"/>
              </a:xfrm>
              <a:prstGeom prst="rect">
                <a:avLst/>
              </a:prstGeom>
              <a:solidFill>
                <a:srgbClr val="1B8E95"/>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s-ES" sz="1800" b="0" i="0" u="none" strike="noStrike" kern="0" cap="none" spc="0" normalizeH="0" baseline="0" noProof="0" dirty="0">
                  <a:ln>
                    <a:noFill/>
                  </a:ln>
                  <a:solidFill>
                    <a:srgbClr val="FFFFFF"/>
                  </a:solidFill>
                  <a:effectLst/>
                  <a:uLnTx/>
                  <a:uFillTx/>
                  <a:latin typeface="Arial"/>
                  <a:ea typeface="+mn-ea"/>
                  <a:cs typeface="+mn-cs"/>
                </a:endParaRPr>
              </a:p>
            </p:txBody>
          </p:sp>
        </p:grpSp>
        <p:sp>
          <p:nvSpPr>
            <p:cNvPr id="9" name="Round Diagonal Corner Rectangle 9">
              <a:extLst>
                <a:ext uri="{FF2B5EF4-FFF2-40B4-BE49-F238E27FC236}">
                  <a16:creationId xmlns:a16="http://schemas.microsoft.com/office/drawing/2014/main" id="{DEB88840-A966-4281-96B3-EBE47E1ED655}"/>
                </a:ext>
              </a:extLst>
            </p:cNvPr>
            <p:cNvSpPr/>
            <p:nvPr/>
          </p:nvSpPr>
          <p:spPr>
            <a:xfrm>
              <a:off x="19668" y="8620"/>
              <a:ext cx="437650" cy="437650"/>
            </a:xfrm>
            <a:prstGeom prst="round2DiagRect">
              <a:avLst>
                <a:gd name="adj1" fmla="val 18841"/>
                <a:gd name="adj2" fmla="val 0"/>
              </a:avLst>
            </a:prstGeom>
            <a:solidFill>
              <a:srgbClr val="FFC000"/>
            </a:solidFill>
            <a:ln w="12700" cap="flat" cmpd="sng" algn="ctr">
              <a:noFill/>
              <a:prstDash val="solid"/>
              <a:miter lim="800000"/>
            </a:ln>
            <a:effectLst/>
          </p:spPr>
          <p:txBody>
            <a:bodyPr rtlCol="0" anchor="ctr"/>
            <a:lstStyle/>
            <a:p>
              <a:pPr marL="0" marR="0" lvl="0" indent="0" algn="ctr" defTabSz="713232" eaLnBrk="1" fontAlgn="auto" latinLnBrk="0" hangingPunct="1">
                <a:lnSpc>
                  <a:spcPct val="100000"/>
                </a:lnSpc>
                <a:spcBef>
                  <a:spcPts val="0"/>
                </a:spcBef>
                <a:spcAft>
                  <a:spcPts val="0"/>
                </a:spcAft>
                <a:buClrTx/>
                <a:buSzTx/>
                <a:buFontTx/>
                <a:buNone/>
                <a:tabLst/>
                <a:defRPr/>
              </a:pPr>
              <a:endParaRPr kumimoji="0" lang="bg-BG" sz="1404" b="0" i="0" u="none" strike="noStrike" kern="0" cap="none" spc="0" normalizeH="0" baseline="0" noProof="0">
                <a:ln>
                  <a:noFill/>
                </a:ln>
                <a:solidFill>
                  <a:srgbClr val="34719E"/>
                </a:solidFill>
                <a:effectLst/>
                <a:uLnTx/>
                <a:uFillTx/>
                <a:latin typeface="Arial"/>
                <a:ea typeface="+mn-ea"/>
                <a:cs typeface="+mn-cs"/>
              </a:endParaRPr>
            </a:p>
          </p:txBody>
        </p:sp>
        <p:sp>
          <p:nvSpPr>
            <p:cNvPr id="10" name="TextBox 3">
              <a:extLst>
                <a:ext uri="{FF2B5EF4-FFF2-40B4-BE49-F238E27FC236}">
                  <a16:creationId xmlns:a16="http://schemas.microsoft.com/office/drawing/2014/main" id="{FD2E276F-7936-4CA1-A4A1-148DD1BF4A92}"/>
                </a:ext>
              </a:extLst>
            </p:cNvPr>
            <p:cNvSpPr txBox="1"/>
            <p:nvPr/>
          </p:nvSpPr>
          <p:spPr>
            <a:xfrm>
              <a:off x="14545" y="8620"/>
              <a:ext cx="470000" cy="400110"/>
            </a:xfrm>
            <a:prstGeom prst="rect">
              <a:avLst/>
            </a:prstGeom>
            <a:noFill/>
          </p:spPr>
          <p:txBody>
            <a:bodyPr wrap="none" rtlCol="0">
              <a:spAutoFit/>
            </a:bodyPr>
            <a:lstStyle/>
            <a:p>
              <a:pPr algn="ctr" defTabSz="713232"/>
              <a:r>
                <a:rPr lang="en-US" sz="2000" dirty="0">
                  <a:solidFill>
                    <a:srgbClr val="FAFAFA"/>
                  </a:solidFill>
                  <a:ea typeface="Open Sans Light" panose="020B0306030504020204" pitchFamily="34" charset="0"/>
                  <a:cs typeface="Open Sans Light" panose="020B0306030504020204" pitchFamily="34" charset="0"/>
                </a:rPr>
                <a:t>02</a:t>
              </a:r>
              <a:endParaRPr lang="bg-BG" sz="2000" dirty="0">
                <a:solidFill>
                  <a:srgbClr val="FAFAFA"/>
                </a:solidFill>
                <a:ea typeface="Open Sans Light" panose="020B0306030504020204" pitchFamily="34" charset="0"/>
                <a:cs typeface="Open Sans Light" panose="020B0306030504020204" pitchFamily="34" charset="0"/>
              </a:endParaRPr>
            </a:p>
          </p:txBody>
        </p:sp>
      </p:grpSp>
      <p:graphicFrame>
        <p:nvGraphicFramePr>
          <p:cNvPr id="13" name="Tabla 12">
            <a:extLst>
              <a:ext uri="{FF2B5EF4-FFF2-40B4-BE49-F238E27FC236}">
                <a16:creationId xmlns:a16="http://schemas.microsoft.com/office/drawing/2014/main" id="{38D1EFC7-5FCE-4CC7-BCB7-D09AAC456AEB}"/>
              </a:ext>
            </a:extLst>
          </p:cNvPr>
          <p:cNvGraphicFramePr>
            <a:graphicFrameLocks noGrp="1"/>
          </p:cNvGraphicFramePr>
          <p:nvPr>
            <p:extLst>
              <p:ext uri="{D42A27DB-BD31-4B8C-83A1-F6EECF244321}">
                <p14:modId xmlns:p14="http://schemas.microsoft.com/office/powerpoint/2010/main" val="1345656166"/>
              </p:ext>
            </p:extLst>
          </p:nvPr>
        </p:nvGraphicFramePr>
        <p:xfrm>
          <a:off x="1151620" y="2180334"/>
          <a:ext cx="6840759" cy="1849120"/>
        </p:xfrm>
        <a:graphic>
          <a:graphicData uri="http://schemas.openxmlformats.org/drawingml/2006/table">
            <a:tbl>
              <a:tblPr bandRow="1">
                <a:tableStyleId>{5C22544A-7EE6-4342-B048-85BDC9FD1C3A}</a:tableStyleId>
              </a:tblPr>
              <a:tblGrid>
                <a:gridCol w="3409815">
                  <a:extLst>
                    <a:ext uri="{9D8B030D-6E8A-4147-A177-3AD203B41FA5}">
                      <a16:colId xmlns:a16="http://schemas.microsoft.com/office/drawing/2014/main" val="1259084843"/>
                    </a:ext>
                  </a:extLst>
                </a:gridCol>
                <a:gridCol w="3430944">
                  <a:extLst>
                    <a:ext uri="{9D8B030D-6E8A-4147-A177-3AD203B41FA5}">
                      <a16:colId xmlns:a16="http://schemas.microsoft.com/office/drawing/2014/main" val="3198202471"/>
                    </a:ext>
                  </a:extLst>
                </a:gridCol>
              </a:tblGrid>
              <a:tr h="258976">
                <a:tc>
                  <a:txBody>
                    <a:bodyPr/>
                    <a:lstStyle/>
                    <a:p>
                      <a:pPr marL="0" marR="0" lvl="0" indent="0" algn="ctr" defTabSz="914400" eaLnBrk="1" fontAlgn="auto" latinLnBrk="0" hangingPunct="1">
                        <a:lnSpc>
                          <a:spcPct val="100000"/>
                        </a:lnSpc>
                        <a:spcBef>
                          <a:spcPts val="0"/>
                        </a:spcBef>
                        <a:spcAft>
                          <a:spcPts val="0"/>
                        </a:spcAft>
                        <a:buClrTx/>
                        <a:buSzTx/>
                        <a:buFontTx/>
                        <a:buNone/>
                        <a:tabLst/>
                        <a:defRPr/>
                      </a:pPr>
                      <a:r>
                        <a:rPr lang="de-DE" sz="1800" b="1" dirty="0">
                          <a:solidFill>
                            <a:schemeClr val="tx1"/>
                          </a:solidFill>
                          <a:latin typeface="Arial" panose="020B0604020202020204" pitchFamily="34" charset="0"/>
                          <a:cs typeface="Arial" panose="020B0604020202020204" pitchFamily="34" charset="0"/>
                        </a:rPr>
                        <a:t>IEC 60034</a:t>
                      </a:r>
                      <a:endParaRPr lang="es-ES" sz="1800" b="1" dirty="0">
                        <a:latin typeface="Arial" panose="020B0604020202020204" pitchFamily="34" charset="0"/>
                        <a:cs typeface="Arial" panose="020B0604020202020204" pitchFamily="34" charset="0"/>
                      </a:endParaRPr>
                    </a:p>
                  </a:txBody>
                  <a:tcPr>
                    <a:solidFill>
                      <a:srgbClr val="FFC000"/>
                    </a:solidFill>
                  </a:tcPr>
                </a:tc>
                <a:tc>
                  <a:txBody>
                    <a:bodyPr/>
                    <a:lstStyle/>
                    <a:p>
                      <a:pPr marL="0" marR="0" lvl="0" indent="0" algn="ctr" defTabSz="914400" eaLnBrk="1" fontAlgn="auto" latinLnBrk="0" hangingPunct="1">
                        <a:lnSpc>
                          <a:spcPct val="100000"/>
                        </a:lnSpc>
                        <a:spcBef>
                          <a:spcPts val="0"/>
                        </a:spcBef>
                        <a:spcAft>
                          <a:spcPts val="0"/>
                        </a:spcAft>
                        <a:buClrTx/>
                        <a:buSzTx/>
                        <a:buFontTx/>
                        <a:buNone/>
                        <a:tabLst/>
                        <a:defRPr/>
                      </a:pPr>
                      <a:r>
                        <a:rPr lang="es-ES" sz="1800" b="1" dirty="0">
                          <a:latin typeface="Arial" panose="020B0604020202020204" pitchFamily="34" charset="0"/>
                          <a:cs typeface="Arial" panose="020B0604020202020204" pitchFamily="34" charset="0"/>
                        </a:rPr>
                        <a:t>CEMEP</a:t>
                      </a:r>
                    </a:p>
                  </a:txBody>
                  <a:tcPr>
                    <a:solidFill>
                      <a:srgbClr val="FFC000"/>
                    </a:solidFill>
                  </a:tcPr>
                </a:tc>
                <a:extLst>
                  <a:ext uri="{0D108BD9-81ED-4DB2-BD59-A6C34878D82A}">
                    <a16:rowId xmlns:a16="http://schemas.microsoft.com/office/drawing/2014/main" val="1786670265"/>
                  </a:ext>
                </a:extLst>
              </a:tr>
              <a:tr h="370840">
                <a:tc>
                  <a:txBody>
                    <a:bodyPr/>
                    <a:lstStyle/>
                    <a:p>
                      <a:pPr algn="ctr"/>
                      <a:r>
                        <a:rPr lang="en-GB" sz="1600" b="0" noProof="0" dirty="0"/>
                        <a:t>IE4 Super premium efficiency</a:t>
                      </a:r>
                    </a:p>
                  </a:txBody>
                  <a:tcPr anchor="ctr">
                    <a:solidFill>
                      <a:srgbClr val="E7EEEF"/>
                    </a:solidFill>
                  </a:tcPr>
                </a:tc>
                <a:tc>
                  <a:txBody>
                    <a:bodyPr/>
                    <a:lstStyle/>
                    <a:p>
                      <a:pPr algn="ctr"/>
                      <a:endParaRPr lang="es-ES" sz="1600" dirty="0"/>
                    </a:p>
                  </a:txBody>
                  <a:tcPr anchor="ctr">
                    <a:solidFill>
                      <a:srgbClr val="E7EEEF"/>
                    </a:solidFill>
                  </a:tcPr>
                </a:tc>
                <a:extLst>
                  <a:ext uri="{0D108BD9-81ED-4DB2-BD59-A6C34878D82A}">
                    <a16:rowId xmlns:a16="http://schemas.microsoft.com/office/drawing/2014/main" val="2953285026"/>
                  </a:ext>
                </a:extLst>
              </a:tr>
              <a:tr h="370840">
                <a:tc>
                  <a:txBody>
                    <a:bodyPr/>
                    <a:lstStyle/>
                    <a:p>
                      <a:pPr algn="ctr"/>
                      <a:r>
                        <a:rPr lang="es-ES" sz="1600" dirty="0"/>
                        <a:t>IE3 premium </a:t>
                      </a:r>
                      <a:r>
                        <a:rPr lang="es-ES" sz="1600" dirty="0" err="1"/>
                        <a:t>efficiency</a:t>
                      </a:r>
                      <a:endParaRPr lang="es-ES" sz="1600" dirty="0"/>
                    </a:p>
                  </a:txBody>
                  <a:tcPr anchor="ctr">
                    <a:solidFill>
                      <a:srgbClr val="E7EEEF"/>
                    </a:solidFill>
                  </a:tcPr>
                </a:tc>
                <a:tc>
                  <a:txBody>
                    <a:bodyPr/>
                    <a:lstStyle/>
                    <a:p>
                      <a:pPr algn="ctr"/>
                      <a:endParaRPr lang="es-ES" sz="1600" dirty="0"/>
                    </a:p>
                  </a:txBody>
                  <a:tcPr anchor="ctr">
                    <a:solidFill>
                      <a:srgbClr val="E7EEEF"/>
                    </a:solidFill>
                  </a:tcPr>
                </a:tc>
                <a:extLst>
                  <a:ext uri="{0D108BD9-81ED-4DB2-BD59-A6C34878D82A}">
                    <a16:rowId xmlns:a16="http://schemas.microsoft.com/office/drawing/2014/main" val="97721307"/>
                  </a:ext>
                </a:extLst>
              </a:tr>
              <a:tr h="370840">
                <a:tc>
                  <a:txBody>
                    <a:bodyPr/>
                    <a:lstStyle/>
                    <a:p>
                      <a:pPr algn="ctr"/>
                      <a:r>
                        <a:rPr lang="es-ES" sz="1600" dirty="0"/>
                        <a:t>IE2 </a:t>
                      </a:r>
                      <a:r>
                        <a:rPr lang="es-ES" sz="1600" dirty="0" err="1"/>
                        <a:t>high</a:t>
                      </a:r>
                      <a:r>
                        <a:rPr lang="es-ES" sz="1600" dirty="0"/>
                        <a:t> </a:t>
                      </a:r>
                      <a:r>
                        <a:rPr lang="es-ES" sz="1600" dirty="0" err="1"/>
                        <a:t>efficiency</a:t>
                      </a:r>
                      <a:endParaRPr lang="es-ES" sz="1600" dirty="0"/>
                    </a:p>
                  </a:txBody>
                  <a:tcPr anchor="ctr">
                    <a:solidFill>
                      <a:srgbClr val="E7EEEF"/>
                    </a:solidFill>
                  </a:tcPr>
                </a:tc>
                <a:tc>
                  <a:txBody>
                    <a:bodyPr/>
                    <a:lstStyle/>
                    <a:p>
                      <a:pPr algn="ctr"/>
                      <a:r>
                        <a:rPr lang="en-GB" sz="1600" noProof="0" dirty="0"/>
                        <a:t>EFF1</a:t>
                      </a:r>
                    </a:p>
                  </a:txBody>
                  <a:tcPr anchor="ctr">
                    <a:solidFill>
                      <a:srgbClr val="E7EEEF"/>
                    </a:solidFill>
                  </a:tcPr>
                </a:tc>
                <a:extLst>
                  <a:ext uri="{0D108BD9-81ED-4DB2-BD59-A6C34878D82A}">
                    <a16:rowId xmlns:a16="http://schemas.microsoft.com/office/drawing/2014/main" val="2640489836"/>
                  </a:ext>
                </a:extLst>
              </a:tr>
              <a:tr h="370840">
                <a:tc>
                  <a:txBody>
                    <a:bodyPr/>
                    <a:lstStyle/>
                    <a:p>
                      <a:pPr algn="ctr"/>
                      <a:r>
                        <a:rPr lang="es-ES" sz="1600" dirty="0"/>
                        <a:t>IE1 standard </a:t>
                      </a:r>
                      <a:r>
                        <a:rPr lang="es-ES" sz="1600" dirty="0" err="1"/>
                        <a:t>efficiency</a:t>
                      </a:r>
                      <a:endParaRPr lang="es-ES" sz="1600" dirty="0"/>
                    </a:p>
                  </a:txBody>
                  <a:tcPr anchor="ctr">
                    <a:solidFill>
                      <a:srgbClr val="E7EEEF"/>
                    </a:solidFill>
                  </a:tcPr>
                </a:tc>
                <a:tc>
                  <a:txBody>
                    <a:bodyPr/>
                    <a:lstStyle/>
                    <a:p>
                      <a:pPr algn="ctr"/>
                      <a:r>
                        <a:rPr lang="en-GB" sz="1600" noProof="0" dirty="0"/>
                        <a:t>EFF2</a:t>
                      </a:r>
                    </a:p>
                  </a:txBody>
                  <a:tcPr anchor="ctr">
                    <a:solidFill>
                      <a:srgbClr val="E7EEEF"/>
                    </a:solidFill>
                  </a:tcPr>
                </a:tc>
                <a:extLst>
                  <a:ext uri="{0D108BD9-81ED-4DB2-BD59-A6C34878D82A}">
                    <a16:rowId xmlns:a16="http://schemas.microsoft.com/office/drawing/2014/main" val="3841138247"/>
                  </a:ext>
                </a:extLst>
              </a:tr>
            </a:tbl>
          </a:graphicData>
        </a:graphic>
      </p:graphicFrame>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ext Box 7">
            <a:extLst>
              <a:ext uri="{FF2B5EF4-FFF2-40B4-BE49-F238E27FC236}">
                <a16:creationId xmlns:a16="http://schemas.microsoft.com/office/drawing/2014/main" id="{BF4A762D-C374-4FB7-B60C-A54124697637}"/>
              </a:ext>
            </a:extLst>
          </p:cNvPr>
          <p:cNvSpPr txBox="1">
            <a:spLocks noChangeArrowheads="1"/>
          </p:cNvSpPr>
          <p:nvPr/>
        </p:nvSpPr>
        <p:spPr bwMode="auto">
          <a:xfrm>
            <a:off x="370136" y="860425"/>
            <a:ext cx="8582025" cy="47089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000">
                <a:solidFill>
                  <a:schemeClr val="tx1"/>
                </a:solidFill>
                <a:latin typeface="Arial" pitchFamily="34" charset="0"/>
              </a:defRPr>
            </a:lvl1pPr>
            <a:lvl2pPr marL="742950" indent="-285750" eaLnBrk="0" hangingPunct="0">
              <a:defRPr sz="2000">
                <a:solidFill>
                  <a:schemeClr val="tx1"/>
                </a:solidFill>
                <a:latin typeface="Arial" pitchFamily="34" charset="0"/>
              </a:defRPr>
            </a:lvl2pPr>
            <a:lvl3pPr marL="1143000" indent="-228600" eaLnBrk="0" hangingPunct="0">
              <a:defRPr sz="2000">
                <a:solidFill>
                  <a:schemeClr val="tx1"/>
                </a:solidFill>
                <a:latin typeface="Arial" pitchFamily="34" charset="0"/>
              </a:defRPr>
            </a:lvl3pPr>
            <a:lvl4pPr marL="1600200" indent="-228600" eaLnBrk="0" hangingPunct="0">
              <a:defRPr sz="2000">
                <a:solidFill>
                  <a:schemeClr val="tx1"/>
                </a:solidFill>
                <a:latin typeface="Arial" pitchFamily="34" charset="0"/>
              </a:defRPr>
            </a:lvl4pPr>
            <a:lvl5pPr marL="2057400" indent="-228600" eaLnBrk="0" hangingPunct="0">
              <a:defRPr sz="2000">
                <a:solidFill>
                  <a:schemeClr val="tx1"/>
                </a:solidFill>
                <a:latin typeface="Arial" pitchFamily="34" charset="0"/>
              </a:defRPr>
            </a:lvl5pPr>
            <a:lvl6pPr marL="2514600" indent="-228600" algn="ctr" eaLnBrk="0" fontAlgn="base" hangingPunct="0">
              <a:spcBef>
                <a:spcPct val="0"/>
              </a:spcBef>
              <a:spcAft>
                <a:spcPct val="0"/>
              </a:spcAft>
              <a:defRPr sz="2000">
                <a:solidFill>
                  <a:schemeClr val="tx1"/>
                </a:solidFill>
                <a:latin typeface="Arial" pitchFamily="34" charset="0"/>
              </a:defRPr>
            </a:lvl6pPr>
            <a:lvl7pPr marL="2971800" indent="-228600" algn="ctr" eaLnBrk="0" fontAlgn="base" hangingPunct="0">
              <a:spcBef>
                <a:spcPct val="0"/>
              </a:spcBef>
              <a:spcAft>
                <a:spcPct val="0"/>
              </a:spcAft>
              <a:defRPr sz="2000">
                <a:solidFill>
                  <a:schemeClr val="tx1"/>
                </a:solidFill>
                <a:latin typeface="Arial" pitchFamily="34" charset="0"/>
              </a:defRPr>
            </a:lvl7pPr>
            <a:lvl8pPr marL="3429000" indent="-228600" algn="ctr" eaLnBrk="0" fontAlgn="base" hangingPunct="0">
              <a:spcBef>
                <a:spcPct val="0"/>
              </a:spcBef>
              <a:spcAft>
                <a:spcPct val="0"/>
              </a:spcAft>
              <a:defRPr sz="2000">
                <a:solidFill>
                  <a:schemeClr val="tx1"/>
                </a:solidFill>
                <a:latin typeface="Arial" pitchFamily="34" charset="0"/>
              </a:defRPr>
            </a:lvl8pPr>
            <a:lvl9pPr marL="3886200" indent="-228600" algn="ctr" eaLnBrk="0" fontAlgn="base" hangingPunct="0">
              <a:spcBef>
                <a:spcPct val="0"/>
              </a:spcBef>
              <a:spcAft>
                <a:spcPct val="0"/>
              </a:spcAft>
              <a:defRPr sz="2000">
                <a:solidFill>
                  <a:schemeClr val="tx1"/>
                </a:solidFill>
                <a:latin typeface="Arial" pitchFamily="34" charset="0"/>
              </a:defRPr>
            </a:lvl9pPr>
          </a:lstStyle>
          <a:p>
            <a:pPr algn="just">
              <a:spcBef>
                <a:spcPct val="50000"/>
              </a:spcBef>
              <a:defRPr/>
            </a:pPr>
            <a:r>
              <a:rPr lang="en-US" b="1" dirty="0">
                <a:solidFill>
                  <a:srgbClr val="FFC000"/>
                </a:solidFill>
              </a:rPr>
              <a:t>What are the opportunities to save energy in electric engines</a:t>
            </a:r>
            <a:r>
              <a:rPr lang="es-ES" b="1" dirty="0">
                <a:solidFill>
                  <a:srgbClr val="FFC000"/>
                </a:solidFill>
              </a:rPr>
              <a:t>?</a:t>
            </a:r>
          </a:p>
          <a:p>
            <a:pPr algn="just">
              <a:lnSpc>
                <a:spcPct val="150000"/>
              </a:lnSpc>
              <a:spcBef>
                <a:spcPct val="50000"/>
              </a:spcBef>
            </a:pPr>
            <a:r>
              <a:rPr lang="es-ES" sz="1600" b="1" dirty="0">
                <a:solidFill>
                  <a:schemeClr val="tx1">
                    <a:lumMod val="75000"/>
                    <a:lumOff val="25000"/>
                  </a:schemeClr>
                </a:solidFill>
                <a:latin typeface="Arial" charset="0"/>
                <a:cs typeface="+mn-cs"/>
              </a:rPr>
              <a:t>3.- </a:t>
            </a:r>
            <a:r>
              <a:rPr lang="en-US" altLang="en-US" sz="1600" b="1" dirty="0">
                <a:solidFill>
                  <a:schemeClr val="tx1">
                    <a:lumMod val="75000"/>
                    <a:lumOff val="25000"/>
                  </a:schemeClr>
                </a:solidFill>
              </a:rPr>
              <a:t>Replace old engines by new ones with high efficiency</a:t>
            </a:r>
            <a:r>
              <a:rPr lang="es-ES" sz="1600" b="1" dirty="0">
                <a:solidFill>
                  <a:schemeClr val="tx1">
                    <a:lumMod val="75000"/>
                    <a:lumOff val="25000"/>
                  </a:schemeClr>
                </a:solidFill>
                <a:latin typeface="Arial" charset="0"/>
                <a:cs typeface="+mn-cs"/>
              </a:rPr>
              <a:t>.</a:t>
            </a:r>
          </a:p>
          <a:p>
            <a:pPr algn="just" eaLnBrk="1" hangingPunct="1">
              <a:lnSpc>
                <a:spcPct val="150000"/>
              </a:lnSpc>
              <a:spcBef>
                <a:spcPct val="50000"/>
              </a:spcBef>
              <a:defRPr/>
            </a:pPr>
            <a:r>
              <a:rPr lang="en-US" sz="1600" b="1" dirty="0">
                <a:solidFill>
                  <a:schemeClr val="tx1">
                    <a:lumMod val="75000"/>
                    <a:lumOff val="25000"/>
                  </a:schemeClr>
                </a:solidFill>
              </a:rPr>
              <a:t>Characteristics of the motors of high energy efficiency</a:t>
            </a:r>
            <a:r>
              <a:rPr lang="es-ES" sz="1600" b="1" dirty="0">
                <a:solidFill>
                  <a:schemeClr val="tx1">
                    <a:lumMod val="75000"/>
                    <a:lumOff val="25000"/>
                  </a:schemeClr>
                </a:solidFill>
              </a:rPr>
              <a:t>:</a:t>
            </a:r>
          </a:p>
          <a:p>
            <a:pPr marL="285750" indent="-285750" algn="just" eaLnBrk="1" hangingPunct="1">
              <a:spcBef>
                <a:spcPct val="50000"/>
              </a:spcBef>
              <a:buFont typeface="Arial" pitchFamily="34" charset="0"/>
              <a:buChar char="•"/>
              <a:defRPr/>
            </a:pPr>
            <a:r>
              <a:rPr lang="en-US" sz="1600" dirty="0">
                <a:solidFill>
                  <a:schemeClr val="tx1">
                    <a:lumMod val="75000"/>
                    <a:lumOff val="25000"/>
                  </a:schemeClr>
                </a:solidFill>
              </a:rPr>
              <a:t>More surface conductors so the resistance is smaller and losses by the Joule effect </a:t>
            </a:r>
          </a:p>
          <a:p>
            <a:pPr algn="just" eaLnBrk="1" hangingPunct="1">
              <a:spcBef>
                <a:spcPct val="50000"/>
              </a:spcBef>
              <a:defRPr/>
            </a:pPr>
            <a:r>
              <a:rPr lang="en-US" sz="1600" dirty="0">
                <a:solidFill>
                  <a:schemeClr val="tx1">
                    <a:lumMod val="75000"/>
                    <a:lumOff val="25000"/>
                  </a:schemeClr>
                </a:solidFill>
              </a:rPr>
              <a:t>	(Losses = I2*R) will decrease</a:t>
            </a:r>
          </a:p>
          <a:p>
            <a:pPr marL="285750" indent="-285750" algn="just" eaLnBrk="1" hangingPunct="1">
              <a:spcBef>
                <a:spcPct val="50000"/>
              </a:spcBef>
              <a:buFont typeface="Arial" pitchFamily="34" charset="0"/>
              <a:buChar char="•"/>
              <a:defRPr/>
            </a:pPr>
            <a:r>
              <a:rPr lang="en-US" sz="1600" dirty="0">
                <a:solidFill>
                  <a:schemeClr val="tx1">
                    <a:lumMod val="75000"/>
                    <a:lumOff val="25000"/>
                  </a:schemeClr>
                </a:solidFill>
              </a:rPr>
              <a:t>Use of steel with better magnetic properties. </a:t>
            </a:r>
          </a:p>
          <a:p>
            <a:pPr marL="285750" indent="-285750" algn="just" eaLnBrk="1" hangingPunct="1">
              <a:spcBef>
                <a:spcPct val="50000"/>
              </a:spcBef>
              <a:buFont typeface="Arial" pitchFamily="34" charset="0"/>
              <a:buChar char="•"/>
              <a:defRPr/>
            </a:pPr>
            <a:r>
              <a:rPr lang="en-US" sz="1600" dirty="0">
                <a:solidFill>
                  <a:schemeClr val="tx1">
                    <a:lumMod val="75000"/>
                    <a:lumOff val="25000"/>
                  </a:schemeClr>
                </a:solidFill>
              </a:rPr>
              <a:t>Ventilation losses are reduced due to better design.</a:t>
            </a:r>
          </a:p>
          <a:p>
            <a:pPr marL="285750" indent="-285750" algn="just" eaLnBrk="1" hangingPunct="1">
              <a:spcBef>
                <a:spcPct val="50000"/>
              </a:spcBef>
              <a:buFont typeface="Arial" pitchFamily="34" charset="0"/>
              <a:buChar char="•"/>
              <a:defRPr/>
            </a:pPr>
            <a:r>
              <a:rPr lang="en-US" sz="1600" dirty="0">
                <a:solidFill>
                  <a:schemeClr val="tx1">
                    <a:lumMod val="75000"/>
                    <a:lumOff val="25000"/>
                  </a:schemeClr>
                </a:solidFill>
              </a:rPr>
              <a:t>They operate at lower temperatures</a:t>
            </a:r>
          </a:p>
          <a:p>
            <a:pPr marL="285750" indent="-285750" algn="just" eaLnBrk="1" hangingPunct="1">
              <a:spcBef>
                <a:spcPct val="50000"/>
              </a:spcBef>
              <a:buFont typeface="Arial" pitchFamily="34" charset="0"/>
              <a:buChar char="•"/>
              <a:defRPr/>
            </a:pPr>
            <a:r>
              <a:rPr lang="en-US" sz="1600" dirty="0">
                <a:solidFill>
                  <a:schemeClr val="tx1">
                    <a:lumMod val="75000"/>
                    <a:lumOff val="25000"/>
                  </a:schemeClr>
                </a:solidFill>
              </a:rPr>
              <a:t>They better resist the voltage variation and the existence of harmonics</a:t>
            </a:r>
          </a:p>
          <a:p>
            <a:pPr marL="285750" indent="-285750" algn="just" eaLnBrk="1" hangingPunct="1">
              <a:spcBef>
                <a:spcPct val="50000"/>
              </a:spcBef>
              <a:buFont typeface="Arial" pitchFamily="34" charset="0"/>
              <a:buChar char="•"/>
              <a:defRPr/>
            </a:pPr>
            <a:r>
              <a:rPr lang="en-US" sz="1600" dirty="0">
                <a:solidFill>
                  <a:schemeClr val="tx1">
                    <a:lumMod val="75000"/>
                    <a:lumOff val="25000"/>
                  </a:schemeClr>
                </a:solidFill>
              </a:rPr>
              <a:t>The power factor is higher</a:t>
            </a:r>
          </a:p>
          <a:p>
            <a:pPr marL="285750" indent="-285750" algn="just" eaLnBrk="1" hangingPunct="1">
              <a:spcBef>
                <a:spcPct val="50000"/>
              </a:spcBef>
              <a:buFont typeface="Arial" pitchFamily="34" charset="0"/>
              <a:buChar char="•"/>
              <a:defRPr/>
            </a:pPr>
            <a:r>
              <a:rPr lang="en-US" sz="1600" dirty="0">
                <a:solidFill>
                  <a:schemeClr val="tx1">
                    <a:lumMod val="75000"/>
                    <a:lumOff val="25000"/>
                  </a:schemeClr>
                </a:solidFill>
              </a:rPr>
              <a:t>They are quieter</a:t>
            </a:r>
          </a:p>
          <a:p>
            <a:pPr marL="285750" indent="-285750" algn="just" eaLnBrk="1" hangingPunct="1">
              <a:spcBef>
                <a:spcPct val="50000"/>
              </a:spcBef>
              <a:buFont typeface="Arial" pitchFamily="34" charset="0"/>
              <a:buChar char="•"/>
              <a:defRPr/>
            </a:pPr>
            <a:r>
              <a:rPr lang="en-US" sz="1600" dirty="0">
                <a:solidFill>
                  <a:schemeClr val="tx1">
                    <a:lumMod val="75000"/>
                    <a:lumOff val="25000"/>
                  </a:schemeClr>
                </a:solidFill>
              </a:rPr>
              <a:t>The duration of the operation is greater</a:t>
            </a:r>
          </a:p>
        </p:txBody>
      </p:sp>
      <p:grpSp>
        <p:nvGrpSpPr>
          <p:cNvPr id="5" name="Grupo 4">
            <a:extLst>
              <a:ext uri="{FF2B5EF4-FFF2-40B4-BE49-F238E27FC236}">
                <a16:creationId xmlns:a16="http://schemas.microsoft.com/office/drawing/2014/main" id="{57CD149E-0C73-428D-ACA0-1EE84586B045}"/>
              </a:ext>
            </a:extLst>
          </p:cNvPr>
          <p:cNvGrpSpPr/>
          <p:nvPr/>
        </p:nvGrpSpPr>
        <p:grpSpPr>
          <a:xfrm>
            <a:off x="14545" y="8620"/>
            <a:ext cx="8759319" cy="718955"/>
            <a:chOff x="14545" y="8620"/>
            <a:chExt cx="8759319" cy="718955"/>
          </a:xfrm>
        </p:grpSpPr>
        <p:grpSp>
          <p:nvGrpSpPr>
            <p:cNvPr id="6" name="Grupo 5">
              <a:extLst>
                <a:ext uri="{FF2B5EF4-FFF2-40B4-BE49-F238E27FC236}">
                  <a16:creationId xmlns:a16="http://schemas.microsoft.com/office/drawing/2014/main" id="{FDCAAC34-70BB-4292-8F8C-82BD4BB94346}"/>
                </a:ext>
              </a:extLst>
            </p:cNvPr>
            <p:cNvGrpSpPr/>
            <p:nvPr/>
          </p:nvGrpSpPr>
          <p:grpSpPr>
            <a:xfrm>
              <a:off x="370136" y="236507"/>
              <a:ext cx="8403728" cy="491068"/>
              <a:chOff x="370136" y="273636"/>
              <a:chExt cx="8403728" cy="491068"/>
            </a:xfrm>
          </p:grpSpPr>
          <p:sp>
            <p:nvSpPr>
              <p:cNvPr id="9" name="Titel 1">
                <a:extLst>
                  <a:ext uri="{FF2B5EF4-FFF2-40B4-BE49-F238E27FC236}">
                    <a16:creationId xmlns:a16="http://schemas.microsoft.com/office/drawing/2014/main" id="{DAD227FB-61A6-4DA7-B330-A119E535567B}"/>
                  </a:ext>
                </a:extLst>
              </p:cNvPr>
              <p:cNvSpPr txBox="1">
                <a:spLocks/>
              </p:cNvSpPr>
              <p:nvPr/>
            </p:nvSpPr>
            <p:spPr>
              <a:xfrm>
                <a:off x="370136" y="274638"/>
                <a:ext cx="8006861" cy="490066"/>
              </a:xfrm>
              <a:prstGeom prst="rect">
                <a:avLst/>
              </a:prstGeom>
              <a:solidFill>
                <a:srgbClr val="209298"/>
              </a:solidFill>
            </p:spPr>
            <p:txBody>
              <a:bodyPr vert="horz" lIns="91440" tIns="45720" rIns="91440" bIns="45720" rtlCol="0" anchor="ctr">
                <a:normAutofit/>
              </a:bodyPr>
              <a:lstStyle>
                <a:lvl1pPr algn="l" defTabSz="914400" rtl="0" eaLnBrk="1" latinLnBrk="0" hangingPunct="1">
                  <a:spcBef>
                    <a:spcPct val="0"/>
                  </a:spcBef>
                  <a:buNone/>
                  <a:defRPr sz="2200" b="1" kern="1200">
                    <a:solidFill>
                      <a:schemeClr val="bg1"/>
                    </a:solidFill>
                    <a:latin typeface="+mj-lt"/>
                    <a:ea typeface="+mj-ea"/>
                    <a:cs typeface="+mj-cs"/>
                  </a:defRPr>
                </a:lvl1pPr>
              </a:lstStyle>
              <a:p>
                <a:r>
                  <a:rPr lang="de-DE" dirty="0"/>
                  <a:t>Energy Efficiency in Engines</a:t>
                </a:r>
              </a:p>
            </p:txBody>
          </p:sp>
          <p:sp>
            <p:nvSpPr>
              <p:cNvPr id="10" name="Rectángulo 9">
                <a:extLst>
                  <a:ext uri="{FF2B5EF4-FFF2-40B4-BE49-F238E27FC236}">
                    <a16:creationId xmlns:a16="http://schemas.microsoft.com/office/drawing/2014/main" id="{C49E5865-A85F-46F3-87D5-79490EA8B0AA}"/>
                  </a:ext>
                </a:extLst>
              </p:cNvPr>
              <p:cNvSpPr/>
              <p:nvPr/>
            </p:nvSpPr>
            <p:spPr>
              <a:xfrm>
                <a:off x="8548873" y="273636"/>
                <a:ext cx="224991" cy="489600"/>
              </a:xfrm>
              <a:prstGeom prst="rect">
                <a:avLst/>
              </a:prstGeom>
              <a:solidFill>
                <a:srgbClr val="1B8E95"/>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s-ES" sz="1800" b="0" i="0" u="none" strike="noStrike" kern="0" cap="none" spc="0" normalizeH="0" baseline="0" noProof="0" dirty="0">
                  <a:ln>
                    <a:noFill/>
                  </a:ln>
                  <a:solidFill>
                    <a:srgbClr val="FFFFFF"/>
                  </a:solidFill>
                  <a:effectLst/>
                  <a:uLnTx/>
                  <a:uFillTx/>
                  <a:latin typeface="Arial"/>
                  <a:ea typeface="+mn-ea"/>
                  <a:cs typeface="+mn-cs"/>
                </a:endParaRPr>
              </a:p>
            </p:txBody>
          </p:sp>
        </p:grpSp>
        <p:sp>
          <p:nvSpPr>
            <p:cNvPr id="7" name="Round Diagonal Corner Rectangle 9">
              <a:extLst>
                <a:ext uri="{FF2B5EF4-FFF2-40B4-BE49-F238E27FC236}">
                  <a16:creationId xmlns:a16="http://schemas.microsoft.com/office/drawing/2014/main" id="{A3CD2743-3B6A-40BC-ACD3-86B3E87CB11F}"/>
                </a:ext>
              </a:extLst>
            </p:cNvPr>
            <p:cNvSpPr/>
            <p:nvPr/>
          </p:nvSpPr>
          <p:spPr>
            <a:xfrm>
              <a:off x="19668" y="8620"/>
              <a:ext cx="437650" cy="437650"/>
            </a:xfrm>
            <a:prstGeom prst="round2DiagRect">
              <a:avLst>
                <a:gd name="adj1" fmla="val 18841"/>
                <a:gd name="adj2" fmla="val 0"/>
              </a:avLst>
            </a:prstGeom>
            <a:solidFill>
              <a:srgbClr val="FFC000"/>
            </a:solidFill>
            <a:ln w="12700" cap="flat" cmpd="sng" algn="ctr">
              <a:noFill/>
              <a:prstDash val="solid"/>
              <a:miter lim="800000"/>
            </a:ln>
            <a:effectLst/>
          </p:spPr>
          <p:txBody>
            <a:bodyPr rtlCol="0" anchor="ctr"/>
            <a:lstStyle/>
            <a:p>
              <a:pPr marL="0" marR="0" lvl="0" indent="0" algn="ctr" defTabSz="713232" eaLnBrk="1" fontAlgn="auto" latinLnBrk="0" hangingPunct="1">
                <a:lnSpc>
                  <a:spcPct val="100000"/>
                </a:lnSpc>
                <a:spcBef>
                  <a:spcPts val="0"/>
                </a:spcBef>
                <a:spcAft>
                  <a:spcPts val="0"/>
                </a:spcAft>
                <a:buClrTx/>
                <a:buSzTx/>
                <a:buFontTx/>
                <a:buNone/>
                <a:tabLst/>
                <a:defRPr/>
              </a:pPr>
              <a:endParaRPr kumimoji="0" lang="bg-BG" sz="1404" b="0" i="0" u="none" strike="noStrike" kern="0" cap="none" spc="0" normalizeH="0" baseline="0" noProof="0">
                <a:ln>
                  <a:noFill/>
                </a:ln>
                <a:solidFill>
                  <a:srgbClr val="34719E"/>
                </a:solidFill>
                <a:effectLst/>
                <a:uLnTx/>
                <a:uFillTx/>
                <a:latin typeface="Arial"/>
                <a:ea typeface="+mn-ea"/>
                <a:cs typeface="+mn-cs"/>
              </a:endParaRPr>
            </a:p>
          </p:txBody>
        </p:sp>
        <p:sp>
          <p:nvSpPr>
            <p:cNvPr id="8" name="TextBox 3">
              <a:extLst>
                <a:ext uri="{FF2B5EF4-FFF2-40B4-BE49-F238E27FC236}">
                  <a16:creationId xmlns:a16="http://schemas.microsoft.com/office/drawing/2014/main" id="{FA7EB686-153F-413F-9DB1-00BCDD2A34F4}"/>
                </a:ext>
              </a:extLst>
            </p:cNvPr>
            <p:cNvSpPr txBox="1"/>
            <p:nvPr/>
          </p:nvSpPr>
          <p:spPr>
            <a:xfrm>
              <a:off x="14545" y="8620"/>
              <a:ext cx="470000" cy="400110"/>
            </a:xfrm>
            <a:prstGeom prst="rect">
              <a:avLst/>
            </a:prstGeom>
            <a:noFill/>
          </p:spPr>
          <p:txBody>
            <a:bodyPr wrap="none" rtlCol="0">
              <a:spAutoFit/>
            </a:bodyPr>
            <a:lstStyle/>
            <a:p>
              <a:pPr algn="ctr" defTabSz="713232"/>
              <a:r>
                <a:rPr lang="en-US" sz="2000" dirty="0">
                  <a:solidFill>
                    <a:srgbClr val="FAFAFA"/>
                  </a:solidFill>
                  <a:ea typeface="Open Sans Light" panose="020B0306030504020204" pitchFamily="34" charset="0"/>
                  <a:cs typeface="Open Sans Light" panose="020B0306030504020204" pitchFamily="34" charset="0"/>
                </a:rPr>
                <a:t>02</a:t>
              </a:r>
              <a:endParaRPr lang="bg-BG" sz="2000" dirty="0">
                <a:solidFill>
                  <a:srgbClr val="FAFAFA"/>
                </a:solidFill>
                <a:ea typeface="Open Sans Light" panose="020B0306030504020204" pitchFamily="34" charset="0"/>
                <a:cs typeface="Open Sans Light" panose="020B0306030504020204" pitchFamily="34" charset="0"/>
              </a:endParaRPr>
            </a:p>
          </p:txBody>
        </p:sp>
      </p:gr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Text Box 7">
            <a:extLst>
              <a:ext uri="{FF2B5EF4-FFF2-40B4-BE49-F238E27FC236}">
                <a16:creationId xmlns:a16="http://schemas.microsoft.com/office/drawing/2014/main" id="{E66C20C5-89C9-49BE-8081-EE333E5B19B1}"/>
              </a:ext>
            </a:extLst>
          </p:cNvPr>
          <p:cNvSpPr txBox="1">
            <a:spLocks noChangeArrowheads="1"/>
          </p:cNvSpPr>
          <p:nvPr/>
        </p:nvSpPr>
        <p:spPr bwMode="auto">
          <a:xfrm>
            <a:off x="370136" y="956469"/>
            <a:ext cx="8474075" cy="8468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000">
                <a:solidFill>
                  <a:schemeClr val="tx1"/>
                </a:solidFill>
                <a:latin typeface="Arial" panose="020B0604020202020204" pitchFamily="34" charset="0"/>
                <a:cs typeface="Arial" panose="020B0604020202020204" pitchFamily="34" charset="0"/>
              </a:defRPr>
            </a:lvl1pPr>
            <a:lvl2pPr marL="742950" indent="-285750">
              <a:defRPr sz="2000">
                <a:solidFill>
                  <a:schemeClr val="tx1"/>
                </a:solidFill>
                <a:latin typeface="Arial" panose="020B0604020202020204" pitchFamily="34" charset="0"/>
                <a:cs typeface="Arial" panose="020B0604020202020204" pitchFamily="34" charset="0"/>
              </a:defRPr>
            </a:lvl2pPr>
            <a:lvl3pPr marL="1143000" indent="-228600">
              <a:defRPr sz="2000">
                <a:solidFill>
                  <a:schemeClr val="tx1"/>
                </a:solidFill>
                <a:latin typeface="Arial" panose="020B0604020202020204" pitchFamily="34" charset="0"/>
                <a:cs typeface="Arial" panose="020B0604020202020204" pitchFamily="34" charset="0"/>
              </a:defRPr>
            </a:lvl3pPr>
            <a:lvl4pPr marL="1600200" indent="-228600">
              <a:defRPr sz="2000">
                <a:solidFill>
                  <a:schemeClr val="tx1"/>
                </a:solidFill>
                <a:latin typeface="Arial" panose="020B0604020202020204" pitchFamily="34" charset="0"/>
                <a:cs typeface="Arial" panose="020B0604020202020204" pitchFamily="34" charset="0"/>
              </a:defRPr>
            </a:lvl4pPr>
            <a:lvl5pPr marL="2057400" indent="-228600">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9pPr>
          </a:lstStyle>
          <a:p>
            <a:pPr algn="just">
              <a:spcBef>
                <a:spcPct val="50000"/>
              </a:spcBef>
              <a:defRPr/>
            </a:pPr>
            <a:r>
              <a:rPr lang="en-US" b="1" dirty="0">
                <a:solidFill>
                  <a:srgbClr val="FFC000"/>
                </a:solidFill>
              </a:rPr>
              <a:t>What are the opportunities to save energy in electric engines</a:t>
            </a:r>
            <a:r>
              <a:rPr lang="es-ES" b="1" dirty="0">
                <a:solidFill>
                  <a:srgbClr val="FFC000"/>
                </a:solidFill>
              </a:rPr>
              <a:t>?</a:t>
            </a:r>
          </a:p>
          <a:p>
            <a:pPr algn="just">
              <a:lnSpc>
                <a:spcPct val="150000"/>
              </a:lnSpc>
              <a:spcBef>
                <a:spcPct val="50000"/>
              </a:spcBef>
            </a:pPr>
            <a:r>
              <a:rPr lang="es-ES" altLang="en-US" sz="1600" b="1" dirty="0">
                <a:solidFill>
                  <a:schemeClr val="tx1">
                    <a:lumMod val="75000"/>
                    <a:lumOff val="25000"/>
                  </a:schemeClr>
                </a:solidFill>
              </a:rPr>
              <a:t>3.- </a:t>
            </a:r>
            <a:r>
              <a:rPr lang="en-US" altLang="en-US" sz="1600" b="1" dirty="0">
                <a:solidFill>
                  <a:schemeClr val="tx1">
                    <a:lumMod val="75000"/>
                    <a:lumOff val="25000"/>
                  </a:schemeClr>
                </a:solidFill>
              </a:rPr>
              <a:t>Replace old engines by new ones with high efficiency</a:t>
            </a:r>
            <a:r>
              <a:rPr lang="es-ES" altLang="en-US" sz="1600" b="1" dirty="0">
                <a:solidFill>
                  <a:schemeClr val="tx1">
                    <a:lumMod val="75000"/>
                    <a:lumOff val="25000"/>
                  </a:schemeClr>
                </a:solidFill>
              </a:rPr>
              <a:t>.</a:t>
            </a:r>
          </a:p>
        </p:txBody>
      </p:sp>
      <p:pic>
        <p:nvPicPr>
          <p:cNvPr id="44036" name="Picture 10" descr="11-03-2009 17-59-35">
            <a:extLst>
              <a:ext uri="{FF2B5EF4-FFF2-40B4-BE49-F238E27FC236}">
                <a16:creationId xmlns:a16="http://schemas.microsoft.com/office/drawing/2014/main" id="{2A5090B8-0CCE-4AA4-900B-404A644B413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l="30730" t="5502" r="34010" b="2365"/>
          <a:stretch>
            <a:fillRect/>
          </a:stretch>
        </p:blipFill>
        <p:spPr bwMode="auto">
          <a:xfrm>
            <a:off x="3363913" y="2233613"/>
            <a:ext cx="2538412" cy="3643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4037" name="1 CuadroTexto">
            <a:extLst>
              <a:ext uri="{FF2B5EF4-FFF2-40B4-BE49-F238E27FC236}">
                <a16:creationId xmlns:a16="http://schemas.microsoft.com/office/drawing/2014/main" id="{CE33EFDA-5BB7-43F8-BB73-410EAB87B408}"/>
              </a:ext>
            </a:extLst>
          </p:cNvPr>
          <p:cNvSpPr txBox="1">
            <a:spLocks noChangeArrowheads="1"/>
          </p:cNvSpPr>
          <p:nvPr/>
        </p:nvSpPr>
        <p:spPr bwMode="auto">
          <a:xfrm>
            <a:off x="484546" y="4539800"/>
            <a:ext cx="2860318" cy="400110"/>
          </a:xfrm>
          <a:prstGeom prst="rect">
            <a:avLst/>
          </a:prstGeom>
          <a:ln/>
          <a:extLst>
            <a:ext uri="{91240B29-F687-4F45-9708-019B960494DF}">
              <a14:hiddenLine xmlns:a14="http://schemas.microsoft.com/office/drawing/2010/main" w="9525">
                <a:solidFill>
                  <a:srgbClr val="000000"/>
                </a:solidFill>
                <a:miter lim="800000"/>
                <a:headEnd/>
                <a:tailEnd/>
              </a14:hiddenLine>
            </a:ext>
          </a:extLst>
        </p:spPr>
        <p:style>
          <a:lnRef idx="2">
            <a:schemeClr val="accent2"/>
          </a:lnRef>
          <a:fillRef idx="1">
            <a:schemeClr val="lt1"/>
          </a:fillRef>
          <a:effectRef idx="0">
            <a:schemeClr val="accent2"/>
          </a:effectRef>
          <a:fontRef idx="minor">
            <a:schemeClr val="dk1"/>
          </a:fontRef>
        </p:style>
        <p:txBody>
          <a:bodyPr wrap="square">
            <a:spAutoFit/>
          </a:bodyPr>
          <a:lstStyle>
            <a:lvl1pPr>
              <a:defRPr sz="2000">
                <a:solidFill>
                  <a:schemeClr val="tx1"/>
                </a:solidFill>
                <a:latin typeface="Arial" panose="020B0604020202020204" pitchFamily="34" charset="0"/>
                <a:cs typeface="Arial" panose="020B0604020202020204" pitchFamily="34" charset="0"/>
              </a:defRPr>
            </a:lvl1pPr>
            <a:lvl2pPr marL="742950" indent="-285750">
              <a:defRPr sz="2000">
                <a:solidFill>
                  <a:schemeClr val="tx1"/>
                </a:solidFill>
                <a:latin typeface="Arial" panose="020B0604020202020204" pitchFamily="34" charset="0"/>
                <a:cs typeface="Arial" panose="020B0604020202020204" pitchFamily="34" charset="0"/>
              </a:defRPr>
            </a:lvl2pPr>
            <a:lvl3pPr marL="1143000" indent="-228600">
              <a:defRPr sz="2000">
                <a:solidFill>
                  <a:schemeClr val="tx1"/>
                </a:solidFill>
                <a:latin typeface="Arial" panose="020B0604020202020204" pitchFamily="34" charset="0"/>
                <a:cs typeface="Arial" panose="020B0604020202020204" pitchFamily="34" charset="0"/>
              </a:defRPr>
            </a:lvl3pPr>
            <a:lvl4pPr marL="1600200" indent="-228600">
              <a:defRPr sz="2000">
                <a:solidFill>
                  <a:schemeClr val="tx1"/>
                </a:solidFill>
                <a:latin typeface="Arial" panose="020B0604020202020204" pitchFamily="34" charset="0"/>
                <a:cs typeface="Arial" panose="020B0604020202020204" pitchFamily="34" charset="0"/>
              </a:defRPr>
            </a:lvl4pPr>
            <a:lvl5pPr marL="2057400" indent="-228600">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9pPr>
          </a:lstStyle>
          <a:p>
            <a:pPr algn="ctr"/>
            <a:r>
              <a:rPr lang="en-GB" altLang="en-US" dirty="0"/>
              <a:t>High efficiency engine</a:t>
            </a:r>
          </a:p>
        </p:txBody>
      </p:sp>
      <p:sp>
        <p:nvSpPr>
          <p:cNvPr id="44038" name="11 CuadroTexto">
            <a:extLst>
              <a:ext uri="{FF2B5EF4-FFF2-40B4-BE49-F238E27FC236}">
                <a16:creationId xmlns:a16="http://schemas.microsoft.com/office/drawing/2014/main" id="{C393FE38-75BF-4392-AC56-856ABBF083D8}"/>
              </a:ext>
            </a:extLst>
          </p:cNvPr>
          <p:cNvSpPr txBox="1">
            <a:spLocks noChangeArrowheads="1"/>
          </p:cNvSpPr>
          <p:nvPr/>
        </p:nvSpPr>
        <p:spPr bwMode="auto">
          <a:xfrm>
            <a:off x="5910899" y="4932363"/>
            <a:ext cx="2268538" cy="400110"/>
          </a:xfrm>
          <a:prstGeom prst="rect">
            <a:avLst/>
          </a:prstGeom>
          <a:ln/>
          <a:extLst>
            <a:ext uri="{91240B29-F687-4F45-9708-019B960494DF}">
              <a14:hiddenLine xmlns:a14="http://schemas.microsoft.com/office/drawing/2010/main" w="9525">
                <a:solidFill>
                  <a:srgbClr val="000000"/>
                </a:solidFill>
                <a:miter lim="800000"/>
                <a:headEnd/>
                <a:tailEnd/>
              </a14:hiddenLine>
            </a:ext>
          </a:extLst>
        </p:spPr>
        <p:style>
          <a:lnRef idx="2">
            <a:schemeClr val="accent2"/>
          </a:lnRef>
          <a:fillRef idx="1">
            <a:schemeClr val="lt1"/>
          </a:fillRef>
          <a:effectRef idx="0">
            <a:schemeClr val="accent2"/>
          </a:effectRef>
          <a:fontRef idx="minor">
            <a:schemeClr val="dk1"/>
          </a:fontRef>
        </p:style>
        <p:txBody>
          <a:bodyPr>
            <a:spAutoFit/>
          </a:bodyPr>
          <a:lstStyle>
            <a:lvl1pPr>
              <a:defRPr sz="2000">
                <a:solidFill>
                  <a:schemeClr val="tx1"/>
                </a:solidFill>
                <a:latin typeface="Arial" panose="020B0604020202020204" pitchFamily="34" charset="0"/>
                <a:cs typeface="Arial" panose="020B0604020202020204" pitchFamily="34" charset="0"/>
              </a:defRPr>
            </a:lvl1pPr>
            <a:lvl2pPr marL="742950" indent="-285750">
              <a:defRPr sz="2000">
                <a:solidFill>
                  <a:schemeClr val="tx1"/>
                </a:solidFill>
                <a:latin typeface="Arial" panose="020B0604020202020204" pitchFamily="34" charset="0"/>
                <a:cs typeface="Arial" panose="020B0604020202020204" pitchFamily="34" charset="0"/>
              </a:defRPr>
            </a:lvl2pPr>
            <a:lvl3pPr marL="1143000" indent="-228600">
              <a:defRPr sz="2000">
                <a:solidFill>
                  <a:schemeClr val="tx1"/>
                </a:solidFill>
                <a:latin typeface="Arial" panose="020B0604020202020204" pitchFamily="34" charset="0"/>
                <a:cs typeface="Arial" panose="020B0604020202020204" pitchFamily="34" charset="0"/>
              </a:defRPr>
            </a:lvl3pPr>
            <a:lvl4pPr marL="1600200" indent="-228600">
              <a:defRPr sz="2000">
                <a:solidFill>
                  <a:schemeClr val="tx1"/>
                </a:solidFill>
                <a:latin typeface="Arial" panose="020B0604020202020204" pitchFamily="34" charset="0"/>
                <a:cs typeface="Arial" panose="020B0604020202020204" pitchFamily="34" charset="0"/>
              </a:defRPr>
            </a:lvl4pPr>
            <a:lvl5pPr marL="2057400" indent="-228600">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9pPr>
          </a:lstStyle>
          <a:p>
            <a:pPr algn="ctr"/>
            <a:r>
              <a:rPr lang="en-GB" altLang="en-US" dirty="0"/>
              <a:t>Standard engine</a:t>
            </a:r>
          </a:p>
        </p:txBody>
      </p:sp>
      <p:sp>
        <p:nvSpPr>
          <p:cNvPr id="44039" name="12 CuadroTexto">
            <a:extLst>
              <a:ext uri="{FF2B5EF4-FFF2-40B4-BE49-F238E27FC236}">
                <a16:creationId xmlns:a16="http://schemas.microsoft.com/office/drawing/2014/main" id="{039ABE58-8F11-45F4-974F-FCAFF3E29CBC}"/>
              </a:ext>
            </a:extLst>
          </p:cNvPr>
          <p:cNvSpPr txBox="1">
            <a:spLocks noChangeArrowheads="1"/>
          </p:cNvSpPr>
          <p:nvPr/>
        </p:nvSpPr>
        <p:spPr bwMode="auto">
          <a:xfrm>
            <a:off x="5829300" y="3646488"/>
            <a:ext cx="3135188" cy="307777"/>
          </a:xfrm>
          <a:prstGeom prst="rect">
            <a:avLst/>
          </a:prstGeom>
          <a:ln/>
          <a:extLst>
            <a:ext uri="{91240B29-F687-4F45-9708-019B960494DF}">
              <a14:hiddenLine xmlns:a14="http://schemas.microsoft.com/office/drawing/2010/main" w="9525">
                <a:solidFill>
                  <a:srgbClr val="000000"/>
                </a:solidFill>
                <a:miter lim="800000"/>
                <a:headEnd/>
                <a:tailEnd/>
              </a14:hiddenLine>
            </a:ext>
          </a:extLst>
        </p:spPr>
        <p:style>
          <a:lnRef idx="2">
            <a:schemeClr val="accent2"/>
          </a:lnRef>
          <a:fillRef idx="1">
            <a:schemeClr val="lt1"/>
          </a:fillRef>
          <a:effectRef idx="0">
            <a:schemeClr val="accent2"/>
          </a:effectRef>
          <a:fontRef idx="minor">
            <a:schemeClr val="dk1"/>
          </a:fontRef>
        </p:style>
        <p:txBody>
          <a:bodyPr wrap="square">
            <a:spAutoFit/>
          </a:bodyPr>
          <a:lstStyle>
            <a:lvl1pPr>
              <a:defRPr sz="2000">
                <a:solidFill>
                  <a:schemeClr val="tx1"/>
                </a:solidFill>
                <a:latin typeface="Arial" panose="020B0604020202020204" pitchFamily="34" charset="0"/>
                <a:cs typeface="Arial" panose="020B0604020202020204" pitchFamily="34" charset="0"/>
              </a:defRPr>
            </a:lvl1pPr>
            <a:lvl2pPr marL="742950" indent="-285750">
              <a:defRPr sz="2000">
                <a:solidFill>
                  <a:schemeClr val="tx1"/>
                </a:solidFill>
                <a:latin typeface="Arial" panose="020B0604020202020204" pitchFamily="34" charset="0"/>
                <a:cs typeface="Arial" panose="020B0604020202020204" pitchFamily="34" charset="0"/>
              </a:defRPr>
            </a:lvl2pPr>
            <a:lvl3pPr marL="1143000" indent="-228600">
              <a:defRPr sz="2000">
                <a:solidFill>
                  <a:schemeClr val="tx1"/>
                </a:solidFill>
                <a:latin typeface="Arial" panose="020B0604020202020204" pitchFamily="34" charset="0"/>
                <a:cs typeface="Arial" panose="020B0604020202020204" pitchFamily="34" charset="0"/>
              </a:defRPr>
            </a:lvl3pPr>
            <a:lvl4pPr marL="1600200" indent="-228600">
              <a:defRPr sz="2000">
                <a:solidFill>
                  <a:schemeClr val="tx1"/>
                </a:solidFill>
                <a:latin typeface="Arial" panose="020B0604020202020204" pitchFamily="34" charset="0"/>
                <a:cs typeface="Arial" panose="020B0604020202020204" pitchFamily="34" charset="0"/>
              </a:defRPr>
            </a:lvl4pPr>
            <a:lvl5pPr marL="2057400" indent="-228600">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9pPr>
          </a:lstStyle>
          <a:p>
            <a:r>
              <a:rPr lang="en-GB" altLang="en-US" sz="1400" dirty="0"/>
              <a:t>Less losses in the copper of the rotor</a:t>
            </a:r>
          </a:p>
        </p:txBody>
      </p:sp>
      <p:sp>
        <p:nvSpPr>
          <p:cNvPr id="44040" name="13 CuadroTexto">
            <a:extLst>
              <a:ext uri="{FF2B5EF4-FFF2-40B4-BE49-F238E27FC236}">
                <a16:creationId xmlns:a16="http://schemas.microsoft.com/office/drawing/2014/main" id="{4D5865D0-5807-4650-99CE-174E82FF5D39}"/>
              </a:ext>
            </a:extLst>
          </p:cNvPr>
          <p:cNvSpPr txBox="1">
            <a:spLocks noChangeArrowheads="1"/>
          </p:cNvSpPr>
          <p:nvPr/>
        </p:nvSpPr>
        <p:spPr bwMode="auto">
          <a:xfrm>
            <a:off x="5848350" y="2253086"/>
            <a:ext cx="2700523" cy="307777"/>
          </a:xfrm>
          <a:prstGeom prst="rect">
            <a:avLst/>
          </a:prstGeom>
          <a:ln/>
          <a:extLst>
            <a:ext uri="{91240B29-F687-4F45-9708-019B960494DF}">
              <a14:hiddenLine xmlns:a14="http://schemas.microsoft.com/office/drawing/2010/main" w="9525">
                <a:solidFill>
                  <a:srgbClr val="000000"/>
                </a:solidFill>
                <a:miter lim="800000"/>
                <a:headEnd/>
                <a:tailEnd/>
              </a14:hiddenLine>
            </a:ext>
          </a:extLst>
        </p:spPr>
        <p:style>
          <a:lnRef idx="2">
            <a:schemeClr val="accent2"/>
          </a:lnRef>
          <a:fillRef idx="1">
            <a:schemeClr val="lt1"/>
          </a:fillRef>
          <a:effectRef idx="0">
            <a:schemeClr val="accent2"/>
          </a:effectRef>
          <a:fontRef idx="minor">
            <a:schemeClr val="dk1"/>
          </a:fontRef>
        </p:style>
        <p:txBody>
          <a:bodyPr wrap="square">
            <a:spAutoFit/>
          </a:bodyPr>
          <a:lstStyle>
            <a:lvl1pPr>
              <a:defRPr sz="2000">
                <a:solidFill>
                  <a:schemeClr val="tx1"/>
                </a:solidFill>
                <a:latin typeface="Arial" panose="020B0604020202020204" pitchFamily="34" charset="0"/>
                <a:cs typeface="Arial" panose="020B0604020202020204" pitchFamily="34" charset="0"/>
              </a:defRPr>
            </a:lvl1pPr>
            <a:lvl2pPr marL="742950" indent="-285750">
              <a:defRPr sz="2000">
                <a:solidFill>
                  <a:schemeClr val="tx1"/>
                </a:solidFill>
                <a:latin typeface="Arial" panose="020B0604020202020204" pitchFamily="34" charset="0"/>
                <a:cs typeface="Arial" panose="020B0604020202020204" pitchFamily="34" charset="0"/>
              </a:defRPr>
            </a:lvl2pPr>
            <a:lvl3pPr marL="1143000" indent="-228600">
              <a:defRPr sz="2000">
                <a:solidFill>
                  <a:schemeClr val="tx1"/>
                </a:solidFill>
                <a:latin typeface="Arial" panose="020B0604020202020204" pitchFamily="34" charset="0"/>
                <a:cs typeface="Arial" panose="020B0604020202020204" pitchFamily="34" charset="0"/>
              </a:defRPr>
            </a:lvl3pPr>
            <a:lvl4pPr marL="1600200" indent="-228600">
              <a:defRPr sz="2000">
                <a:solidFill>
                  <a:schemeClr val="tx1"/>
                </a:solidFill>
                <a:latin typeface="Arial" panose="020B0604020202020204" pitchFamily="34" charset="0"/>
                <a:cs typeface="Arial" panose="020B0604020202020204" pitchFamily="34" charset="0"/>
              </a:defRPr>
            </a:lvl4pPr>
            <a:lvl5pPr marL="2057400" indent="-228600">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9pPr>
          </a:lstStyle>
          <a:p>
            <a:r>
              <a:rPr lang="en-GB" altLang="en-US" sz="1400" dirty="0"/>
              <a:t>Transmission is optimized</a:t>
            </a:r>
          </a:p>
        </p:txBody>
      </p:sp>
      <p:sp>
        <p:nvSpPr>
          <p:cNvPr id="44041" name="14 CuadroTexto">
            <a:extLst>
              <a:ext uri="{FF2B5EF4-FFF2-40B4-BE49-F238E27FC236}">
                <a16:creationId xmlns:a16="http://schemas.microsoft.com/office/drawing/2014/main" id="{E8D4AFF3-4955-490D-9FB0-AC0C1D54AFED}"/>
              </a:ext>
            </a:extLst>
          </p:cNvPr>
          <p:cNvSpPr txBox="1">
            <a:spLocks noChangeArrowheads="1"/>
          </p:cNvSpPr>
          <p:nvPr/>
        </p:nvSpPr>
        <p:spPr bwMode="auto">
          <a:xfrm>
            <a:off x="1899255" y="3666928"/>
            <a:ext cx="1464658" cy="307777"/>
          </a:xfrm>
          <a:prstGeom prst="rect">
            <a:avLst/>
          </a:prstGeom>
          <a:ln/>
          <a:extLst>
            <a:ext uri="{91240B29-F687-4F45-9708-019B960494DF}">
              <a14:hiddenLine xmlns:a14="http://schemas.microsoft.com/office/drawing/2010/main" w="9525">
                <a:solidFill>
                  <a:srgbClr val="000000"/>
                </a:solidFill>
                <a:miter lim="800000"/>
                <a:headEnd/>
                <a:tailEnd/>
              </a14:hiddenLine>
            </a:ext>
          </a:extLst>
        </p:spPr>
        <p:style>
          <a:lnRef idx="2">
            <a:schemeClr val="accent2"/>
          </a:lnRef>
          <a:fillRef idx="1">
            <a:schemeClr val="lt1"/>
          </a:fillRef>
          <a:effectRef idx="0">
            <a:schemeClr val="accent2"/>
          </a:effectRef>
          <a:fontRef idx="minor">
            <a:schemeClr val="dk1"/>
          </a:fontRef>
        </p:style>
        <p:txBody>
          <a:bodyPr wrap="square">
            <a:spAutoFit/>
          </a:bodyPr>
          <a:lstStyle>
            <a:lvl1pPr>
              <a:defRPr sz="2000">
                <a:solidFill>
                  <a:schemeClr val="tx1"/>
                </a:solidFill>
                <a:latin typeface="Arial" panose="020B0604020202020204" pitchFamily="34" charset="0"/>
                <a:cs typeface="Arial" panose="020B0604020202020204" pitchFamily="34" charset="0"/>
              </a:defRPr>
            </a:lvl1pPr>
            <a:lvl2pPr marL="742950" indent="-285750">
              <a:defRPr sz="2000">
                <a:solidFill>
                  <a:schemeClr val="tx1"/>
                </a:solidFill>
                <a:latin typeface="Arial" panose="020B0604020202020204" pitchFamily="34" charset="0"/>
                <a:cs typeface="Arial" panose="020B0604020202020204" pitchFamily="34" charset="0"/>
              </a:defRPr>
            </a:lvl2pPr>
            <a:lvl3pPr marL="1143000" indent="-228600">
              <a:defRPr sz="2000">
                <a:solidFill>
                  <a:schemeClr val="tx1"/>
                </a:solidFill>
                <a:latin typeface="Arial" panose="020B0604020202020204" pitchFamily="34" charset="0"/>
                <a:cs typeface="Arial" panose="020B0604020202020204" pitchFamily="34" charset="0"/>
              </a:defRPr>
            </a:lvl3pPr>
            <a:lvl4pPr marL="1600200" indent="-228600">
              <a:defRPr sz="2000">
                <a:solidFill>
                  <a:schemeClr val="tx1"/>
                </a:solidFill>
                <a:latin typeface="Arial" panose="020B0604020202020204" pitchFamily="34" charset="0"/>
                <a:cs typeface="Arial" panose="020B0604020202020204" pitchFamily="34" charset="0"/>
              </a:defRPr>
            </a:lvl4pPr>
            <a:lvl5pPr marL="2057400" indent="-228600">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9pPr>
          </a:lstStyle>
          <a:p>
            <a:r>
              <a:rPr lang="en-GB" altLang="en-US" sz="1400" dirty="0"/>
              <a:t>Smaller fan</a:t>
            </a:r>
          </a:p>
        </p:txBody>
      </p:sp>
      <p:sp>
        <p:nvSpPr>
          <p:cNvPr id="44042" name="15 CuadroTexto">
            <a:extLst>
              <a:ext uri="{FF2B5EF4-FFF2-40B4-BE49-F238E27FC236}">
                <a16:creationId xmlns:a16="http://schemas.microsoft.com/office/drawing/2014/main" id="{9CAED144-EBE4-4C8D-9A20-738E2B302F23}"/>
              </a:ext>
            </a:extLst>
          </p:cNvPr>
          <p:cNvSpPr txBox="1">
            <a:spLocks noChangeArrowheads="1"/>
          </p:cNvSpPr>
          <p:nvPr/>
        </p:nvSpPr>
        <p:spPr bwMode="auto">
          <a:xfrm>
            <a:off x="1899255" y="3086100"/>
            <a:ext cx="1468437" cy="307975"/>
          </a:xfrm>
          <a:prstGeom prst="rect">
            <a:avLst/>
          </a:prstGeom>
          <a:ln/>
          <a:extLst>
            <a:ext uri="{91240B29-F687-4F45-9708-019B960494DF}">
              <a14:hiddenLine xmlns:a14="http://schemas.microsoft.com/office/drawing/2010/main" w="9525">
                <a:solidFill>
                  <a:srgbClr val="000000"/>
                </a:solidFill>
                <a:miter lim="800000"/>
                <a:headEnd/>
                <a:tailEnd/>
              </a14:hiddenLine>
            </a:ext>
          </a:extLst>
        </p:spPr>
        <p:style>
          <a:lnRef idx="2">
            <a:schemeClr val="accent2"/>
          </a:lnRef>
          <a:fillRef idx="1">
            <a:schemeClr val="lt1"/>
          </a:fillRef>
          <a:effectRef idx="0">
            <a:schemeClr val="accent2"/>
          </a:effectRef>
          <a:fontRef idx="minor">
            <a:schemeClr val="dk1"/>
          </a:fontRef>
        </p:style>
        <p:txBody>
          <a:bodyPr>
            <a:spAutoFit/>
          </a:bodyPr>
          <a:lstStyle>
            <a:lvl1pPr>
              <a:defRPr sz="2000">
                <a:solidFill>
                  <a:schemeClr val="tx1"/>
                </a:solidFill>
                <a:latin typeface="Arial" panose="020B0604020202020204" pitchFamily="34" charset="0"/>
                <a:cs typeface="Arial" panose="020B0604020202020204" pitchFamily="34" charset="0"/>
              </a:defRPr>
            </a:lvl1pPr>
            <a:lvl2pPr marL="742950" indent="-285750">
              <a:defRPr sz="2000">
                <a:solidFill>
                  <a:schemeClr val="tx1"/>
                </a:solidFill>
                <a:latin typeface="Arial" panose="020B0604020202020204" pitchFamily="34" charset="0"/>
                <a:cs typeface="Arial" panose="020B0604020202020204" pitchFamily="34" charset="0"/>
              </a:defRPr>
            </a:lvl2pPr>
            <a:lvl3pPr marL="1143000" indent="-228600">
              <a:defRPr sz="2000">
                <a:solidFill>
                  <a:schemeClr val="tx1"/>
                </a:solidFill>
                <a:latin typeface="Arial" panose="020B0604020202020204" pitchFamily="34" charset="0"/>
                <a:cs typeface="Arial" panose="020B0604020202020204" pitchFamily="34" charset="0"/>
              </a:defRPr>
            </a:lvl3pPr>
            <a:lvl4pPr marL="1600200" indent="-228600">
              <a:defRPr sz="2000">
                <a:solidFill>
                  <a:schemeClr val="tx1"/>
                </a:solidFill>
                <a:latin typeface="Arial" panose="020B0604020202020204" pitchFamily="34" charset="0"/>
                <a:cs typeface="Arial" panose="020B0604020202020204" pitchFamily="34" charset="0"/>
              </a:defRPr>
            </a:lvl4pPr>
            <a:lvl5pPr marL="2057400" indent="-228600">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9pPr>
          </a:lstStyle>
          <a:p>
            <a:r>
              <a:rPr lang="en-GB" altLang="en-US" sz="1400" dirty="0"/>
              <a:t>Longer rotor</a:t>
            </a:r>
          </a:p>
        </p:txBody>
      </p:sp>
      <p:sp>
        <p:nvSpPr>
          <p:cNvPr id="44043" name="16 CuadroTexto">
            <a:extLst>
              <a:ext uri="{FF2B5EF4-FFF2-40B4-BE49-F238E27FC236}">
                <a16:creationId xmlns:a16="http://schemas.microsoft.com/office/drawing/2014/main" id="{19E0906B-CC5A-4122-8CCB-26AD88C1C8EA}"/>
              </a:ext>
            </a:extLst>
          </p:cNvPr>
          <p:cNvSpPr txBox="1">
            <a:spLocks noChangeArrowheads="1"/>
          </p:cNvSpPr>
          <p:nvPr/>
        </p:nvSpPr>
        <p:spPr bwMode="auto">
          <a:xfrm>
            <a:off x="91709" y="2416091"/>
            <a:ext cx="3275983" cy="307777"/>
          </a:xfrm>
          <a:prstGeom prst="rect">
            <a:avLst/>
          </a:prstGeom>
          <a:ln/>
          <a:extLst>
            <a:ext uri="{91240B29-F687-4F45-9708-019B960494DF}">
              <a14:hiddenLine xmlns:a14="http://schemas.microsoft.com/office/drawing/2010/main" w="9525">
                <a:solidFill>
                  <a:srgbClr val="000000"/>
                </a:solidFill>
                <a:miter lim="800000"/>
                <a:headEnd/>
                <a:tailEnd/>
              </a14:hiddenLine>
            </a:ext>
          </a:extLst>
        </p:spPr>
        <p:style>
          <a:lnRef idx="2">
            <a:schemeClr val="accent2"/>
          </a:lnRef>
          <a:fillRef idx="1">
            <a:schemeClr val="lt1"/>
          </a:fillRef>
          <a:effectRef idx="0">
            <a:schemeClr val="accent2"/>
          </a:effectRef>
          <a:fontRef idx="minor">
            <a:schemeClr val="dk1"/>
          </a:fontRef>
        </p:style>
        <p:txBody>
          <a:bodyPr wrap="square">
            <a:spAutoFit/>
          </a:bodyPr>
          <a:lstStyle>
            <a:lvl1pPr>
              <a:defRPr sz="2000">
                <a:solidFill>
                  <a:schemeClr val="tx1"/>
                </a:solidFill>
                <a:latin typeface="Arial" panose="020B0604020202020204" pitchFamily="34" charset="0"/>
                <a:cs typeface="Arial" panose="020B0604020202020204" pitchFamily="34" charset="0"/>
              </a:defRPr>
            </a:lvl1pPr>
            <a:lvl2pPr marL="742950" indent="-285750">
              <a:defRPr sz="2000">
                <a:solidFill>
                  <a:schemeClr val="tx1"/>
                </a:solidFill>
                <a:latin typeface="Arial" panose="020B0604020202020204" pitchFamily="34" charset="0"/>
                <a:cs typeface="Arial" panose="020B0604020202020204" pitchFamily="34" charset="0"/>
              </a:defRPr>
            </a:lvl2pPr>
            <a:lvl3pPr marL="1143000" indent="-228600">
              <a:defRPr sz="2000">
                <a:solidFill>
                  <a:schemeClr val="tx1"/>
                </a:solidFill>
                <a:latin typeface="Arial" panose="020B0604020202020204" pitchFamily="34" charset="0"/>
                <a:cs typeface="Arial" panose="020B0604020202020204" pitchFamily="34" charset="0"/>
              </a:defRPr>
            </a:lvl3pPr>
            <a:lvl4pPr marL="1600200" indent="-228600">
              <a:defRPr sz="2000">
                <a:solidFill>
                  <a:schemeClr val="tx1"/>
                </a:solidFill>
                <a:latin typeface="Arial" panose="020B0604020202020204" pitchFamily="34" charset="0"/>
                <a:cs typeface="Arial" panose="020B0604020202020204" pitchFamily="34" charset="0"/>
              </a:defRPr>
            </a:lvl4pPr>
            <a:lvl5pPr marL="2057400" indent="-228600">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9pPr>
          </a:lstStyle>
          <a:p>
            <a:r>
              <a:rPr lang="en-GB" altLang="en-US" sz="1400" dirty="0"/>
              <a:t>Less losses in the copper of the stator</a:t>
            </a:r>
          </a:p>
        </p:txBody>
      </p:sp>
      <p:sp>
        <p:nvSpPr>
          <p:cNvPr id="44044" name="17 CuadroTexto">
            <a:extLst>
              <a:ext uri="{FF2B5EF4-FFF2-40B4-BE49-F238E27FC236}">
                <a16:creationId xmlns:a16="http://schemas.microsoft.com/office/drawing/2014/main" id="{55C7575D-9EE5-4B27-AFEC-620CDE7D2AFB}"/>
              </a:ext>
            </a:extLst>
          </p:cNvPr>
          <p:cNvSpPr txBox="1">
            <a:spLocks noChangeArrowheads="1"/>
          </p:cNvSpPr>
          <p:nvPr/>
        </p:nvSpPr>
        <p:spPr bwMode="auto">
          <a:xfrm>
            <a:off x="5910899" y="2942816"/>
            <a:ext cx="1777640" cy="307777"/>
          </a:xfrm>
          <a:prstGeom prst="rect">
            <a:avLst/>
          </a:prstGeom>
          <a:ln/>
          <a:extLst>
            <a:ext uri="{91240B29-F687-4F45-9708-019B960494DF}">
              <a14:hiddenLine xmlns:a14="http://schemas.microsoft.com/office/drawing/2010/main" w="9525">
                <a:solidFill>
                  <a:srgbClr val="000000"/>
                </a:solidFill>
                <a:miter lim="800000"/>
                <a:headEnd/>
                <a:tailEnd/>
              </a14:hiddenLine>
            </a:ext>
          </a:extLst>
        </p:spPr>
        <p:style>
          <a:lnRef idx="2">
            <a:schemeClr val="accent2"/>
          </a:lnRef>
          <a:fillRef idx="1">
            <a:schemeClr val="lt1"/>
          </a:fillRef>
          <a:effectRef idx="0">
            <a:schemeClr val="accent2"/>
          </a:effectRef>
          <a:fontRef idx="minor">
            <a:schemeClr val="dk1"/>
          </a:fontRef>
        </p:style>
        <p:txBody>
          <a:bodyPr wrap="square">
            <a:spAutoFit/>
          </a:bodyPr>
          <a:lstStyle>
            <a:lvl1pPr>
              <a:defRPr sz="2000">
                <a:solidFill>
                  <a:schemeClr val="tx1"/>
                </a:solidFill>
                <a:latin typeface="Arial" panose="020B0604020202020204" pitchFamily="34" charset="0"/>
                <a:cs typeface="Arial" panose="020B0604020202020204" pitchFamily="34" charset="0"/>
              </a:defRPr>
            </a:lvl1pPr>
            <a:lvl2pPr marL="742950" indent="-285750">
              <a:defRPr sz="2000">
                <a:solidFill>
                  <a:schemeClr val="tx1"/>
                </a:solidFill>
                <a:latin typeface="Arial" panose="020B0604020202020204" pitchFamily="34" charset="0"/>
                <a:cs typeface="Arial" panose="020B0604020202020204" pitchFamily="34" charset="0"/>
              </a:defRPr>
            </a:lvl2pPr>
            <a:lvl3pPr marL="1143000" indent="-228600">
              <a:defRPr sz="2000">
                <a:solidFill>
                  <a:schemeClr val="tx1"/>
                </a:solidFill>
                <a:latin typeface="Arial" panose="020B0604020202020204" pitchFamily="34" charset="0"/>
                <a:cs typeface="Arial" panose="020B0604020202020204" pitchFamily="34" charset="0"/>
              </a:defRPr>
            </a:lvl3pPr>
            <a:lvl4pPr marL="1600200" indent="-228600">
              <a:defRPr sz="2000">
                <a:solidFill>
                  <a:schemeClr val="tx1"/>
                </a:solidFill>
                <a:latin typeface="Arial" panose="020B0604020202020204" pitchFamily="34" charset="0"/>
                <a:cs typeface="Arial" panose="020B0604020202020204" pitchFamily="34" charset="0"/>
              </a:defRPr>
            </a:lvl4pPr>
            <a:lvl5pPr marL="2057400" indent="-228600">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9pPr>
          </a:lstStyle>
          <a:p>
            <a:r>
              <a:rPr lang="en-GB" altLang="en-US" sz="1400" dirty="0"/>
              <a:t>Optimized length</a:t>
            </a:r>
          </a:p>
        </p:txBody>
      </p:sp>
      <p:grpSp>
        <p:nvGrpSpPr>
          <p:cNvPr id="14" name="Grupo 13">
            <a:extLst>
              <a:ext uri="{FF2B5EF4-FFF2-40B4-BE49-F238E27FC236}">
                <a16:creationId xmlns:a16="http://schemas.microsoft.com/office/drawing/2014/main" id="{E1716AA8-F951-4C15-ABE9-6D4FCA0F966A}"/>
              </a:ext>
            </a:extLst>
          </p:cNvPr>
          <p:cNvGrpSpPr/>
          <p:nvPr/>
        </p:nvGrpSpPr>
        <p:grpSpPr>
          <a:xfrm>
            <a:off x="14545" y="8620"/>
            <a:ext cx="8759319" cy="718955"/>
            <a:chOff x="14545" y="8620"/>
            <a:chExt cx="8759319" cy="718955"/>
          </a:xfrm>
        </p:grpSpPr>
        <p:grpSp>
          <p:nvGrpSpPr>
            <p:cNvPr id="15" name="Grupo 14">
              <a:extLst>
                <a:ext uri="{FF2B5EF4-FFF2-40B4-BE49-F238E27FC236}">
                  <a16:creationId xmlns:a16="http://schemas.microsoft.com/office/drawing/2014/main" id="{EDDA90CC-E340-46E7-A86C-074F6FE89C0B}"/>
                </a:ext>
              </a:extLst>
            </p:cNvPr>
            <p:cNvGrpSpPr/>
            <p:nvPr/>
          </p:nvGrpSpPr>
          <p:grpSpPr>
            <a:xfrm>
              <a:off x="370136" y="236507"/>
              <a:ext cx="8403728" cy="491068"/>
              <a:chOff x="370136" y="273636"/>
              <a:chExt cx="8403728" cy="491068"/>
            </a:xfrm>
          </p:grpSpPr>
          <p:sp>
            <p:nvSpPr>
              <p:cNvPr id="18" name="Titel 1">
                <a:extLst>
                  <a:ext uri="{FF2B5EF4-FFF2-40B4-BE49-F238E27FC236}">
                    <a16:creationId xmlns:a16="http://schemas.microsoft.com/office/drawing/2014/main" id="{0DCB61FC-E478-42E2-AA0D-C115BF739CFC}"/>
                  </a:ext>
                </a:extLst>
              </p:cNvPr>
              <p:cNvSpPr txBox="1">
                <a:spLocks/>
              </p:cNvSpPr>
              <p:nvPr/>
            </p:nvSpPr>
            <p:spPr>
              <a:xfrm>
                <a:off x="370136" y="274638"/>
                <a:ext cx="8006861" cy="490066"/>
              </a:xfrm>
              <a:prstGeom prst="rect">
                <a:avLst/>
              </a:prstGeom>
              <a:solidFill>
                <a:srgbClr val="209298"/>
              </a:solidFill>
            </p:spPr>
            <p:txBody>
              <a:bodyPr vert="horz" lIns="91440" tIns="45720" rIns="91440" bIns="45720" rtlCol="0" anchor="ctr">
                <a:normAutofit/>
              </a:bodyPr>
              <a:lstStyle>
                <a:lvl1pPr algn="l" defTabSz="914400" rtl="0" eaLnBrk="1" latinLnBrk="0" hangingPunct="1">
                  <a:spcBef>
                    <a:spcPct val="0"/>
                  </a:spcBef>
                  <a:buNone/>
                  <a:defRPr sz="2200" b="1" kern="1200">
                    <a:solidFill>
                      <a:schemeClr val="bg1"/>
                    </a:solidFill>
                    <a:latin typeface="+mj-lt"/>
                    <a:ea typeface="+mj-ea"/>
                    <a:cs typeface="+mj-cs"/>
                  </a:defRPr>
                </a:lvl1pPr>
              </a:lstStyle>
              <a:p>
                <a:r>
                  <a:rPr lang="de-DE" dirty="0"/>
                  <a:t>Energy Efficiency in Engines</a:t>
                </a:r>
              </a:p>
            </p:txBody>
          </p:sp>
          <p:sp>
            <p:nvSpPr>
              <p:cNvPr id="19" name="Rectángulo 18">
                <a:extLst>
                  <a:ext uri="{FF2B5EF4-FFF2-40B4-BE49-F238E27FC236}">
                    <a16:creationId xmlns:a16="http://schemas.microsoft.com/office/drawing/2014/main" id="{A6C646BB-EDA5-496E-85C8-1A374411A835}"/>
                  </a:ext>
                </a:extLst>
              </p:cNvPr>
              <p:cNvSpPr/>
              <p:nvPr/>
            </p:nvSpPr>
            <p:spPr>
              <a:xfrm>
                <a:off x="8548873" y="273636"/>
                <a:ext cx="224991" cy="489600"/>
              </a:xfrm>
              <a:prstGeom prst="rect">
                <a:avLst/>
              </a:prstGeom>
              <a:solidFill>
                <a:srgbClr val="1B8E95"/>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s-ES" sz="1800" b="0" i="0" u="none" strike="noStrike" kern="0" cap="none" spc="0" normalizeH="0" baseline="0" noProof="0" dirty="0">
                  <a:ln>
                    <a:noFill/>
                  </a:ln>
                  <a:solidFill>
                    <a:srgbClr val="FFFFFF"/>
                  </a:solidFill>
                  <a:effectLst/>
                  <a:uLnTx/>
                  <a:uFillTx/>
                  <a:latin typeface="Arial"/>
                  <a:ea typeface="+mn-ea"/>
                  <a:cs typeface="+mn-cs"/>
                </a:endParaRPr>
              </a:p>
            </p:txBody>
          </p:sp>
        </p:grpSp>
        <p:sp>
          <p:nvSpPr>
            <p:cNvPr id="16" name="Round Diagonal Corner Rectangle 9">
              <a:extLst>
                <a:ext uri="{FF2B5EF4-FFF2-40B4-BE49-F238E27FC236}">
                  <a16:creationId xmlns:a16="http://schemas.microsoft.com/office/drawing/2014/main" id="{E8E76C3D-757A-4E8E-AE61-88F2D9783283}"/>
                </a:ext>
              </a:extLst>
            </p:cNvPr>
            <p:cNvSpPr/>
            <p:nvPr/>
          </p:nvSpPr>
          <p:spPr>
            <a:xfrm>
              <a:off x="19668" y="8620"/>
              <a:ext cx="437650" cy="437650"/>
            </a:xfrm>
            <a:prstGeom prst="round2DiagRect">
              <a:avLst>
                <a:gd name="adj1" fmla="val 18841"/>
                <a:gd name="adj2" fmla="val 0"/>
              </a:avLst>
            </a:prstGeom>
            <a:solidFill>
              <a:srgbClr val="FFC000"/>
            </a:solidFill>
            <a:ln w="12700" cap="flat" cmpd="sng" algn="ctr">
              <a:noFill/>
              <a:prstDash val="solid"/>
              <a:miter lim="800000"/>
            </a:ln>
            <a:effectLst/>
          </p:spPr>
          <p:txBody>
            <a:bodyPr rtlCol="0" anchor="ctr"/>
            <a:lstStyle/>
            <a:p>
              <a:pPr marL="0" marR="0" lvl="0" indent="0" algn="ctr" defTabSz="713232" eaLnBrk="1" fontAlgn="auto" latinLnBrk="0" hangingPunct="1">
                <a:lnSpc>
                  <a:spcPct val="100000"/>
                </a:lnSpc>
                <a:spcBef>
                  <a:spcPts val="0"/>
                </a:spcBef>
                <a:spcAft>
                  <a:spcPts val="0"/>
                </a:spcAft>
                <a:buClrTx/>
                <a:buSzTx/>
                <a:buFontTx/>
                <a:buNone/>
                <a:tabLst/>
                <a:defRPr/>
              </a:pPr>
              <a:endParaRPr kumimoji="0" lang="bg-BG" sz="1404" b="0" i="0" u="none" strike="noStrike" kern="0" cap="none" spc="0" normalizeH="0" baseline="0" noProof="0">
                <a:ln>
                  <a:noFill/>
                </a:ln>
                <a:solidFill>
                  <a:srgbClr val="34719E"/>
                </a:solidFill>
                <a:effectLst/>
                <a:uLnTx/>
                <a:uFillTx/>
                <a:latin typeface="Arial"/>
                <a:ea typeface="+mn-ea"/>
                <a:cs typeface="+mn-cs"/>
              </a:endParaRPr>
            </a:p>
          </p:txBody>
        </p:sp>
        <p:sp>
          <p:nvSpPr>
            <p:cNvPr id="17" name="TextBox 3">
              <a:extLst>
                <a:ext uri="{FF2B5EF4-FFF2-40B4-BE49-F238E27FC236}">
                  <a16:creationId xmlns:a16="http://schemas.microsoft.com/office/drawing/2014/main" id="{F7E0A15A-8603-491A-B688-526CBE384A33}"/>
                </a:ext>
              </a:extLst>
            </p:cNvPr>
            <p:cNvSpPr txBox="1"/>
            <p:nvPr/>
          </p:nvSpPr>
          <p:spPr>
            <a:xfrm>
              <a:off x="14545" y="8620"/>
              <a:ext cx="470000" cy="400110"/>
            </a:xfrm>
            <a:prstGeom prst="rect">
              <a:avLst/>
            </a:prstGeom>
            <a:noFill/>
          </p:spPr>
          <p:txBody>
            <a:bodyPr wrap="none" rtlCol="0">
              <a:spAutoFit/>
            </a:bodyPr>
            <a:lstStyle/>
            <a:p>
              <a:pPr algn="ctr" defTabSz="713232"/>
              <a:r>
                <a:rPr lang="en-US" sz="2000" dirty="0">
                  <a:solidFill>
                    <a:srgbClr val="FAFAFA"/>
                  </a:solidFill>
                  <a:ea typeface="Open Sans Light" panose="020B0306030504020204" pitchFamily="34" charset="0"/>
                  <a:cs typeface="Open Sans Light" panose="020B0306030504020204" pitchFamily="34" charset="0"/>
                </a:rPr>
                <a:t>02</a:t>
              </a:r>
              <a:endParaRPr lang="bg-BG" sz="2000" dirty="0">
                <a:solidFill>
                  <a:srgbClr val="FAFAFA"/>
                </a:solidFill>
                <a:ea typeface="Open Sans Light" panose="020B0306030504020204" pitchFamily="34" charset="0"/>
                <a:cs typeface="Open Sans Light" panose="020B0306030504020204" pitchFamily="34" charset="0"/>
              </a:endParaRPr>
            </a:p>
          </p:txBody>
        </p:sp>
      </p:gr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Text Box 7">
            <a:extLst>
              <a:ext uri="{FF2B5EF4-FFF2-40B4-BE49-F238E27FC236}">
                <a16:creationId xmlns:a16="http://schemas.microsoft.com/office/drawing/2014/main" id="{18B8D0C4-44A1-425B-899B-B82A870CC397}"/>
              </a:ext>
            </a:extLst>
          </p:cNvPr>
          <p:cNvSpPr txBox="1">
            <a:spLocks noChangeArrowheads="1"/>
          </p:cNvSpPr>
          <p:nvPr/>
        </p:nvSpPr>
        <p:spPr bwMode="auto">
          <a:xfrm>
            <a:off x="383626" y="876600"/>
            <a:ext cx="8474075" cy="8468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000">
                <a:solidFill>
                  <a:schemeClr val="tx1"/>
                </a:solidFill>
                <a:latin typeface="Arial" panose="020B0604020202020204" pitchFamily="34" charset="0"/>
                <a:cs typeface="Arial" panose="020B0604020202020204" pitchFamily="34" charset="0"/>
              </a:defRPr>
            </a:lvl1pPr>
            <a:lvl2pPr marL="742950" indent="-285750">
              <a:defRPr sz="2000">
                <a:solidFill>
                  <a:schemeClr val="tx1"/>
                </a:solidFill>
                <a:latin typeface="Arial" panose="020B0604020202020204" pitchFamily="34" charset="0"/>
                <a:cs typeface="Arial" panose="020B0604020202020204" pitchFamily="34" charset="0"/>
              </a:defRPr>
            </a:lvl2pPr>
            <a:lvl3pPr marL="1143000" indent="-228600">
              <a:defRPr sz="2000">
                <a:solidFill>
                  <a:schemeClr val="tx1"/>
                </a:solidFill>
                <a:latin typeface="Arial" panose="020B0604020202020204" pitchFamily="34" charset="0"/>
                <a:cs typeface="Arial" panose="020B0604020202020204" pitchFamily="34" charset="0"/>
              </a:defRPr>
            </a:lvl3pPr>
            <a:lvl4pPr marL="1600200" indent="-228600">
              <a:defRPr sz="2000">
                <a:solidFill>
                  <a:schemeClr val="tx1"/>
                </a:solidFill>
                <a:latin typeface="Arial" panose="020B0604020202020204" pitchFamily="34" charset="0"/>
                <a:cs typeface="Arial" panose="020B0604020202020204" pitchFamily="34" charset="0"/>
              </a:defRPr>
            </a:lvl4pPr>
            <a:lvl5pPr marL="2057400" indent="-228600">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9pPr>
          </a:lstStyle>
          <a:p>
            <a:pPr algn="just">
              <a:spcBef>
                <a:spcPct val="50000"/>
              </a:spcBef>
              <a:defRPr/>
            </a:pPr>
            <a:r>
              <a:rPr lang="en-US" b="1" dirty="0">
                <a:solidFill>
                  <a:srgbClr val="FFC000"/>
                </a:solidFill>
              </a:rPr>
              <a:t>What are the opportunities to save energy in electric engines</a:t>
            </a:r>
            <a:r>
              <a:rPr lang="es-ES" b="1" dirty="0">
                <a:solidFill>
                  <a:srgbClr val="FFC000"/>
                </a:solidFill>
              </a:rPr>
              <a:t>?</a:t>
            </a:r>
          </a:p>
          <a:p>
            <a:pPr algn="just">
              <a:lnSpc>
                <a:spcPct val="150000"/>
              </a:lnSpc>
              <a:spcBef>
                <a:spcPct val="50000"/>
              </a:spcBef>
            </a:pPr>
            <a:r>
              <a:rPr lang="en-GB" altLang="en-US" sz="1600" b="1" dirty="0">
                <a:solidFill>
                  <a:schemeClr val="tx1">
                    <a:lumMod val="75000"/>
                    <a:lumOff val="25000"/>
                  </a:schemeClr>
                </a:solidFill>
              </a:rPr>
              <a:t>3.- </a:t>
            </a:r>
            <a:r>
              <a:rPr lang="en-US" altLang="en-US" sz="1600" b="1" dirty="0">
                <a:solidFill>
                  <a:schemeClr val="tx1">
                    <a:lumMod val="75000"/>
                    <a:lumOff val="25000"/>
                  </a:schemeClr>
                </a:solidFill>
              </a:rPr>
              <a:t>Replace old engines by new ones with high efficiency</a:t>
            </a:r>
            <a:r>
              <a:rPr lang="es-ES" altLang="en-US" sz="1600" b="1" dirty="0">
                <a:solidFill>
                  <a:schemeClr val="tx1">
                    <a:lumMod val="75000"/>
                    <a:lumOff val="25000"/>
                  </a:schemeClr>
                </a:solidFill>
              </a:rPr>
              <a:t>.</a:t>
            </a:r>
            <a:endParaRPr lang="en-GB" altLang="en-US" sz="1600" b="1" dirty="0">
              <a:solidFill>
                <a:schemeClr val="tx1">
                  <a:lumMod val="75000"/>
                  <a:lumOff val="25000"/>
                </a:schemeClr>
              </a:solidFill>
            </a:endParaRPr>
          </a:p>
        </p:txBody>
      </p:sp>
      <p:pic>
        <p:nvPicPr>
          <p:cNvPr id="45060" name="Picture 12">
            <a:extLst>
              <a:ext uri="{FF2B5EF4-FFF2-40B4-BE49-F238E27FC236}">
                <a16:creationId xmlns:a16="http://schemas.microsoft.com/office/drawing/2014/main" id="{918DC13D-CB26-4C0C-B44C-4953A64298C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150" y="2133600"/>
            <a:ext cx="5661025" cy="3529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5061" name="7 Imagen">
            <a:extLst>
              <a:ext uri="{FF2B5EF4-FFF2-40B4-BE49-F238E27FC236}">
                <a16:creationId xmlns:a16="http://schemas.microsoft.com/office/drawing/2014/main" id="{29F2E5AC-86B9-4656-BDE9-49D0B4BA34B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718175" y="2665413"/>
            <a:ext cx="3406775" cy="2276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7" name="Grupo 6">
            <a:extLst>
              <a:ext uri="{FF2B5EF4-FFF2-40B4-BE49-F238E27FC236}">
                <a16:creationId xmlns:a16="http://schemas.microsoft.com/office/drawing/2014/main" id="{365DF3AD-2FA5-4C16-94CE-5F229997D574}"/>
              </a:ext>
            </a:extLst>
          </p:cNvPr>
          <p:cNvGrpSpPr/>
          <p:nvPr/>
        </p:nvGrpSpPr>
        <p:grpSpPr>
          <a:xfrm>
            <a:off x="14545" y="8620"/>
            <a:ext cx="8759319" cy="718955"/>
            <a:chOff x="14545" y="8620"/>
            <a:chExt cx="8759319" cy="718955"/>
          </a:xfrm>
        </p:grpSpPr>
        <p:grpSp>
          <p:nvGrpSpPr>
            <p:cNvPr id="8" name="Grupo 7">
              <a:extLst>
                <a:ext uri="{FF2B5EF4-FFF2-40B4-BE49-F238E27FC236}">
                  <a16:creationId xmlns:a16="http://schemas.microsoft.com/office/drawing/2014/main" id="{924E5B40-A1FF-4175-8131-AD0A20434E3E}"/>
                </a:ext>
              </a:extLst>
            </p:cNvPr>
            <p:cNvGrpSpPr/>
            <p:nvPr/>
          </p:nvGrpSpPr>
          <p:grpSpPr>
            <a:xfrm>
              <a:off x="370136" y="236507"/>
              <a:ext cx="8403728" cy="491068"/>
              <a:chOff x="370136" y="273636"/>
              <a:chExt cx="8403728" cy="491068"/>
            </a:xfrm>
          </p:grpSpPr>
          <p:sp>
            <p:nvSpPr>
              <p:cNvPr id="11" name="Titel 1">
                <a:extLst>
                  <a:ext uri="{FF2B5EF4-FFF2-40B4-BE49-F238E27FC236}">
                    <a16:creationId xmlns:a16="http://schemas.microsoft.com/office/drawing/2014/main" id="{3276057D-75C0-4162-97BC-6E3549939C60}"/>
                  </a:ext>
                </a:extLst>
              </p:cNvPr>
              <p:cNvSpPr txBox="1">
                <a:spLocks/>
              </p:cNvSpPr>
              <p:nvPr/>
            </p:nvSpPr>
            <p:spPr>
              <a:xfrm>
                <a:off x="370136" y="274638"/>
                <a:ext cx="8006861" cy="490066"/>
              </a:xfrm>
              <a:prstGeom prst="rect">
                <a:avLst/>
              </a:prstGeom>
              <a:solidFill>
                <a:srgbClr val="209298"/>
              </a:solidFill>
            </p:spPr>
            <p:txBody>
              <a:bodyPr vert="horz" lIns="91440" tIns="45720" rIns="91440" bIns="45720" rtlCol="0" anchor="ctr">
                <a:normAutofit/>
              </a:bodyPr>
              <a:lstStyle>
                <a:lvl1pPr algn="l" defTabSz="914400" rtl="0" eaLnBrk="1" latinLnBrk="0" hangingPunct="1">
                  <a:spcBef>
                    <a:spcPct val="0"/>
                  </a:spcBef>
                  <a:buNone/>
                  <a:defRPr sz="2200" b="1" kern="1200">
                    <a:solidFill>
                      <a:schemeClr val="bg1"/>
                    </a:solidFill>
                    <a:latin typeface="+mj-lt"/>
                    <a:ea typeface="+mj-ea"/>
                    <a:cs typeface="+mj-cs"/>
                  </a:defRPr>
                </a:lvl1pPr>
              </a:lstStyle>
              <a:p>
                <a:r>
                  <a:rPr lang="de-DE" dirty="0"/>
                  <a:t>Energy Efficiency in Engines</a:t>
                </a:r>
              </a:p>
            </p:txBody>
          </p:sp>
          <p:sp>
            <p:nvSpPr>
              <p:cNvPr id="12" name="Rectángulo 11">
                <a:extLst>
                  <a:ext uri="{FF2B5EF4-FFF2-40B4-BE49-F238E27FC236}">
                    <a16:creationId xmlns:a16="http://schemas.microsoft.com/office/drawing/2014/main" id="{2B8C62CC-568E-4865-8C70-8F9ED65A02A8}"/>
                  </a:ext>
                </a:extLst>
              </p:cNvPr>
              <p:cNvSpPr/>
              <p:nvPr/>
            </p:nvSpPr>
            <p:spPr>
              <a:xfrm>
                <a:off x="8548873" y="273636"/>
                <a:ext cx="224991" cy="489600"/>
              </a:xfrm>
              <a:prstGeom prst="rect">
                <a:avLst/>
              </a:prstGeom>
              <a:solidFill>
                <a:srgbClr val="1B8E95"/>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s-ES" sz="1800" b="0" i="0" u="none" strike="noStrike" kern="0" cap="none" spc="0" normalizeH="0" baseline="0" noProof="0" dirty="0">
                  <a:ln>
                    <a:noFill/>
                  </a:ln>
                  <a:solidFill>
                    <a:srgbClr val="FFFFFF"/>
                  </a:solidFill>
                  <a:effectLst/>
                  <a:uLnTx/>
                  <a:uFillTx/>
                  <a:latin typeface="Arial"/>
                  <a:ea typeface="+mn-ea"/>
                  <a:cs typeface="+mn-cs"/>
                </a:endParaRPr>
              </a:p>
            </p:txBody>
          </p:sp>
        </p:grpSp>
        <p:sp>
          <p:nvSpPr>
            <p:cNvPr id="9" name="Round Diagonal Corner Rectangle 9">
              <a:extLst>
                <a:ext uri="{FF2B5EF4-FFF2-40B4-BE49-F238E27FC236}">
                  <a16:creationId xmlns:a16="http://schemas.microsoft.com/office/drawing/2014/main" id="{821A120F-6D77-4821-98BC-EBA4F9396154}"/>
                </a:ext>
              </a:extLst>
            </p:cNvPr>
            <p:cNvSpPr/>
            <p:nvPr/>
          </p:nvSpPr>
          <p:spPr>
            <a:xfrm>
              <a:off x="19668" y="8620"/>
              <a:ext cx="437650" cy="437650"/>
            </a:xfrm>
            <a:prstGeom prst="round2DiagRect">
              <a:avLst>
                <a:gd name="adj1" fmla="val 18841"/>
                <a:gd name="adj2" fmla="val 0"/>
              </a:avLst>
            </a:prstGeom>
            <a:solidFill>
              <a:srgbClr val="FFC000"/>
            </a:solidFill>
            <a:ln w="12700" cap="flat" cmpd="sng" algn="ctr">
              <a:noFill/>
              <a:prstDash val="solid"/>
              <a:miter lim="800000"/>
            </a:ln>
            <a:effectLst/>
          </p:spPr>
          <p:txBody>
            <a:bodyPr rtlCol="0" anchor="ctr"/>
            <a:lstStyle/>
            <a:p>
              <a:pPr marL="0" marR="0" lvl="0" indent="0" algn="ctr" defTabSz="713232" eaLnBrk="1" fontAlgn="auto" latinLnBrk="0" hangingPunct="1">
                <a:lnSpc>
                  <a:spcPct val="100000"/>
                </a:lnSpc>
                <a:spcBef>
                  <a:spcPts val="0"/>
                </a:spcBef>
                <a:spcAft>
                  <a:spcPts val="0"/>
                </a:spcAft>
                <a:buClrTx/>
                <a:buSzTx/>
                <a:buFontTx/>
                <a:buNone/>
                <a:tabLst/>
                <a:defRPr/>
              </a:pPr>
              <a:endParaRPr kumimoji="0" lang="bg-BG" sz="1404" b="0" i="0" u="none" strike="noStrike" kern="0" cap="none" spc="0" normalizeH="0" baseline="0" noProof="0">
                <a:ln>
                  <a:noFill/>
                </a:ln>
                <a:solidFill>
                  <a:srgbClr val="34719E"/>
                </a:solidFill>
                <a:effectLst/>
                <a:uLnTx/>
                <a:uFillTx/>
                <a:latin typeface="Arial"/>
                <a:ea typeface="+mn-ea"/>
                <a:cs typeface="+mn-cs"/>
              </a:endParaRPr>
            </a:p>
          </p:txBody>
        </p:sp>
        <p:sp>
          <p:nvSpPr>
            <p:cNvPr id="10" name="TextBox 3">
              <a:extLst>
                <a:ext uri="{FF2B5EF4-FFF2-40B4-BE49-F238E27FC236}">
                  <a16:creationId xmlns:a16="http://schemas.microsoft.com/office/drawing/2014/main" id="{72810DAB-A95B-4C80-BEC8-4824447C69BD}"/>
                </a:ext>
              </a:extLst>
            </p:cNvPr>
            <p:cNvSpPr txBox="1"/>
            <p:nvPr/>
          </p:nvSpPr>
          <p:spPr>
            <a:xfrm>
              <a:off x="14545" y="8620"/>
              <a:ext cx="470000" cy="400110"/>
            </a:xfrm>
            <a:prstGeom prst="rect">
              <a:avLst/>
            </a:prstGeom>
            <a:noFill/>
          </p:spPr>
          <p:txBody>
            <a:bodyPr wrap="none" rtlCol="0">
              <a:spAutoFit/>
            </a:bodyPr>
            <a:lstStyle/>
            <a:p>
              <a:pPr algn="ctr" defTabSz="713232"/>
              <a:r>
                <a:rPr lang="en-US" sz="2000" dirty="0">
                  <a:solidFill>
                    <a:srgbClr val="FAFAFA"/>
                  </a:solidFill>
                  <a:ea typeface="Open Sans Light" panose="020B0306030504020204" pitchFamily="34" charset="0"/>
                  <a:cs typeface="Open Sans Light" panose="020B0306030504020204" pitchFamily="34" charset="0"/>
                </a:rPr>
                <a:t>02</a:t>
              </a:r>
              <a:endParaRPr lang="bg-BG" sz="2000" dirty="0">
                <a:solidFill>
                  <a:srgbClr val="FAFAFA"/>
                </a:solidFill>
                <a:ea typeface="Open Sans Light" panose="020B0306030504020204" pitchFamily="34" charset="0"/>
                <a:cs typeface="Open Sans Light" panose="020B0306030504020204" pitchFamily="34" charset="0"/>
              </a:endParaRPr>
            </a:p>
          </p:txBody>
        </p:sp>
      </p:gr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Text Box 7">
            <a:extLst>
              <a:ext uri="{FF2B5EF4-FFF2-40B4-BE49-F238E27FC236}">
                <a16:creationId xmlns:a16="http://schemas.microsoft.com/office/drawing/2014/main" id="{EA91C2A2-D32C-49F6-A844-4F021553F7E1}"/>
              </a:ext>
            </a:extLst>
          </p:cNvPr>
          <p:cNvSpPr txBox="1">
            <a:spLocks noChangeArrowheads="1"/>
          </p:cNvSpPr>
          <p:nvPr/>
        </p:nvSpPr>
        <p:spPr bwMode="auto">
          <a:xfrm>
            <a:off x="385485" y="1148555"/>
            <a:ext cx="8582025" cy="455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000">
                <a:solidFill>
                  <a:schemeClr val="tx1"/>
                </a:solidFill>
                <a:latin typeface="Arial" panose="020B0604020202020204" pitchFamily="34" charset="0"/>
                <a:cs typeface="Arial" panose="020B0604020202020204" pitchFamily="34" charset="0"/>
              </a:defRPr>
            </a:lvl1pPr>
            <a:lvl2pPr marL="742950" indent="-285750">
              <a:defRPr sz="2000">
                <a:solidFill>
                  <a:schemeClr val="tx1"/>
                </a:solidFill>
                <a:latin typeface="Arial" panose="020B0604020202020204" pitchFamily="34" charset="0"/>
                <a:cs typeface="Arial" panose="020B0604020202020204" pitchFamily="34" charset="0"/>
              </a:defRPr>
            </a:lvl2pPr>
            <a:lvl3pPr marL="1143000" indent="-228600">
              <a:defRPr sz="2000">
                <a:solidFill>
                  <a:schemeClr val="tx1"/>
                </a:solidFill>
                <a:latin typeface="Arial" panose="020B0604020202020204" pitchFamily="34" charset="0"/>
                <a:cs typeface="Arial" panose="020B0604020202020204" pitchFamily="34" charset="0"/>
              </a:defRPr>
            </a:lvl3pPr>
            <a:lvl4pPr marL="1600200" indent="-228600">
              <a:defRPr sz="2000">
                <a:solidFill>
                  <a:schemeClr val="tx1"/>
                </a:solidFill>
                <a:latin typeface="Arial" panose="020B0604020202020204" pitchFamily="34" charset="0"/>
                <a:cs typeface="Arial" panose="020B0604020202020204" pitchFamily="34" charset="0"/>
              </a:defRPr>
            </a:lvl4pPr>
            <a:lvl5pPr marL="2057400" indent="-228600">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9pPr>
          </a:lstStyle>
          <a:p>
            <a:pPr algn="just">
              <a:lnSpc>
                <a:spcPct val="150000"/>
              </a:lnSpc>
              <a:spcBef>
                <a:spcPct val="50000"/>
              </a:spcBef>
            </a:pPr>
            <a:r>
              <a:rPr lang="es-ES" altLang="en-US" sz="1800" b="1" dirty="0">
                <a:solidFill>
                  <a:srgbClr val="FFC000"/>
                </a:solidFill>
              </a:rPr>
              <a:t>EU CEMEP </a:t>
            </a:r>
            <a:r>
              <a:rPr lang="es-ES" altLang="en-US" sz="1800" b="1" dirty="0" err="1">
                <a:solidFill>
                  <a:srgbClr val="FFC000"/>
                </a:solidFill>
              </a:rPr>
              <a:t>classification</a:t>
            </a:r>
            <a:r>
              <a:rPr lang="es-ES" altLang="en-US" sz="1800" b="1" dirty="0">
                <a:solidFill>
                  <a:srgbClr val="FFC000"/>
                </a:solidFill>
              </a:rPr>
              <a:t> </a:t>
            </a:r>
            <a:r>
              <a:rPr lang="es-ES" altLang="en-US" sz="1800" b="1" dirty="0" err="1">
                <a:solidFill>
                  <a:srgbClr val="FFC000"/>
                </a:solidFill>
              </a:rPr>
              <a:t>for</a:t>
            </a:r>
            <a:r>
              <a:rPr lang="es-ES" altLang="en-US" sz="1800" b="1" dirty="0">
                <a:solidFill>
                  <a:srgbClr val="FFC000"/>
                </a:solidFill>
              </a:rPr>
              <a:t> </a:t>
            </a:r>
            <a:r>
              <a:rPr lang="es-ES" altLang="en-US" sz="1800" b="1" dirty="0" err="1">
                <a:solidFill>
                  <a:srgbClr val="FFC000"/>
                </a:solidFill>
              </a:rPr>
              <a:t>engines</a:t>
            </a:r>
            <a:r>
              <a:rPr lang="es-ES" altLang="en-US" sz="1800" b="1" dirty="0">
                <a:solidFill>
                  <a:srgbClr val="FFC000"/>
                </a:solidFill>
              </a:rPr>
              <a:t> </a:t>
            </a:r>
            <a:r>
              <a:rPr lang="es-ES" altLang="en-US" sz="1800" b="1" dirty="0" err="1">
                <a:solidFill>
                  <a:srgbClr val="FFC000"/>
                </a:solidFill>
              </a:rPr>
              <a:t>with</a:t>
            </a:r>
            <a:r>
              <a:rPr lang="es-ES" altLang="en-US" sz="1800" b="1" dirty="0">
                <a:solidFill>
                  <a:srgbClr val="FFC000"/>
                </a:solidFill>
              </a:rPr>
              <a:t> 4 poles</a:t>
            </a:r>
            <a:r>
              <a:rPr lang="en-GB" altLang="en-US" sz="1800" b="1" dirty="0">
                <a:solidFill>
                  <a:srgbClr val="FFC000"/>
                </a:solidFill>
              </a:rPr>
              <a:t>:</a:t>
            </a:r>
          </a:p>
        </p:txBody>
      </p:sp>
      <p:pic>
        <p:nvPicPr>
          <p:cNvPr id="46084" name="Picture 2">
            <a:extLst>
              <a:ext uri="{FF2B5EF4-FFF2-40B4-BE49-F238E27FC236}">
                <a16:creationId xmlns:a16="http://schemas.microsoft.com/office/drawing/2014/main" id="{A8DD1D5B-6E8F-4CE8-8131-FECF8AF2DA5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l="10715" t="39142" r="50000" b="31429"/>
          <a:stretch>
            <a:fillRect/>
          </a:stretch>
        </p:blipFill>
        <p:spPr bwMode="auto">
          <a:xfrm>
            <a:off x="611561" y="1980647"/>
            <a:ext cx="7765436" cy="363610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nvGrpSpPr>
          <p:cNvPr id="6" name="Grupo 5">
            <a:extLst>
              <a:ext uri="{FF2B5EF4-FFF2-40B4-BE49-F238E27FC236}">
                <a16:creationId xmlns:a16="http://schemas.microsoft.com/office/drawing/2014/main" id="{865E22BE-2B70-4AD7-A996-832E915CA7AF}"/>
              </a:ext>
            </a:extLst>
          </p:cNvPr>
          <p:cNvGrpSpPr/>
          <p:nvPr/>
        </p:nvGrpSpPr>
        <p:grpSpPr>
          <a:xfrm>
            <a:off x="14545" y="8620"/>
            <a:ext cx="8759319" cy="718955"/>
            <a:chOff x="14545" y="8620"/>
            <a:chExt cx="8759319" cy="718955"/>
          </a:xfrm>
        </p:grpSpPr>
        <p:grpSp>
          <p:nvGrpSpPr>
            <p:cNvPr id="7" name="Grupo 6">
              <a:extLst>
                <a:ext uri="{FF2B5EF4-FFF2-40B4-BE49-F238E27FC236}">
                  <a16:creationId xmlns:a16="http://schemas.microsoft.com/office/drawing/2014/main" id="{24C93F1A-AB57-4864-9844-1241069945EE}"/>
                </a:ext>
              </a:extLst>
            </p:cNvPr>
            <p:cNvGrpSpPr/>
            <p:nvPr/>
          </p:nvGrpSpPr>
          <p:grpSpPr>
            <a:xfrm>
              <a:off x="370136" y="236507"/>
              <a:ext cx="8403728" cy="491068"/>
              <a:chOff x="370136" y="273636"/>
              <a:chExt cx="8403728" cy="491068"/>
            </a:xfrm>
          </p:grpSpPr>
          <p:sp>
            <p:nvSpPr>
              <p:cNvPr id="10" name="Titel 1">
                <a:extLst>
                  <a:ext uri="{FF2B5EF4-FFF2-40B4-BE49-F238E27FC236}">
                    <a16:creationId xmlns:a16="http://schemas.microsoft.com/office/drawing/2014/main" id="{7BEDB1CB-D3D2-4F4E-AC21-25E697EBA069}"/>
                  </a:ext>
                </a:extLst>
              </p:cNvPr>
              <p:cNvSpPr txBox="1">
                <a:spLocks/>
              </p:cNvSpPr>
              <p:nvPr/>
            </p:nvSpPr>
            <p:spPr>
              <a:xfrm>
                <a:off x="370136" y="274638"/>
                <a:ext cx="8006861" cy="490066"/>
              </a:xfrm>
              <a:prstGeom prst="rect">
                <a:avLst/>
              </a:prstGeom>
              <a:solidFill>
                <a:srgbClr val="209298"/>
              </a:solidFill>
            </p:spPr>
            <p:txBody>
              <a:bodyPr vert="horz" lIns="91440" tIns="45720" rIns="91440" bIns="45720" rtlCol="0" anchor="ctr">
                <a:normAutofit/>
              </a:bodyPr>
              <a:lstStyle>
                <a:lvl1pPr algn="l" defTabSz="914400" rtl="0" eaLnBrk="1" latinLnBrk="0" hangingPunct="1">
                  <a:spcBef>
                    <a:spcPct val="0"/>
                  </a:spcBef>
                  <a:buNone/>
                  <a:defRPr sz="2200" b="1" kern="1200">
                    <a:solidFill>
                      <a:schemeClr val="bg1"/>
                    </a:solidFill>
                    <a:latin typeface="+mj-lt"/>
                    <a:ea typeface="+mj-ea"/>
                    <a:cs typeface="+mj-cs"/>
                  </a:defRPr>
                </a:lvl1pPr>
              </a:lstStyle>
              <a:p>
                <a:r>
                  <a:rPr lang="de-DE" dirty="0"/>
                  <a:t>Energy Efficiency in Engines</a:t>
                </a:r>
              </a:p>
            </p:txBody>
          </p:sp>
          <p:sp>
            <p:nvSpPr>
              <p:cNvPr id="11" name="Rectángulo 10">
                <a:extLst>
                  <a:ext uri="{FF2B5EF4-FFF2-40B4-BE49-F238E27FC236}">
                    <a16:creationId xmlns:a16="http://schemas.microsoft.com/office/drawing/2014/main" id="{42E2D13A-E2BA-4D82-8820-CA66CBA89690}"/>
                  </a:ext>
                </a:extLst>
              </p:cNvPr>
              <p:cNvSpPr/>
              <p:nvPr/>
            </p:nvSpPr>
            <p:spPr>
              <a:xfrm>
                <a:off x="8548873" y="273636"/>
                <a:ext cx="224991" cy="489600"/>
              </a:xfrm>
              <a:prstGeom prst="rect">
                <a:avLst/>
              </a:prstGeom>
              <a:solidFill>
                <a:srgbClr val="1B8E95"/>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s-ES" sz="1800" b="0" i="0" u="none" strike="noStrike" kern="0" cap="none" spc="0" normalizeH="0" baseline="0" noProof="0" dirty="0">
                  <a:ln>
                    <a:noFill/>
                  </a:ln>
                  <a:solidFill>
                    <a:srgbClr val="FFFFFF"/>
                  </a:solidFill>
                  <a:effectLst/>
                  <a:uLnTx/>
                  <a:uFillTx/>
                  <a:latin typeface="Arial"/>
                  <a:ea typeface="+mn-ea"/>
                  <a:cs typeface="+mn-cs"/>
                </a:endParaRPr>
              </a:p>
            </p:txBody>
          </p:sp>
        </p:grpSp>
        <p:sp>
          <p:nvSpPr>
            <p:cNvPr id="8" name="Round Diagonal Corner Rectangle 9">
              <a:extLst>
                <a:ext uri="{FF2B5EF4-FFF2-40B4-BE49-F238E27FC236}">
                  <a16:creationId xmlns:a16="http://schemas.microsoft.com/office/drawing/2014/main" id="{B5FA1BC2-4988-443E-8741-0DB34072414F}"/>
                </a:ext>
              </a:extLst>
            </p:cNvPr>
            <p:cNvSpPr/>
            <p:nvPr/>
          </p:nvSpPr>
          <p:spPr>
            <a:xfrm>
              <a:off x="19668" y="8620"/>
              <a:ext cx="437650" cy="437650"/>
            </a:xfrm>
            <a:prstGeom prst="round2DiagRect">
              <a:avLst>
                <a:gd name="adj1" fmla="val 18841"/>
                <a:gd name="adj2" fmla="val 0"/>
              </a:avLst>
            </a:prstGeom>
            <a:solidFill>
              <a:srgbClr val="FFC000"/>
            </a:solidFill>
            <a:ln w="12700" cap="flat" cmpd="sng" algn="ctr">
              <a:noFill/>
              <a:prstDash val="solid"/>
              <a:miter lim="800000"/>
            </a:ln>
            <a:effectLst/>
          </p:spPr>
          <p:txBody>
            <a:bodyPr rtlCol="0" anchor="ctr"/>
            <a:lstStyle/>
            <a:p>
              <a:pPr marL="0" marR="0" lvl="0" indent="0" algn="ctr" defTabSz="713232" eaLnBrk="1" fontAlgn="auto" latinLnBrk="0" hangingPunct="1">
                <a:lnSpc>
                  <a:spcPct val="100000"/>
                </a:lnSpc>
                <a:spcBef>
                  <a:spcPts val="0"/>
                </a:spcBef>
                <a:spcAft>
                  <a:spcPts val="0"/>
                </a:spcAft>
                <a:buClrTx/>
                <a:buSzTx/>
                <a:buFontTx/>
                <a:buNone/>
                <a:tabLst/>
                <a:defRPr/>
              </a:pPr>
              <a:endParaRPr kumimoji="0" lang="bg-BG" sz="1404" b="0" i="0" u="none" strike="noStrike" kern="0" cap="none" spc="0" normalizeH="0" baseline="0" noProof="0">
                <a:ln>
                  <a:noFill/>
                </a:ln>
                <a:solidFill>
                  <a:srgbClr val="34719E"/>
                </a:solidFill>
                <a:effectLst/>
                <a:uLnTx/>
                <a:uFillTx/>
                <a:latin typeface="Arial"/>
                <a:ea typeface="+mn-ea"/>
                <a:cs typeface="+mn-cs"/>
              </a:endParaRPr>
            </a:p>
          </p:txBody>
        </p:sp>
        <p:sp>
          <p:nvSpPr>
            <p:cNvPr id="9" name="TextBox 3">
              <a:extLst>
                <a:ext uri="{FF2B5EF4-FFF2-40B4-BE49-F238E27FC236}">
                  <a16:creationId xmlns:a16="http://schemas.microsoft.com/office/drawing/2014/main" id="{03472FA3-557A-4376-AE54-8589661D043E}"/>
                </a:ext>
              </a:extLst>
            </p:cNvPr>
            <p:cNvSpPr txBox="1"/>
            <p:nvPr/>
          </p:nvSpPr>
          <p:spPr>
            <a:xfrm>
              <a:off x="14545" y="8620"/>
              <a:ext cx="470000" cy="400110"/>
            </a:xfrm>
            <a:prstGeom prst="rect">
              <a:avLst/>
            </a:prstGeom>
            <a:noFill/>
          </p:spPr>
          <p:txBody>
            <a:bodyPr wrap="none" rtlCol="0">
              <a:spAutoFit/>
            </a:bodyPr>
            <a:lstStyle/>
            <a:p>
              <a:pPr algn="ctr" defTabSz="713232"/>
              <a:r>
                <a:rPr lang="en-US" sz="2000" dirty="0">
                  <a:solidFill>
                    <a:srgbClr val="FAFAFA"/>
                  </a:solidFill>
                  <a:ea typeface="Open Sans Light" panose="020B0306030504020204" pitchFamily="34" charset="0"/>
                  <a:cs typeface="Open Sans Light" panose="020B0306030504020204" pitchFamily="34" charset="0"/>
                </a:rPr>
                <a:t>02</a:t>
              </a:r>
              <a:endParaRPr lang="bg-BG" sz="2000" dirty="0">
                <a:solidFill>
                  <a:srgbClr val="FAFAFA"/>
                </a:solidFill>
                <a:ea typeface="Open Sans Light" panose="020B0306030504020204" pitchFamily="34" charset="0"/>
                <a:cs typeface="Open Sans Light" panose="020B0306030504020204" pitchFamily="34" charset="0"/>
              </a:endParaRPr>
            </a:p>
          </p:txBody>
        </p:sp>
      </p:gr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1 CuadroTexto">
            <a:extLst>
              <a:ext uri="{FF2B5EF4-FFF2-40B4-BE49-F238E27FC236}">
                <a16:creationId xmlns:a16="http://schemas.microsoft.com/office/drawing/2014/main" id="{E1CB55B9-975E-40A2-862F-96FFC21F8A55}"/>
              </a:ext>
            </a:extLst>
          </p:cNvPr>
          <p:cNvSpPr txBox="1"/>
          <p:nvPr/>
        </p:nvSpPr>
        <p:spPr>
          <a:xfrm>
            <a:off x="719572" y="1202204"/>
            <a:ext cx="8486340" cy="4453591"/>
          </a:xfrm>
          <a:prstGeom prst="rect">
            <a:avLst/>
          </a:prstGeom>
          <a:noFill/>
        </p:spPr>
        <p:txBody>
          <a:bodyPr wrap="square">
            <a:spAutoFit/>
          </a:bodyPr>
          <a:lstStyle/>
          <a:p>
            <a:pPr algn="just">
              <a:defRPr/>
            </a:pPr>
            <a:r>
              <a:rPr lang="es-ES" dirty="0" err="1">
                <a:latin typeface="Arial" charset="0"/>
              </a:rPr>
              <a:t>Possible</a:t>
            </a:r>
            <a:r>
              <a:rPr lang="es-ES" dirty="0">
                <a:latin typeface="Arial" charset="0"/>
              </a:rPr>
              <a:t> </a:t>
            </a:r>
            <a:r>
              <a:rPr lang="es-ES" dirty="0" err="1">
                <a:latin typeface="Arial" charset="0"/>
              </a:rPr>
              <a:t>cool</a:t>
            </a:r>
            <a:r>
              <a:rPr lang="es-ES" dirty="0">
                <a:latin typeface="Arial" charset="0"/>
              </a:rPr>
              <a:t> </a:t>
            </a:r>
            <a:r>
              <a:rPr lang="es-ES" dirty="0" err="1">
                <a:latin typeface="Arial" charset="0"/>
              </a:rPr>
              <a:t>demand</a:t>
            </a:r>
            <a:r>
              <a:rPr lang="es-ES" dirty="0">
                <a:latin typeface="Arial" charset="0"/>
              </a:rPr>
              <a:t> </a:t>
            </a:r>
            <a:r>
              <a:rPr lang="es-ES" dirty="0" err="1">
                <a:latin typeface="Arial" charset="0"/>
              </a:rPr>
              <a:t>processes</a:t>
            </a:r>
            <a:r>
              <a:rPr lang="es-ES" dirty="0">
                <a:latin typeface="Arial" charset="0"/>
              </a:rPr>
              <a:t>:</a:t>
            </a:r>
          </a:p>
          <a:p>
            <a:pPr algn="just">
              <a:defRPr/>
            </a:pPr>
            <a:endParaRPr lang="es-ES" sz="1600" dirty="0">
              <a:latin typeface="Arial" charset="0"/>
            </a:endParaRPr>
          </a:p>
          <a:p>
            <a:pPr marL="285750" indent="-285750" algn="just">
              <a:lnSpc>
                <a:spcPct val="150000"/>
              </a:lnSpc>
              <a:buFont typeface="Wingdings" panose="05000000000000000000" pitchFamily="2" charset="2"/>
              <a:buChar char="§"/>
              <a:defRPr/>
            </a:pPr>
            <a:r>
              <a:rPr lang="en-US" sz="1400" i="1" dirty="0">
                <a:latin typeface="Arial" charset="0"/>
              </a:rPr>
              <a:t>Storage of vegetables and fruits </a:t>
            </a:r>
            <a:r>
              <a:rPr lang="es-ES" sz="1400" i="1" dirty="0">
                <a:latin typeface="Arial" charset="0"/>
              </a:rPr>
              <a:t>(</a:t>
            </a:r>
            <a:r>
              <a:rPr lang="es-ES" sz="1400" i="1" dirty="0" err="1">
                <a:latin typeface="Arial" charset="0"/>
              </a:rPr>
              <a:t>temperature</a:t>
            </a:r>
            <a:r>
              <a:rPr lang="es-ES" sz="1400" i="1" dirty="0">
                <a:latin typeface="Arial" charset="0"/>
              </a:rPr>
              <a:t> </a:t>
            </a:r>
            <a:r>
              <a:rPr lang="es-ES" sz="1400" i="1" dirty="0" err="1">
                <a:solidFill>
                  <a:srgbClr val="FFC000"/>
                </a:solidFill>
                <a:latin typeface="Arial" charset="0"/>
              </a:rPr>
              <a:t>from</a:t>
            </a:r>
            <a:r>
              <a:rPr lang="es-ES" sz="1400" i="1" dirty="0">
                <a:solidFill>
                  <a:srgbClr val="FFC000"/>
                </a:solidFill>
                <a:latin typeface="Arial" charset="0"/>
              </a:rPr>
              <a:t> 0ºC </a:t>
            </a:r>
            <a:r>
              <a:rPr lang="es-ES" sz="1400" i="1" dirty="0" err="1">
                <a:solidFill>
                  <a:srgbClr val="FFC000"/>
                </a:solidFill>
                <a:latin typeface="Arial" charset="0"/>
              </a:rPr>
              <a:t>to</a:t>
            </a:r>
            <a:r>
              <a:rPr lang="es-ES" sz="1400" i="1" dirty="0">
                <a:solidFill>
                  <a:srgbClr val="FFC000"/>
                </a:solidFill>
                <a:latin typeface="Arial" charset="0"/>
              </a:rPr>
              <a:t> 20ºC</a:t>
            </a:r>
            <a:r>
              <a:rPr lang="es-ES" sz="1400" i="1" dirty="0">
                <a:latin typeface="Arial" charset="0"/>
              </a:rPr>
              <a:t>).</a:t>
            </a:r>
          </a:p>
          <a:p>
            <a:pPr marL="285750" indent="-285750" algn="just">
              <a:lnSpc>
                <a:spcPct val="150000"/>
              </a:lnSpc>
              <a:buFont typeface="Wingdings" panose="05000000000000000000" pitchFamily="2" charset="2"/>
              <a:buChar char="§"/>
              <a:defRPr/>
            </a:pPr>
            <a:r>
              <a:rPr lang="es-ES" sz="1400" i="1" dirty="0" err="1">
                <a:latin typeface="Arial" charset="0"/>
              </a:rPr>
              <a:t>Fermentation</a:t>
            </a:r>
            <a:r>
              <a:rPr lang="es-ES" sz="1400" i="1" dirty="0">
                <a:latin typeface="Arial" charset="0"/>
              </a:rPr>
              <a:t> </a:t>
            </a:r>
            <a:r>
              <a:rPr lang="es-ES" sz="1400" i="1" dirty="0" err="1">
                <a:latin typeface="Arial" charset="0"/>
              </a:rPr>
              <a:t>process</a:t>
            </a:r>
            <a:r>
              <a:rPr lang="es-ES" sz="1400" i="1" dirty="0">
                <a:latin typeface="Arial" charset="0"/>
              </a:rPr>
              <a:t> in </a:t>
            </a:r>
            <a:r>
              <a:rPr lang="es-ES" sz="1400" i="1" dirty="0" err="1">
                <a:latin typeface="Arial" charset="0"/>
              </a:rPr>
              <a:t>wineries</a:t>
            </a:r>
            <a:r>
              <a:rPr lang="es-ES" sz="1400" i="1" dirty="0">
                <a:latin typeface="Arial" charset="0"/>
              </a:rPr>
              <a:t> (</a:t>
            </a:r>
            <a:r>
              <a:rPr lang="es-ES" sz="1400" i="1" dirty="0" err="1">
                <a:latin typeface="Arial" charset="0"/>
              </a:rPr>
              <a:t>temperature</a:t>
            </a:r>
            <a:r>
              <a:rPr lang="es-ES" sz="1400" i="1" dirty="0">
                <a:latin typeface="Arial" charset="0"/>
              </a:rPr>
              <a:t> </a:t>
            </a:r>
            <a:r>
              <a:rPr lang="es-ES" sz="1400" i="1" dirty="0" err="1">
                <a:solidFill>
                  <a:srgbClr val="FFC000"/>
                </a:solidFill>
                <a:latin typeface="Arial" charset="0"/>
              </a:rPr>
              <a:t>from</a:t>
            </a:r>
            <a:r>
              <a:rPr lang="es-ES" sz="1400" i="1" dirty="0">
                <a:solidFill>
                  <a:srgbClr val="FFC000"/>
                </a:solidFill>
                <a:latin typeface="Arial" charset="0"/>
              </a:rPr>
              <a:t> 20ºC </a:t>
            </a:r>
            <a:r>
              <a:rPr lang="es-ES" sz="1400" i="1" dirty="0" err="1">
                <a:solidFill>
                  <a:srgbClr val="FFC000"/>
                </a:solidFill>
                <a:latin typeface="Arial" charset="0"/>
              </a:rPr>
              <a:t>to</a:t>
            </a:r>
            <a:r>
              <a:rPr lang="es-ES" sz="1400" i="1" dirty="0">
                <a:solidFill>
                  <a:srgbClr val="FFC000"/>
                </a:solidFill>
                <a:latin typeface="Arial" charset="0"/>
              </a:rPr>
              <a:t> 30ºC</a:t>
            </a:r>
            <a:r>
              <a:rPr lang="es-ES" sz="1400" i="1" dirty="0">
                <a:latin typeface="Arial" charset="0"/>
              </a:rPr>
              <a:t>)</a:t>
            </a:r>
          </a:p>
          <a:p>
            <a:pPr marL="285750" indent="-285750" algn="just">
              <a:lnSpc>
                <a:spcPct val="150000"/>
              </a:lnSpc>
              <a:buFont typeface="Wingdings" panose="05000000000000000000" pitchFamily="2" charset="2"/>
              <a:buChar char="§"/>
              <a:defRPr/>
            </a:pPr>
            <a:r>
              <a:rPr lang="es-ES" sz="1400" i="1" dirty="0" err="1">
                <a:latin typeface="Arial" charset="0"/>
              </a:rPr>
              <a:t>Wine</a:t>
            </a:r>
            <a:r>
              <a:rPr lang="es-ES" sz="1400" i="1" dirty="0">
                <a:latin typeface="Arial" charset="0"/>
              </a:rPr>
              <a:t> </a:t>
            </a:r>
            <a:r>
              <a:rPr lang="es-ES" sz="1400" i="1" dirty="0" err="1">
                <a:latin typeface="Arial" charset="0"/>
              </a:rPr>
              <a:t>stabilisation</a:t>
            </a:r>
            <a:r>
              <a:rPr lang="es-ES" sz="1400" i="1" dirty="0">
                <a:latin typeface="Arial" charset="0"/>
              </a:rPr>
              <a:t> (</a:t>
            </a:r>
            <a:r>
              <a:rPr lang="es-ES" sz="1400" i="1" dirty="0" err="1">
                <a:latin typeface="Arial" charset="0"/>
              </a:rPr>
              <a:t>temperatures</a:t>
            </a:r>
            <a:r>
              <a:rPr lang="es-ES" sz="1400" i="1" dirty="0">
                <a:latin typeface="Arial" charset="0"/>
              </a:rPr>
              <a:t> </a:t>
            </a:r>
            <a:r>
              <a:rPr lang="es-ES" sz="1400" i="1" dirty="0" err="1">
                <a:latin typeface="Arial" charset="0"/>
              </a:rPr>
              <a:t>near</a:t>
            </a:r>
            <a:r>
              <a:rPr lang="es-ES" sz="1400" i="1" dirty="0">
                <a:latin typeface="Arial" charset="0"/>
              </a:rPr>
              <a:t> </a:t>
            </a:r>
            <a:r>
              <a:rPr lang="es-ES" sz="1400" i="1" dirty="0" err="1">
                <a:latin typeface="Arial" charset="0"/>
              </a:rPr>
              <a:t>to</a:t>
            </a:r>
            <a:r>
              <a:rPr lang="es-ES" sz="1400" i="1" dirty="0">
                <a:latin typeface="Arial" charset="0"/>
              </a:rPr>
              <a:t> </a:t>
            </a:r>
            <a:r>
              <a:rPr lang="es-ES" sz="1400" i="1" dirty="0" err="1">
                <a:latin typeface="Arial" charset="0"/>
              </a:rPr>
              <a:t>the</a:t>
            </a:r>
            <a:r>
              <a:rPr lang="es-ES" sz="1400" i="1" dirty="0">
                <a:latin typeface="Arial" charset="0"/>
              </a:rPr>
              <a:t> </a:t>
            </a:r>
            <a:r>
              <a:rPr lang="es-ES" sz="1400" i="1" dirty="0" err="1">
                <a:latin typeface="Arial" charset="0"/>
              </a:rPr>
              <a:t>freezing</a:t>
            </a:r>
            <a:r>
              <a:rPr lang="es-ES" sz="1400" i="1" dirty="0">
                <a:latin typeface="Arial" charset="0"/>
              </a:rPr>
              <a:t> </a:t>
            </a:r>
            <a:r>
              <a:rPr lang="es-ES" sz="1400" i="1" dirty="0">
                <a:solidFill>
                  <a:srgbClr val="FFC000"/>
                </a:solidFill>
                <a:latin typeface="Arial" charset="0"/>
              </a:rPr>
              <a:t>-4ºC </a:t>
            </a:r>
            <a:r>
              <a:rPr lang="es-ES" sz="1400" i="1" dirty="0" err="1">
                <a:solidFill>
                  <a:srgbClr val="FFC000"/>
                </a:solidFill>
                <a:latin typeface="Arial" charset="0"/>
              </a:rPr>
              <a:t>approx</a:t>
            </a:r>
            <a:r>
              <a:rPr lang="es-ES" sz="1400" i="1" dirty="0">
                <a:solidFill>
                  <a:srgbClr val="FFC000"/>
                </a:solidFill>
                <a:latin typeface="Arial" charset="0"/>
              </a:rPr>
              <a:t>.)</a:t>
            </a:r>
          </a:p>
          <a:p>
            <a:pPr marL="285750" indent="-285750" algn="just">
              <a:lnSpc>
                <a:spcPct val="150000"/>
              </a:lnSpc>
              <a:buFont typeface="Wingdings" panose="05000000000000000000" pitchFamily="2" charset="2"/>
              <a:buChar char="§"/>
              <a:defRPr/>
            </a:pPr>
            <a:r>
              <a:rPr lang="es-ES" sz="1400" i="1" dirty="0">
                <a:latin typeface="Arial" charset="0"/>
              </a:rPr>
              <a:t>Pellets </a:t>
            </a:r>
            <a:r>
              <a:rPr lang="es-ES" sz="1400" i="1" dirty="0" err="1">
                <a:latin typeface="Arial" charset="0"/>
              </a:rPr>
              <a:t>cooler</a:t>
            </a:r>
            <a:r>
              <a:rPr lang="es-ES" sz="1400" i="1" dirty="0">
                <a:latin typeface="Arial" charset="0"/>
              </a:rPr>
              <a:t> in </a:t>
            </a:r>
            <a:r>
              <a:rPr lang="es-ES" sz="1400" i="1" dirty="0" err="1">
                <a:latin typeface="Arial" charset="0"/>
              </a:rPr>
              <a:t>fodder</a:t>
            </a:r>
            <a:r>
              <a:rPr lang="es-ES" sz="1400" i="1" dirty="0">
                <a:latin typeface="Arial" charset="0"/>
              </a:rPr>
              <a:t> </a:t>
            </a:r>
            <a:r>
              <a:rPr lang="es-ES" sz="1400" i="1" dirty="0" err="1">
                <a:latin typeface="Arial" charset="0"/>
              </a:rPr>
              <a:t>dehydration</a:t>
            </a:r>
            <a:r>
              <a:rPr lang="es-ES" sz="1400" i="1" dirty="0">
                <a:latin typeface="Arial" charset="0"/>
              </a:rPr>
              <a:t> (</a:t>
            </a:r>
            <a:r>
              <a:rPr lang="es-ES" sz="1400" i="1" dirty="0" err="1">
                <a:latin typeface="Arial" charset="0"/>
              </a:rPr>
              <a:t>temperature</a:t>
            </a:r>
            <a:r>
              <a:rPr lang="es-ES" sz="1400" i="1" dirty="0">
                <a:latin typeface="Arial" charset="0"/>
              </a:rPr>
              <a:t> </a:t>
            </a:r>
            <a:r>
              <a:rPr lang="es-ES" sz="1400" i="1" dirty="0" err="1">
                <a:latin typeface="Arial" charset="0"/>
              </a:rPr>
              <a:t>from</a:t>
            </a:r>
            <a:r>
              <a:rPr lang="es-ES" sz="1400" i="1" dirty="0">
                <a:latin typeface="Arial" charset="0"/>
              </a:rPr>
              <a:t> </a:t>
            </a:r>
            <a:r>
              <a:rPr lang="es-ES" sz="1400" i="1" dirty="0">
                <a:solidFill>
                  <a:srgbClr val="FFC000"/>
                </a:solidFill>
                <a:latin typeface="Arial" charset="0"/>
              </a:rPr>
              <a:t>5 </a:t>
            </a:r>
            <a:r>
              <a:rPr lang="es-ES" sz="1400" i="1" dirty="0" err="1">
                <a:solidFill>
                  <a:srgbClr val="FFC000"/>
                </a:solidFill>
                <a:latin typeface="Arial" charset="0"/>
              </a:rPr>
              <a:t>ºC</a:t>
            </a:r>
            <a:r>
              <a:rPr lang="es-ES" sz="1400" i="1" dirty="0">
                <a:solidFill>
                  <a:srgbClr val="FFC000"/>
                </a:solidFill>
                <a:latin typeface="Arial" charset="0"/>
              </a:rPr>
              <a:t> </a:t>
            </a:r>
            <a:r>
              <a:rPr lang="es-ES" sz="1400" i="1" dirty="0" err="1">
                <a:solidFill>
                  <a:srgbClr val="FFC000"/>
                </a:solidFill>
                <a:latin typeface="Arial" charset="0"/>
              </a:rPr>
              <a:t>to</a:t>
            </a:r>
            <a:r>
              <a:rPr lang="es-ES" sz="1400" i="1" dirty="0">
                <a:solidFill>
                  <a:srgbClr val="FFC000"/>
                </a:solidFill>
                <a:latin typeface="Arial" charset="0"/>
              </a:rPr>
              <a:t> 35 </a:t>
            </a:r>
            <a:r>
              <a:rPr lang="es-ES" sz="1400" i="1" dirty="0" err="1">
                <a:solidFill>
                  <a:srgbClr val="FFC000"/>
                </a:solidFill>
                <a:latin typeface="Arial" charset="0"/>
              </a:rPr>
              <a:t>ºC</a:t>
            </a:r>
            <a:r>
              <a:rPr lang="es-ES" sz="1400" i="1" dirty="0">
                <a:latin typeface="Arial" charset="0"/>
              </a:rPr>
              <a:t>)</a:t>
            </a:r>
          </a:p>
          <a:p>
            <a:pPr marL="285750" indent="-285750" algn="just">
              <a:lnSpc>
                <a:spcPct val="150000"/>
              </a:lnSpc>
              <a:buFont typeface="Wingdings" panose="05000000000000000000" pitchFamily="2" charset="2"/>
              <a:buChar char="§"/>
              <a:defRPr/>
            </a:pPr>
            <a:r>
              <a:rPr lang="es-ES" sz="1400" i="1" dirty="0" err="1">
                <a:latin typeface="Arial" charset="0"/>
              </a:rPr>
              <a:t>Cooling</a:t>
            </a:r>
            <a:r>
              <a:rPr lang="es-ES" sz="1400" i="1" dirty="0">
                <a:latin typeface="Arial" charset="0"/>
              </a:rPr>
              <a:t>, </a:t>
            </a:r>
            <a:r>
              <a:rPr lang="es-ES" sz="1400" i="1" dirty="0" err="1">
                <a:latin typeface="Arial" charset="0"/>
              </a:rPr>
              <a:t>salting</a:t>
            </a:r>
            <a:r>
              <a:rPr lang="es-ES" sz="1400" i="1" dirty="0">
                <a:latin typeface="Arial" charset="0"/>
              </a:rPr>
              <a:t> in </a:t>
            </a:r>
            <a:r>
              <a:rPr lang="es-ES" sz="1400" i="1" dirty="0" err="1">
                <a:latin typeface="Arial" charset="0"/>
              </a:rPr>
              <a:t>slaughterhouse</a:t>
            </a:r>
            <a:r>
              <a:rPr lang="es-ES" sz="1400" i="1" dirty="0">
                <a:latin typeface="Arial" charset="0"/>
              </a:rPr>
              <a:t>  (</a:t>
            </a:r>
            <a:r>
              <a:rPr lang="es-ES" sz="1400" i="1" dirty="0" err="1">
                <a:latin typeface="Arial" charset="0"/>
              </a:rPr>
              <a:t>temperature</a:t>
            </a:r>
            <a:r>
              <a:rPr lang="es-ES" sz="1400" i="1" dirty="0">
                <a:latin typeface="Arial" charset="0"/>
              </a:rPr>
              <a:t> </a:t>
            </a:r>
            <a:r>
              <a:rPr lang="es-ES" sz="1400" i="1" dirty="0" err="1">
                <a:latin typeface="Arial" charset="0"/>
              </a:rPr>
              <a:t>from</a:t>
            </a:r>
            <a:r>
              <a:rPr lang="es-ES" sz="1400" i="1" dirty="0">
                <a:latin typeface="Arial" charset="0"/>
              </a:rPr>
              <a:t> </a:t>
            </a:r>
            <a:r>
              <a:rPr lang="es-ES" sz="1400" i="1" dirty="0">
                <a:solidFill>
                  <a:srgbClr val="FFC000"/>
                </a:solidFill>
                <a:latin typeface="Arial" charset="0"/>
              </a:rPr>
              <a:t>-3 </a:t>
            </a:r>
            <a:r>
              <a:rPr lang="es-ES" sz="1400" i="1" dirty="0" err="1">
                <a:solidFill>
                  <a:srgbClr val="FFC000"/>
                </a:solidFill>
                <a:latin typeface="Arial" charset="0"/>
              </a:rPr>
              <a:t>ºC</a:t>
            </a:r>
            <a:r>
              <a:rPr lang="es-ES" sz="1400" i="1" dirty="0">
                <a:solidFill>
                  <a:srgbClr val="FFC000"/>
                </a:solidFill>
                <a:latin typeface="Arial" charset="0"/>
              </a:rPr>
              <a:t> </a:t>
            </a:r>
            <a:r>
              <a:rPr lang="es-ES" sz="1400" i="1" dirty="0" err="1">
                <a:solidFill>
                  <a:srgbClr val="FFC000"/>
                </a:solidFill>
                <a:latin typeface="Arial" charset="0"/>
              </a:rPr>
              <a:t>to</a:t>
            </a:r>
            <a:r>
              <a:rPr lang="es-ES" sz="1400" i="1" dirty="0">
                <a:solidFill>
                  <a:srgbClr val="FFC000"/>
                </a:solidFill>
                <a:latin typeface="Arial" charset="0"/>
              </a:rPr>
              <a:t> 6 </a:t>
            </a:r>
            <a:r>
              <a:rPr lang="es-ES" sz="1400" i="1" dirty="0" err="1">
                <a:solidFill>
                  <a:srgbClr val="FFC000"/>
                </a:solidFill>
                <a:latin typeface="Arial" charset="0"/>
              </a:rPr>
              <a:t>ºC</a:t>
            </a:r>
            <a:r>
              <a:rPr lang="es-ES" sz="1400" i="1" dirty="0">
                <a:latin typeface="Arial" charset="0"/>
              </a:rPr>
              <a:t>)</a:t>
            </a:r>
          </a:p>
          <a:p>
            <a:pPr marL="285750" indent="-285750" algn="just">
              <a:lnSpc>
                <a:spcPct val="150000"/>
              </a:lnSpc>
              <a:buFont typeface="Wingdings" panose="05000000000000000000" pitchFamily="2" charset="2"/>
              <a:buChar char="§"/>
              <a:defRPr/>
            </a:pPr>
            <a:r>
              <a:rPr lang="es-ES" sz="1400" i="1" dirty="0" err="1">
                <a:latin typeface="Arial" charset="0"/>
              </a:rPr>
              <a:t>Drying</a:t>
            </a:r>
            <a:r>
              <a:rPr lang="es-ES" sz="1400" i="1" dirty="0">
                <a:latin typeface="Arial" charset="0"/>
              </a:rPr>
              <a:t>/</a:t>
            </a:r>
            <a:r>
              <a:rPr lang="es-ES" sz="1400" i="1" dirty="0" err="1">
                <a:latin typeface="Arial" charset="0"/>
              </a:rPr>
              <a:t>Ripening</a:t>
            </a:r>
            <a:r>
              <a:rPr lang="es-ES" sz="1400" i="1" dirty="0">
                <a:latin typeface="Arial" charset="0"/>
              </a:rPr>
              <a:t> in </a:t>
            </a:r>
            <a:r>
              <a:rPr lang="es-ES" sz="1400" i="1" dirty="0" err="1">
                <a:latin typeface="Arial" charset="0"/>
              </a:rPr>
              <a:t>slaughterhouse</a:t>
            </a:r>
            <a:r>
              <a:rPr lang="es-ES" sz="1400" i="1" dirty="0">
                <a:latin typeface="Arial" charset="0"/>
              </a:rPr>
              <a:t> (</a:t>
            </a:r>
            <a:r>
              <a:rPr lang="es-ES" sz="1400" i="1" dirty="0" err="1">
                <a:latin typeface="Arial" charset="0"/>
              </a:rPr>
              <a:t>temperature</a:t>
            </a:r>
            <a:r>
              <a:rPr lang="es-ES" sz="1400" i="1" dirty="0">
                <a:latin typeface="Arial" charset="0"/>
              </a:rPr>
              <a:t> </a:t>
            </a:r>
            <a:r>
              <a:rPr lang="es-ES" sz="1400" i="1" dirty="0" err="1">
                <a:latin typeface="Arial" charset="0"/>
              </a:rPr>
              <a:t>from</a:t>
            </a:r>
            <a:r>
              <a:rPr lang="es-ES" sz="1400" i="1" dirty="0">
                <a:latin typeface="Arial" charset="0"/>
              </a:rPr>
              <a:t>  </a:t>
            </a:r>
            <a:r>
              <a:rPr lang="es-ES" sz="1400" i="1" dirty="0">
                <a:solidFill>
                  <a:srgbClr val="FFC000"/>
                </a:solidFill>
                <a:latin typeface="Arial" charset="0"/>
              </a:rPr>
              <a:t>6 </a:t>
            </a:r>
            <a:r>
              <a:rPr lang="es-ES" sz="1400" i="1" dirty="0" err="1">
                <a:solidFill>
                  <a:srgbClr val="FFC000"/>
                </a:solidFill>
                <a:latin typeface="Arial" charset="0"/>
              </a:rPr>
              <a:t>ºC</a:t>
            </a:r>
            <a:r>
              <a:rPr lang="es-ES" sz="1400" i="1" dirty="0">
                <a:solidFill>
                  <a:srgbClr val="FFC000"/>
                </a:solidFill>
                <a:latin typeface="Arial" charset="0"/>
              </a:rPr>
              <a:t> </a:t>
            </a:r>
            <a:r>
              <a:rPr lang="es-ES" sz="1400" i="1" dirty="0" err="1">
                <a:solidFill>
                  <a:srgbClr val="FFC000"/>
                </a:solidFill>
                <a:latin typeface="Arial" charset="0"/>
              </a:rPr>
              <a:t>to</a:t>
            </a:r>
            <a:r>
              <a:rPr lang="es-ES" sz="1400" i="1" dirty="0">
                <a:solidFill>
                  <a:srgbClr val="FFC000"/>
                </a:solidFill>
                <a:latin typeface="Arial" charset="0"/>
              </a:rPr>
              <a:t> 26 </a:t>
            </a:r>
            <a:r>
              <a:rPr lang="es-ES" sz="1400" i="1" dirty="0" err="1">
                <a:solidFill>
                  <a:srgbClr val="FFC000"/>
                </a:solidFill>
                <a:latin typeface="Arial" charset="0"/>
              </a:rPr>
              <a:t>ºC</a:t>
            </a:r>
            <a:r>
              <a:rPr lang="es-ES" sz="1400" i="1" dirty="0">
                <a:latin typeface="Arial" charset="0"/>
              </a:rPr>
              <a:t>)</a:t>
            </a:r>
          </a:p>
          <a:p>
            <a:pPr marL="285750" indent="-285750" algn="just">
              <a:lnSpc>
                <a:spcPct val="150000"/>
              </a:lnSpc>
              <a:buFont typeface="Wingdings" panose="05000000000000000000" pitchFamily="2" charset="2"/>
              <a:buChar char="§"/>
              <a:defRPr/>
            </a:pPr>
            <a:r>
              <a:rPr lang="es-ES" sz="1400" i="1" dirty="0">
                <a:latin typeface="Arial" charset="0"/>
              </a:rPr>
              <a:t>Storage </a:t>
            </a:r>
            <a:r>
              <a:rPr lang="es-ES" sz="1400" i="1" dirty="0" err="1">
                <a:latin typeface="Arial" charset="0"/>
              </a:rPr>
              <a:t>juices</a:t>
            </a:r>
            <a:r>
              <a:rPr lang="es-ES" sz="1400" i="1" dirty="0">
                <a:latin typeface="Arial" charset="0"/>
              </a:rPr>
              <a:t> </a:t>
            </a:r>
            <a:r>
              <a:rPr lang="es-ES" sz="1400" i="1" dirty="0" err="1">
                <a:latin typeface="Arial" charset="0"/>
              </a:rPr>
              <a:t>extraction</a:t>
            </a:r>
            <a:r>
              <a:rPr lang="es-ES" sz="1400" i="1" dirty="0">
                <a:latin typeface="Arial" charset="0"/>
              </a:rPr>
              <a:t>, </a:t>
            </a:r>
            <a:r>
              <a:rPr lang="es-ES" sz="1400" i="1" dirty="0" err="1">
                <a:latin typeface="Arial" charset="0"/>
              </a:rPr>
              <a:t>purée</a:t>
            </a:r>
            <a:r>
              <a:rPr lang="es-ES" sz="1400" i="1" dirty="0">
                <a:latin typeface="Arial" charset="0"/>
              </a:rPr>
              <a:t> (</a:t>
            </a:r>
            <a:r>
              <a:rPr lang="es-ES" sz="1400" i="1" dirty="0" err="1">
                <a:latin typeface="Arial" charset="0"/>
              </a:rPr>
              <a:t>temperature</a:t>
            </a:r>
            <a:r>
              <a:rPr lang="es-ES" sz="1400" i="1" dirty="0">
                <a:latin typeface="Arial" charset="0"/>
              </a:rPr>
              <a:t> </a:t>
            </a:r>
            <a:r>
              <a:rPr lang="es-ES" sz="1400" i="1" dirty="0">
                <a:solidFill>
                  <a:srgbClr val="FFC000"/>
                </a:solidFill>
                <a:latin typeface="Arial" charset="0"/>
              </a:rPr>
              <a:t>4 </a:t>
            </a:r>
            <a:r>
              <a:rPr lang="es-ES" sz="1400" i="1" dirty="0" err="1">
                <a:solidFill>
                  <a:srgbClr val="FFC000"/>
                </a:solidFill>
                <a:latin typeface="Arial" charset="0"/>
              </a:rPr>
              <a:t>ºC</a:t>
            </a:r>
            <a:r>
              <a:rPr lang="es-ES" sz="1400" i="1" dirty="0">
                <a:solidFill>
                  <a:srgbClr val="FFC000"/>
                </a:solidFill>
                <a:latin typeface="Arial" charset="0"/>
              </a:rPr>
              <a:t> </a:t>
            </a:r>
            <a:r>
              <a:rPr lang="es-ES" sz="1400" i="1" dirty="0" err="1">
                <a:solidFill>
                  <a:srgbClr val="FFC000"/>
                </a:solidFill>
                <a:latin typeface="Arial" charset="0"/>
              </a:rPr>
              <a:t>to</a:t>
            </a:r>
            <a:r>
              <a:rPr lang="es-ES" sz="1400" i="1" dirty="0">
                <a:solidFill>
                  <a:srgbClr val="FFC000"/>
                </a:solidFill>
                <a:latin typeface="Arial" charset="0"/>
              </a:rPr>
              <a:t> 25 </a:t>
            </a:r>
            <a:r>
              <a:rPr lang="es-ES" sz="1400" i="1" dirty="0" err="1">
                <a:solidFill>
                  <a:srgbClr val="FFC000"/>
                </a:solidFill>
                <a:latin typeface="Arial" charset="0"/>
              </a:rPr>
              <a:t>ºC</a:t>
            </a:r>
            <a:r>
              <a:rPr lang="es-ES" sz="1400" i="1" dirty="0">
                <a:latin typeface="Arial" charset="0"/>
              </a:rPr>
              <a:t>)</a:t>
            </a:r>
          </a:p>
          <a:p>
            <a:pPr marL="285750" indent="-285750" algn="just">
              <a:lnSpc>
                <a:spcPct val="150000"/>
              </a:lnSpc>
              <a:buFont typeface="Wingdings" panose="05000000000000000000" pitchFamily="2" charset="2"/>
              <a:buChar char="§"/>
              <a:defRPr/>
            </a:pPr>
            <a:r>
              <a:rPr lang="es-ES" sz="1400" i="1" dirty="0" err="1">
                <a:latin typeface="Arial" charset="0"/>
              </a:rPr>
              <a:t>Sterilizer</a:t>
            </a:r>
            <a:r>
              <a:rPr lang="es-ES" sz="1400" i="1" dirty="0">
                <a:latin typeface="Arial" charset="0"/>
              </a:rPr>
              <a:t> </a:t>
            </a:r>
            <a:r>
              <a:rPr lang="es-ES" sz="1400" i="1" dirty="0" err="1">
                <a:latin typeface="Arial" charset="0"/>
              </a:rPr>
              <a:t>cooler</a:t>
            </a:r>
            <a:r>
              <a:rPr lang="es-ES" sz="1400" i="1" dirty="0">
                <a:latin typeface="Arial" charset="0"/>
              </a:rPr>
              <a:t> in </a:t>
            </a:r>
            <a:r>
              <a:rPr lang="es-ES" sz="1400" i="1" dirty="0" err="1">
                <a:latin typeface="Arial" charset="0"/>
              </a:rPr>
              <a:t>tomato</a:t>
            </a:r>
            <a:r>
              <a:rPr lang="es-ES" sz="1400" i="1" dirty="0">
                <a:latin typeface="Arial" charset="0"/>
              </a:rPr>
              <a:t> </a:t>
            </a:r>
            <a:r>
              <a:rPr lang="es-ES" sz="1400" i="1" dirty="0" err="1">
                <a:latin typeface="Arial" charset="0"/>
              </a:rPr>
              <a:t>concentrate</a:t>
            </a:r>
            <a:r>
              <a:rPr lang="es-ES" sz="1400" i="1" dirty="0">
                <a:latin typeface="Arial" charset="0"/>
              </a:rPr>
              <a:t> (</a:t>
            </a:r>
            <a:r>
              <a:rPr lang="es-ES" sz="1400" i="1" dirty="0" err="1">
                <a:latin typeface="Arial" charset="0"/>
              </a:rPr>
              <a:t>temperature</a:t>
            </a:r>
            <a:r>
              <a:rPr lang="es-ES" sz="1400" i="1" dirty="0">
                <a:latin typeface="Arial" charset="0"/>
              </a:rPr>
              <a:t> </a:t>
            </a:r>
            <a:r>
              <a:rPr lang="es-ES" sz="1400" i="1" dirty="0">
                <a:solidFill>
                  <a:srgbClr val="FFC000"/>
                </a:solidFill>
                <a:latin typeface="Arial" charset="0"/>
              </a:rPr>
              <a:t>35 </a:t>
            </a:r>
            <a:r>
              <a:rPr lang="es-ES" sz="1400" i="1" dirty="0" err="1">
                <a:solidFill>
                  <a:srgbClr val="FFC000"/>
                </a:solidFill>
                <a:latin typeface="Arial" charset="0"/>
              </a:rPr>
              <a:t>ºC</a:t>
            </a:r>
            <a:r>
              <a:rPr lang="es-ES" sz="1400" i="1" dirty="0">
                <a:solidFill>
                  <a:srgbClr val="FFC000"/>
                </a:solidFill>
                <a:latin typeface="Arial" charset="0"/>
              </a:rPr>
              <a:t> </a:t>
            </a:r>
            <a:r>
              <a:rPr lang="es-ES" sz="1400" i="1" dirty="0" err="1">
                <a:solidFill>
                  <a:srgbClr val="FFC000"/>
                </a:solidFill>
                <a:latin typeface="Arial" charset="0"/>
              </a:rPr>
              <a:t>to</a:t>
            </a:r>
            <a:r>
              <a:rPr lang="es-ES" sz="1400" i="1" dirty="0">
                <a:solidFill>
                  <a:srgbClr val="FFC000"/>
                </a:solidFill>
                <a:latin typeface="Arial" charset="0"/>
              </a:rPr>
              <a:t> 38 </a:t>
            </a:r>
            <a:r>
              <a:rPr lang="es-ES" sz="1400" i="1" dirty="0" err="1">
                <a:solidFill>
                  <a:srgbClr val="FFC000"/>
                </a:solidFill>
                <a:latin typeface="Arial" charset="0"/>
              </a:rPr>
              <a:t>ºC</a:t>
            </a:r>
            <a:r>
              <a:rPr lang="es-ES" sz="1400" i="1" dirty="0">
                <a:latin typeface="Arial" charset="0"/>
              </a:rPr>
              <a:t>)</a:t>
            </a:r>
          </a:p>
          <a:p>
            <a:pPr marL="285750" indent="-285750" algn="just">
              <a:lnSpc>
                <a:spcPct val="150000"/>
              </a:lnSpc>
              <a:buFont typeface="Wingdings" panose="05000000000000000000" pitchFamily="2" charset="2"/>
              <a:buChar char="§"/>
              <a:defRPr/>
            </a:pPr>
            <a:r>
              <a:rPr lang="es-ES" sz="1400" i="1" dirty="0" err="1">
                <a:latin typeface="Arial" charset="0"/>
              </a:rPr>
              <a:t>Cooling</a:t>
            </a:r>
            <a:r>
              <a:rPr lang="es-ES" sz="1400" i="1" dirty="0">
                <a:latin typeface="Arial" charset="0"/>
              </a:rPr>
              <a:t> in </a:t>
            </a:r>
            <a:r>
              <a:rPr lang="es-ES" sz="1400" i="1" dirty="0" err="1">
                <a:latin typeface="Arial" charset="0"/>
              </a:rPr>
              <a:t>milk</a:t>
            </a:r>
            <a:r>
              <a:rPr lang="es-ES" sz="1400" i="1" dirty="0">
                <a:latin typeface="Arial" charset="0"/>
              </a:rPr>
              <a:t> </a:t>
            </a:r>
            <a:r>
              <a:rPr lang="es-ES" sz="1400" i="1" dirty="0" err="1">
                <a:latin typeface="Arial" charset="0"/>
              </a:rPr>
              <a:t>production</a:t>
            </a:r>
            <a:r>
              <a:rPr lang="es-ES" sz="1400" i="1" dirty="0">
                <a:latin typeface="Arial" charset="0"/>
              </a:rPr>
              <a:t> (</a:t>
            </a:r>
            <a:r>
              <a:rPr lang="es-ES" sz="1400" i="1" dirty="0" err="1">
                <a:latin typeface="Arial" charset="0"/>
              </a:rPr>
              <a:t>temperature</a:t>
            </a:r>
            <a:r>
              <a:rPr lang="es-ES" sz="1400" i="1" dirty="0">
                <a:latin typeface="Arial" charset="0"/>
              </a:rPr>
              <a:t> </a:t>
            </a:r>
            <a:r>
              <a:rPr lang="es-ES" sz="1400" i="1" dirty="0">
                <a:solidFill>
                  <a:srgbClr val="FFC000"/>
                </a:solidFill>
                <a:latin typeface="Arial" charset="0"/>
              </a:rPr>
              <a:t>4 </a:t>
            </a:r>
            <a:r>
              <a:rPr lang="es-ES" sz="1400" i="1" dirty="0" err="1">
                <a:solidFill>
                  <a:srgbClr val="FFC000"/>
                </a:solidFill>
                <a:latin typeface="Arial" charset="0"/>
              </a:rPr>
              <a:t>ºC</a:t>
            </a:r>
            <a:r>
              <a:rPr lang="es-ES" sz="1400" i="1" dirty="0">
                <a:latin typeface="Arial" charset="0"/>
              </a:rPr>
              <a:t>)</a:t>
            </a:r>
          </a:p>
          <a:p>
            <a:pPr marL="285750" indent="-285750" algn="just">
              <a:lnSpc>
                <a:spcPct val="150000"/>
              </a:lnSpc>
              <a:buFont typeface="Wingdings" panose="05000000000000000000" pitchFamily="2" charset="2"/>
              <a:buChar char="§"/>
              <a:defRPr/>
            </a:pPr>
            <a:r>
              <a:rPr lang="es-ES" sz="1400" i="1" dirty="0" err="1">
                <a:latin typeface="Arial" charset="0"/>
              </a:rPr>
              <a:t>Cooling</a:t>
            </a:r>
            <a:r>
              <a:rPr lang="es-ES" sz="1400" i="1" dirty="0">
                <a:latin typeface="Arial" charset="0"/>
              </a:rPr>
              <a:t>, </a:t>
            </a:r>
            <a:r>
              <a:rPr lang="es-ES" sz="1400" i="1" dirty="0" err="1">
                <a:latin typeface="Arial" charset="0"/>
              </a:rPr>
              <a:t>incubation</a:t>
            </a:r>
            <a:r>
              <a:rPr lang="es-ES" sz="1400" i="1" dirty="0">
                <a:latin typeface="Arial" charset="0"/>
              </a:rPr>
              <a:t> in </a:t>
            </a:r>
            <a:r>
              <a:rPr lang="es-ES" sz="1400" i="1" dirty="0" err="1">
                <a:latin typeface="Arial" charset="0"/>
              </a:rPr>
              <a:t>yoghurt</a:t>
            </a:r>
            <a:r>
              <a:rPr lang="es-ES" sz="1400" i="1" dirty="0">
                <a:latin typeface="Arial" charset="0"/>
              </a:rPr>
              <a:t> </a:t>
            </a:r>
            <a:r>
              <a:rPr lang="es-ES" sz="1400" i="1" dirty="0" err="1">
                <a:latin typeface="Arial" charset="0"/>
              </a:rPr>
              <a:t>production</a:t>
            </a:r>
            <a:r>
              <a:rPr lang="es-ES" sz="1400" i="1" dirty="0">
                <a:latin typeface="Arial" charset="0"/>
              </a:rPr>
              <a:t> (</a:t>
            </a:r>
            <a:r>
              <a:rPr lang="es-ES" sz="1400" i="1" dirty="0" err="1">
                <a:latin typeface="Arial" charset="0"/>
              </a:rPr>
              <a:t>temperature</a:t>
            </a:r>
            <a:r>
              <a:rPr lang="es-ES" sz="1400" i="1" dirty="0">
                <a:latin typeface="Arial" charset="0"/>
              </a:rPr>
              <a:t>  </a:t>
            </a:r>
            <a:r>
              <a:rPr lang="es-ES" sz="1400" i="1" dirty="0">
                <a:solidFill>
                  <a:srgbClr val="FFC000"/>
                </a:solidFill>
                <a:latin typeface="Arial" charset="0"/>
              </a:rPr>
              <a:t>40 </a:t>
            </a:r>
            <a:r>
              <a:rPr lang="es-ES" sz="1400" i="1" dirty="0" err="1">
                <a:solidFill>
                  <a:srgbClr val="FFC000"/>
                </a:solidFill>
                <a:latin typeface="Arial" charset="0"/>
              </a:rPr>
              <a:t>ºC</a:t>
            </a:r>
            <a:r>
              <a:rPr lang="es-ES" sz="1400" i="1" dirty="0">
                <a:solidFill>
                  <a:srgbClr val="FFC000"/>
                </a:solidFill>
                <a:latin typeface="Arial" charset="0"/>
              </a:rPr>
              <a:t> </a:t>
            </a:r>
            <a:r>
              <a:rPr lang="es-ES" sz="1400" i="1" dirty="0" err="1">
                <a:solidFill>
                  <a:srgbClr val="FFC000"/>
                </a:solidFill>
                <a:latin typeface="Arial" charset="0"/>
              </a:rPr>
              <a:t>to</a:t>
            </a:r>
            <a:r>
              <a:rPr lang="es-ES" sz="1400" i="1" dirty="0">
                <a:solidFill>
                  <a:srgbClr val="FFC000"/>
                </a:solidFill>
                <a:latin typeface="Arial" charset="0"/>
              </a:rPr>
              <a:t> 45 </a:t>
            </a:r>
            <a:r>
              <a:rPr lang="es-ES" sz="1400" i="1" dirty="0" err="1">
                <a:solidFill>
                  <a:srgbClr val="FFC000"/>
                </a:solidFill>
                <a:latin typeface="Arial" charset="0"/>
              </a:rPr>
              <a:t>ºC</a:t>
            </a:r>
            <a:r>
              <a:rPr lang="es-ES" sz="1400" i="1" dirty="0">
                <a:solidFill>
                  <a:srgbClr val="FFC000"/>
                </a:solidFill>
                <a:latin typeface="Arial" charset="0"/>
              </a:rPr>
              <a:t>, 12-15 </a:t>
            </a:r>
            <a:r>
              <a:rPr lang="es-ES" sz="1400" i="1" dirty="0" err="1">
                <a:solidFill>
                  <a:srgbClr val="FFC000"/>
                </a:solidFill>
                <a:latin typeface="Arial" charset="0"/>
              </a:rPr>
              <a:t>ºC</a:t>
            </a:r>
            <a:r>
              <a:rPr lang="es-ES" sz="1400" i="1" dirty="0">
                <a:latin typeface="Arial" charset="0"/>
              </a:rPr>
              <a:t>)</a:t>
            </a:r>
          </a:p>
          <a:p>
            <a:pPr marL="285750" indent="-285750" algn="just">
              <a:lnSpc>
                <a:spcPct val="150000"/>
              </a:lnSpc>
              <a:buFont typeface="Wingdings" panose="05000000000000000000" pitchFamily="2" charset="2"/>
              <a:buChar char="§"/>
              <a:defRPr/>
            </a:pPr>
            <a:r>
              <a:rPr lang="es-ES" sz="1400" i="1" dirty="0">
                <a:latin typeface="Arial" charset="0"/>
              </a:rPr>
              <a:t>Oreo and </a:t>
            </a:r>
            <a:r>
              <a:rPr lang="es-ES" sz="1400" i="1" dirty="0" err="1">
                <a:latin typeface="Arial" charset="0"/>
              </a:rPr>
              <a:t>Maturation</a:t>
            </a:r>
            <a:r>
              <a:rPr lang="es-ES" sz="1400" i="1" dirty="0">
                <a:latin typeface="Arial" charset="0"/>
              </a:rPr>
              <a:t> in </a:t>
            </a:r>
            <a:r>
              <a:rPr lang="es-ES" sz="1400" i="1" dirty="0" err="1">
                <a:latin typeface="Arial" charset="0"/>
              </a:rPr>
              <a:t>cheese</a:t>
            </a:r>
            <a:r>
              <a:rPr lang="es-ES" sz="1400" i="1" dirty="0">
                <a:latin typeface="Arial" charset="0"/>
              </a:rPr>
              <a:t> </a:t>
            </a:r>
            <a:r>
              <a:rPr lang="es-ES" sz="1400" i="1" dirty="0" err="1">
                <a:latin typeface="Arial" charset="0"/>
              </a:rPr>
              <a:t>production</a:t>
            </a:r>
            <a:r>
              <a:rPr lang="es-ES" sz="1400" i="1" dirty="0">
                <a:latin typeface="Arial" charset="0"/>
              </a:rPr>
              <a:t> (</a:t>
            </a:r>
            <a:r>
              <a:rPr lang="es-ES" sz="1400" i="1" dirty="0" err="1">
                <a:latin typeface="Arial" charset="0"/>
              </a:rPr>
              <a:t>temperature</a:t>
            </a:r>
            <a:r>
              <a:rPr lang="es-ES" sz="1400" i="1" dirty="0">
                <a:latin typeface="Arial" charset="0"/>
              </a:rPr>
              <a:t> </a:t>
            </a:r>
            <a:r>
              <a:rPr lang="es-ES" sz="1400" i="1" dirty="0">
                <a:solidFill>
                  <a:srgbClr val="FFC000"/>
                </a:solidFill>
                <a:latin typeface="Arial" charset="0"/>
              </a:rPr>
              <a:t>16 </a:t>
            </a:r>
            <a:r>
              <a:rPr lang="es-ES" sz="1400" i="1" dirty="0" err="1">
                <a:solidFill>
                  <a:srgbClr val="FFC000"/>
                </a:solidFill>
                <a:latin typeface="Arial" charset="0"/>
              </a:rPr>
              <a:t>ºC</a:t>
            </a:r>
            <a:r>
              <a:rPr lang="es-ES" sz="1400" i="1" dirty="0">
                <a:solidFill>
                  <a:srgbClr val="FFC000"/>
                </a:solidFill>
                <a:latin typeface="Arial" charset="0"/>
              </a:rPr>
              <a:t> - 10 </a:t>
            </a:r>
            <a:r>
              <a:rPr lang="es-ES" sz="1400" i="1" dirty="0" err="1">
                <a:solidFill>
                  <a:srgbClr val="FFC000"/>
                </a:solidFill>
                <a:latin typeface="Arial" charset="0"/>
              </a:rPr>
              <a:t>ºC</a:t>
            </a:r>
            <a:r>
              <a:rPr lang="es-ES" sz="1400" i="1" dirty="0">
                <a:latin typeface="Arial" charset="0"/>
              </a:rPr>
              <a:t>)</a:t>
            </a:r>
          </a:p>
          <a:p>
            <a:pPr marL="285750" indent="-285750" algn="just">
              <a:lnSpc>
                <a:spcPct val="150000"/>
              </a:lnSpc>
              <a:buFont typeface="Wingdings" panose="05000000000000000000" pitchFamily="2" charset="2"/>
              <a:buChar char="§"/>
              <a:defRPr/>
            </a:pPr>
            <a:r>
              <a:rPr lang="es-ES" sz="1400" i="1" dirty="0">
                <a:latin typeface="Arial" charset="0"/>
              </a:rPr>
              <a:t>Storage in </a:t>
            </a:r>
            <a:r>
              <a:rPr lang="es-ES" sz="1400" i="1" dirty="0" err="1">
                <a:latin typeface="Arial" charset="0"/>
              </a:rPr>
              <a:t>Dairy</a:t>
            </a:r>
            <a:r>
              <a:rPr lang="es-ES" sz="1400" i="1" dirty="0">
                <a:latin typeface="Arial" charset="0"/>
              </a:rPr>
              <a:t> </a:t>
            </a:r>
            <a:r>
              <a:rPr lang="es-ES" sz="1400" i="1" dirty="0" err="1">
                <a:latin typeface="Arial" charset="0"/>
              </a:rPr>
              <a:t>production</a:t>
            </a:r>
            <a:r>
              <a:rPr lang="es-ES" sz="1400" i="1" dirty="0">
                <a:latin typeface="Arial" charset="0"/>
              </a:rPr>
              <a:t> (</a:t>
            </a:r>
            <a:r>
              <a:rPr lang="es-ES" sz="1400" i="1" dirty="0" err="1">
                <a:latin typeface="Arial" charset="0"/>
              </a:rPr>
              <a:t>temperature</a:t>
            </a:r>
            <a:r>
              <a:rPr lang="es-ES" sz="1400" i="1" dirty="0">
                <a:latin typeface="Arial" charset="0"/>
              </a:rPr>
              <a:t> </a:t>
            </a:r>
            <a:r>
              <a:rPr lang="es-ES" sz="1400" i="1" dirty="0">
                <a:solidFill>
                  <a:srgbClr val="FFC000"/>
                </a:solidFill>
                <a:latin typeface="Arial" charset="0"/>
              </a:rPr>
              <a:t>5 </a:t>
            </a:r>
            <a:r>
              <a:rPr lang="es-ES" sz="1400" i="1" dirty="0" err="1">
                <a:solidFill>
                  <a:srgbClr val="FFC000"/>
                </a:solidFill>
                <a:latin typeface="Arial" charset="0"/>
              </a:rPr>
              <a:t>ºC</a:t>
            </a:r>
            <a:r>
              <a:rPr lang="es-ES" sz="1400" i="1" dirty="0">
                <a:latin typeface="Arial" charset="0"/>
              </a:rPr>
              <a:t>)</a:t>
            </a:r>
          </a:p>
        </p:txBody>
      </p:sp>
      <p:grpSp>
        <p:nvGrpSpPr>
          <p:cNvPr id="5" name="Grupo 4">
            <a:extLst>
              <a:ext uri="{FF2B5EF4-FFF2-40B4-BE49-F238E27FC236}">
                <a16:creationId xmlns:a16="http://schemas.microsoft.com/office/drawing/2014/main" id="{C50B9437-4A51-4BF5-BD4E-8F71576B2057}"/>
              </a:ext>
            </a:extLst>
          </p:cNvPr>
          <p:cNvGrpSpPr/>
          <p:nvPr/>
        </p:nvGrpSpPr>
        <p:grpSpPr>
          <a:xfrm>
            <a:off x="14545" y="8620"/>
            <a:ext cx="8759319" cy="718955"/>
            <a:chOff x="14545" y="8620"/>
            <a:chExt cx="8759319" cy="718955"/>
          </a:xfrm>
        </p:grpSpPr>
        <p:grpSp>
          <p:nvGrpSpPr>
            <p:cNvPr id="6" name="Grupo 5">
              <a:extLst>
                <a:ext uri="{FF2B5EF4-FFF2-40B4-BE49-F238E27FC236}">
                  <a16:creationId xmlns:a16="http://schemas.microsoft.com/office/drawing/2014/main" id="{05EF62A0-534B-4610-A77F-D07AF5B57996}"/>
                </a:ext>
              </a:extLst>
            </p:cNvPr>
            <p:cNvGrpSpPr/>
            <p:nvPr/>
          </p:nvGrpSpPr>
          <p:grpSpPr>
            <a:xfrm>
              <a:off x="370136" y="236507"/>
              <a:ext cx="8403728" cy="491068"/>
              <a:chOff x="370136" y="273636"/>
              <a:chExt cx="8403728" cy="491068"/>
            </a:xfrm>
          </p:grpSpPr>
          <p:sp>
            <p:nvSpPr>
              <p:cNvPr id="10" name="Titel 1">
                <a:extLst>
                  <a:ext uri="{FF2B5EF4-FFF2-40B4-BE49-F238E27FC236}">
                    <a16:creationId xmlns:a16="http://schemas.microsoft.com/office/drawing/2014/main" id="{B9381561-1130-4B0C-87B2-D52B2F1C0564}"/>
                  </a:ext>
                </a:extLst>
              </p:cNvPr>
              <p:cNvSpPr txBox="1">
                <a:spLocks/>
              </p:cNvSpPr>
              <p:nvPr/>
            </p:nvSpPr>
            <p:spPr>
              <a:xfrm>
                <a:off x="370136" y="274638"/>
                <a:ext cx="8006861" cy="490066"/>
              </a:xfrm>
              <a:prstGeom prst="rect">
                <a:avLst/>
              </a:prstGeom>
              <a:solidFill>
                <a:srgbClr val="209298"/>
              </a:solidFill>
            </p:spPr>
            <p:txBody>
              <a:bodyPr vert="horz" lIns="91440" tIns="45720" rIns="91440" bIns="45720" rtlCol="0" anchor="ctr">
                <a:normAutofit/>
              </a:bodyPr>
              <a:lstStyle>
                <a:lvl1pPr algn="l" defTabSz="914400" rtl="0" eaLnBrk="1" latinLnBrk="0" hangingPunct="1">
                  <a:spcBef>
                    <a:spcPct val="0"/>
                  </a:spcBef>
                  <a:buNone/>
                  <a:defRPr sz="2200" b="1" kern="1200">
                    <a:solidFill>
                      <a:schemeClr val="bg1"/>
                    </a:solidFill>
                    <a:latin typeface="+mj-lt"/>
                    <a:ea typeface="+mj-ea"/>
                    <a:cs typeface="+mj-cs"/>
                  </a:defRPr>
                </a:lvl1pPr>
              </a:lstStyle>
              <a:p>
                <a:r>
                  <a:rPr lang="de-DE" dirty="0"/>
                  <a:t>Energy Efficiency in Cooling production</a:t>
                </a:r>
              </a:p>
            </p:txBody>
          </p:sp>
          <p:sp>
            <p:nvSpPr>
              <p:cNvPr id="11" name="Rectángulo 10">
                <a:extLst>
                  <a:ext uri="{FF2B5EF4-FFF2-40B4-BE49-F238E27FC236}">
                    <a16:creationId xmlns:a16="http://schemas.microsoft.com/office/drawing/2014/main" id="{DA8DF5A4-6AD1-4858-8464-F295D33938EE}"/>
                  </a:ext>
                </a:extLst>
              </p:cNvPr>
              <p:cNvSpPr/>
              <p:nvPr/>
            </p:nvSpPr>
            <p:spPr>
              <a:xfrm>
                <a:off x="8548873" y="273636"/>
                <a:ext cx="224991" cy="489600"/>
              </a:xfrm>
              <a:prstGeom prst="rect">
                <a:avLst/>
              </a:prstGeom>
              <a:solidFill>
                <a:srgbClr val="1B8E95"/>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s-ES" sz="1800" b="0" i="0" u="none" strike="noStrike" kern="0" cap="none" spc="0" normalizeH="0" baseline="0" noProof="0" dirty="0">
                  <a:ln>
                    <a:noFill/>
                  </a:ln>
                  <a:solidFill>
                    <a:srgbClr val="FFFFFF"/>
                  </a:solidFill>
                  <a:effectLst/>
                  <a:uLnTx/>
                  <a:uFillTx/>
                  <a:latin typeface="Arial"/>
                  <a:ea typeface="+mn-ea"/>
                  <a:cs typeface="+mn-cs"/>
                </a:endParaRPr>
              </a:p>
            </p:txBody>
          </p:sp>
        </p:grpSp>
        <p:sp>
          <p:nvSpPr>
            <p:cNvPr id="7" name="Round Diagonal Corner Rectangle 9">
              <a:extLst>
                <a:ext uri="{FF2B5EF4-FFF2-40B4-BE49-F238E27FC236}">
                  <a16:creationId xmlns:a16="http://schemas.microsoft.com/office/drawing/2014/main" id="{DF938BF8-911F-4120-962F-7695D287B5DC}"/>
                </a:ext>
              </a:extLst>
            </p:cNvPr>
            <p:cNvSpPr/>
            <p:nvPr/>
          </p:nvSpPr>
          <p:spPr>
            <a:xfrm>
              <a:off x="19668" y="8620"/>
              <a:ext cx="437650" cy="437650"/>
            </a:xfrm>
            <a:prstGeom prst="round2DiagRect">
              <a:avLst>
                <a:gd name="adj1" fmla="val 18841"/>
                <a:gd name="adj2" fmla="val 0"/>
              </a:avLst>
            </a:prstGeom>
            <a:solidFill>
              <a:srgbClr val="FFC000"/>
            </a:solidFill>
            <a:ln w="12700" cap="flat" cmpd="sng" algn="ctr">
              <a:noFill/>
              <a:prstDash val="solid"/>
              <a:miter lim="800000"/>
            </a:ln>
            <a:effectLst/>
          </p:spPr>
          <p:txBody>
            <a:bodyPr rtlCol="0" anchor="ctr"/>
            <a:lstStyle/>
            <a:p>
              <a:pPr marL="0" marR="0" lvl="0" indent="0" algn="ctr" defTabSz="713232" eaLnBrk="1" fontAlgn="auto" latinLnBrk="0" hangingPunct="1">
                <a:lnSpc>
                  <a:spcPct val="100000"/>
                </a:lnSpc>
                <a:spcBef>
                  <a:spcPts val="0"/>
                </a:spcBef>
                <a:spcAft>
                  <a:spcPts val="0"/>
                </a:spcAft>
                <a:buClrTx/>
                <a:buSzTx/>
                <a:buFontTx/>
                <a:buNone/>
                <a:tabLst/>
                <a:defRPr/>
              </a:pPr>
              <a:endParaRPr kumimoji="0" lang="bg-BG" sz="1404" b="0" i="0" u="none" strike="noStrike" kern="0" cap="none" spc="0" normalizeH="0" baseline="0" noProof="0">
                <a:ln>
                  <a:noFill/>
                </a:ln>
                <a:solidFill>
                  <a:srgbClr val="34719E"/>
                </a:solidFill>
                <a:effectLst/>
                <a:uLnTx/>
                <a:uFillTx/>
                <a:latin typeface="Arial"/>
                <a:ea typeface="+mn-ea"/>
                <a:cs typeface="+mn-cs"/>
              </a:endParaRPr>
            </a:p>
          </p:txBody>
        </p:sp>
        <p:sp>
          <p:nvSpPr>
            <p:cNvPr id="8" name="TextBox 3">
              <a:extLst>
                <a:ext uri="{FF2B5EF4-FFF2-40B4-BE49-F238E27FC236}">
                  <a16:creationId xmlns:a16="http://schemas.microsoft.com/office/drawing/2014/main" id="{505B69E7-39F3-42E8-A53C-AF8079D761B4}"/>
                </a:ext>
              </a:extLst>
            </p:cNvPr>
            <p:cNvSpPr txBox="1"/>
            <p:nvPr/>
          </p:nvSpPr>
          <p:spPr>
            <a:xfrm>
              <a:off x="14545" y="8620"/>
              <a:ext cx="470000" cy="400110"/>
            </a:xfrm>
            <a:prstGeom prst="rect">
              <a:avLst/>
            </a:prstGeom>
            <a:noFill/>
          </p:spPr>
          <p:txBody>
            <a:bodyPr wrap="none" rtlCol="0">
              <a:spAutoFit/>
            </a:bodyPr>
            <a:lstStyle/>
            <a:p>
              <a:pPr algn="ctr" defTabSz="713232"/>
              <a:r>
                <a:rPr lang="en-US" sz="2000" dirty="0">
                  <a:solidFill>
                    <a:srgbClr val="FAFAFA"/>
                  </a:solidFill>
                  <a:ea typeface="Open Sans Light" panose="020B0306030504020204" pitchFamily="34" charset="0"/>
                  <a:cs typeface="Open Sans Light" panose="020B0306030504020204" pitchFamily="34" charset="0"/>
                </a:rPr>
                <a:t>01</a:t>
              </a:r>
              <a:endParaRPr lang="bg-BG" sz="2000" dirty="0">
                <a:solidFill>
                  <a:srgbClr val="FAFAFA"/>
                </a:solidFill>
                <a:ea typeface="Open Sans Light" panose="020B0306030504020204" pitchFamily="34" charset="0"/>
                <a:cs typeface="Open Sans Light" panose="020B0306030504020204" pitchFamily="34" charset="0"/>
              </a:endParaRPr>
            </a:p>
          </p:txBody>
        </p:sp>
      </p:grpSp>
    </p:spTree>
    <p:extLst>
      <p:ext uri="{BB962C8B-B14F-4D97-AF65-F5344CB8AC3E}">
        <p14:creationId xmlns:p14="http://schemas.microsoft.com/office/powerpoint/2010/main" val="3732755389"/>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Text Box 7">
            <a:extLst>
              <a:ext uri="{FF2B5EF4-FFF2-40B4-BE49-F238E27FC236}">
                <a16:creationId xmlns:a16="http://schemas.microsoft.com/office/drawing/2014/main" id="{21BB1765-4AB7-46DA-A2B6-1EE425C440A4}"/>
              </a:ext>
            </a:extLst>
          </p:cNvPr>
          <p:cNvSpPr txBox="1">
            <a:spLocks noChangeArrowheads="1"/>
          </p:cNvSpPr>
          <p:nvPr/>
        </p:nvSpPr>
        <p:spPr bwMode="auto">
          <a:xfrm>
            <a:off x="366929" y="1153029"/>
            <a:ext cx="4800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000">
                <a:solidFill>
                  <a:schemeClr val="tx1"/>
                </a:solidFill>
                <a:latin typeface="Arial" panose="020B0604020202020204" pitchFamily="34" charset="0"/>
                <a:cs typeface="Arial" panose="020B0604020202020204" pitchFamily="34" charset="0"/>
              </a:defRPr>
            </a:lvl1pPr>
            <a:lvl2pPr marL="742950" indent="-285750">
              <a:defRPr sz="2000">
                <a:solidFill>
                  <a:schemeClr val="tx1"/>
                </a:solidFill>
                <a:latin typeface="Arial" panose="020B0604020202020204" pitchFamily="34" charset="0"/>
                <a:cs typeface="Arial" panose="020B0604020202020204" pitchFamily="34" charset="0"/>
              </a:defRPr>
            </a:lvl2pPr>
            <a:lvl3pPr marL="1143000" indent="-228600">
              <a:defRPr sz="2000">
                <a:solidFill>
                  <a:schemeClr val="tx1"/>
                </a:solidFill>
                <a:latin typeface="Arial" panose="020B0604020202020204" pitchFamily="34" charset="0"/>
                <a:cs typeface="Arial" panose="020B0604020202020204" pitchFamily="34" charset="0"/>
              </a:defRPr>
            </a:lvl3pPr>
            <a:lvl4pPr marL="1600200" indent="-228600">
              <a:defRPr sz="2000">
                <a:solidFill>
                  <a:schemeClr val="tx1"/>
                </a:solidFill>
                <a:latin typeface="Arial" panose="020B0604020202020204" pitchFamily="34" charset="0"/>
                <a:cs typeface="Arial" panose="020B0604020202020204" pitchFamily="34" charset="0"/>
              </a:defRPr>
            </a:lvl4pPr>
            <a:lvl5pPr marL="2057400" indent="-228600">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9pPr>
          </a:lstStyle>
          <a:p>
            <a:pPr algn="just">
              <a:lnSpc>
                <a:spcPct val="150000"/>
              </a:lnSpc>
              <a:spcBef>
                <a:spcPct val="50000"/>
              </a:spcBef>
            </a:pPr>
            <a:r>
              <a:rPr lang="en-US" altLang="en-US" sz="1800" b="1" dirty="0">
                <a:solidFill>
                  <a:srgbClr val="FFC000"/>
                </a:solidFill>
              </a:rPr>
              <a:t>Classification by means IEC 60034-30:</a:t>
            </a:r>
          </a:p>
        </p:txBody>
      </p:sp>
      <p:pic>
        <p:nvPicPr>
          <p:cNvPr id="47108" name="Picture 4">
            <a:extLst>
              <a:ext uri="{FF2B5EF4-FFF2-40B4-BE49-F238E27FC236}">
                <a16:creationId xmlns:a16="http://schemas.microsoft.com/office/drawing/2014/main" id="{1028DBAB-6520-47E3-96A9-32977B588AF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l="24219" t="31058" r="25533" b="20616"/>
          <a:stretch>
            <a:fillRect/>
          </a:stretch>
        </p:blipFill>
        <p:spPr bwMode="auto">
          <a:xfrm>
            <a:off x="1277832" y="1903468"/>
            <a:ext cx="6588336" cy="39614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nvGrpSpPr>
          <p:cNvPr id="6" name="Grupo 5">
            <a:extLst>
              <a:ext uri="{FF2B5EF4-FFF2-40B4-BE49-F238E27FC236}">
                <a16:creationId xmlns:a16="http://schemas.microsoft.com/office/drawing/2014/main" id="{A4AB0267-2400-4F66-AD3F-A9AE756B1B9C}"/>
              </a:ext>
            </a:extLst>
          </p:cNvPr>
          <p:cNvGrpSpPr/>
          <p:nvPr/>
        </p:nvGrpSpPr>
        <p:grpSpPr>
          <a:xfrm>
            <a:off x="14545" y="8620"/>
            <a:ext cx="8759319" cy="718955"/>
            <a:chOff x="14545" y="8620"/>
            <a:chExt cx="8759319" cy="718955"/>
          </a:xfrm>
        </p:grpSpPr>
        <p:grpSp>
          <p:nvGrpSpPr>
            <p:cNvPr id="7" name="Grupo 6">
              <a:extLst>
                <a:ext uri="{FF2B5EF4-FFF2-40B4-BE49-F238E27FC236}">
                  <a16:creationId xmlns:a16="http://schemas.microsoft.com/office/drawing/2014/main" id="{0049AED6-BC46-4E7E-9741-54EAFD5BBBF7}"/>
                </a:ext>
              </a:extLst>
            </p:cNvPr>
            <p:cNvGrpSpPr/>
            <p:nvPr/>
          </p:nvGrpSpPr>
          <p:grpSpPr>
            <a:xfrm>
              <a:off x="370136" y="236507"/>
              <a:ext cx="8403728" cy="491068"/>
              <a:chOff x="370136" y="273636"/>
              <a:chExt cx="8403728" cy="491068"/>
            </a:xfrm>
          </p:grpSpPr>
          <p:sp>
            <p:nvSpPr>
              <p:cNvPr id="10" name="Titel 1">
                <a:extLst>
                  <a:ext uri="{FF2B5EF4-FFF2-40B4-BE49-F238E27FC236}">
                    <a16:creationId xmlns:a16="http://schemas.microsoft.com/office/drawing/2014/main" id="{5D65F946-6D5D-4702-8A69-57DAB7611BCE}"/>
                  </a:ext>
                </a:extLst>
              </p:cNvPr>
              <p:cNvSpPr txBox="1">
                <a:spLocks/>
              </p:cNvSpPr>
              <p:nvPr/>
            </p:nvSpPr>
            <p:spPr>
              <a:xfrm>
                <a:off x="370136" y="274638"/>
                <a:ext cx="8006861" cy="490066"/>
              </a:xfrm>
              <a:prstGeom prst="rect">
                <a:avLst/>
              </a:prstGeom>
              <a:solidFill>
                <a:srgbClr val="209298"/>
              </a:solidFill>
            </p:spPr>
            <p:txBody>
              <a:bodyPr vert="horz" lIns="91440" tIns="45720" rIns="91440" bIns="45720" rtlCol="0" anchor="ctr">
                <a:normAutofit/>
              </a:bodyPr>
              <a:lstStyle>
                <a:lvl1pPr algn="l" defTabSz="914400" rtl="0" eaLnBrk="1" latinLnBrk="0" hangingPunct="1">
                  <a:spcBef>
                    <a:spcPct val="0"/>
                  </a:spcBef>
                  <a:buNone/>
                  <a:defRPr sz="2200" b="1" kern="1200">
                    <a:solidFill>
                      <a:schemeClr val="bg1"/>
                    </a:solidFill>
                    <a:latin typeface="+mj-lt"/>
                    <a:ea typeface="+mj-ea"/>
                    <a:cs typeface="+mj-cs"/>
                  </a:defRPr>
                </a:lvl1pPr>
              </a:lstStyle>
              <a:p>
                <a:r>
                  <a:rPr lang="de-DE" dirty="0"/>
                  <a:t>Energy Efficiency in Engines</a:t>
                </a:r>
              </a:p>
            </p:txBody>
          </p:sp>
          <p:sp>
            <p:nvSpPr>
              <p:cNvPr id="11" name="Rectángulo 10">
                <a:extLst>
                  <a:ext uri="{FF2B5EF4-FFF2-40B4-BE49-F238E27FC236}">
                    <a16:creationId xmlns:a16="http://schemas.microsoft.com/office/drawing/2014/main" id="{9D2714B2-80E4-40BB-85BE-7C7BEF49B2ED}"/>
                  </a:ext>
                </a:extLst>
              </p:cNvPr>
              <p:cNvSpPr/>
              <p:nvPr/>
            </p:nvSpPr>
            <p:spPr>
              <a:xfrm>
                <a:off x="8548873" y="273636"/>
                <a:ext cx="224991" cy="489600"/>
              </a:xfrm>
              <a:prstGeom prst="rect">
                <a:avLst/>
              </a:prstGeom>
              <a:solidFill>
                <a:srgbClr val="1B8E95"/>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s-ES" sz="1800" b="0" i="0" u="none" strike="noStrike" kern="0" cap="none" spc="0" normalizeH="0" baseline="0" noProof="0" dirty="0">
                  <a:ln>
                    <a:noFill/>
                  </a:ln>
                  <a:solidFill>
                    <a:srgbClr val="FFFFFF"/>
                  </a:solidFill>
                  <a:effectLst/>
                  <a:uLnTx/>
                  <a:uFillTx/>
                  <a:latin typeface="Arial"/>
                  <a:ea typeface="+mn-ea"/>
                  <a:cs typeface="+mn-cs"/>
                </a:endParaRPr>
              </a:p>
            </p:txBody>
          </p:sp>
        </p:grpSp>
        <p:sp>
          <p:nvSpPr>
            <p:cNvPr id="8" name="Round Diagonal Corner Rectangle 9">
              <a:extLst>
                <a:ext uri="{FF2B5EF4-FFF2-40B4-BE49-F238E27FC236}">
                  <a16:creationId xmlns:a16="http://schemas.microsoft.com/office/drawing/2014/main" id="{CAADB1A1-69AD-4D6B-9D91-B0FDF2B5A8D9}"/>
                </a:ext>
              </a:extLst>
            </p:cNvPr>
            <p:cNvSpPr/>
            <p:nvPr/>
          </p:nvSpPr>
          <p:spPr>
            <a:xfrm>
              <a:off x="19668" y="8620"/>
              <a:ext cx="437650" cy="437650"/>
            </a:xfrm>
            <a:prstGeom prst="round2DiagRect">
              <a:avLst>
                <a:gd name="adj1" fmla="val 18841"/>
                <a:gd name="adj2" fmla="val 0"/>
              </a:avLst>
            </a:prstGeom>
            <a:solidFill>
              <a:srgbClr val="FFC000"/>
            </a:solidFill>
            <a:ln w="12700" cap="flat" cmpd="sng" algn="ctr">
              <a:noFill/>
              <a:prstDash val="solid"/>
              <a:miter lim="800000"/>
            </a:ln>
            <a:effectLst/>
          </p:spPr>
          <p:txBody>
            <a:bodyPr rtlCol="0" anchor="ctr"/>
            <a:lstStyle/>
            <a:p>
              <a:pPr marL="0" marR="0" lvl="0" indent="0" algn="ctr" defTabSz="713232" eaLnBrk="1" fontAlgn="auto" latinLnBrk="0" hangingPunct="1">
                <a:lnSpc>
                  <a:spcPct val="100000"/>
                </a:lnSpc>
                <a:spcBef>
                  <a:spcPts val="0"/>
                </a:spcBef>
                <a:spcAft>
                  <a:spcPts val="0"/>
                </a:spcAft>
                <a:buClrTx/>
                <a:buSzTx/>
                <a:buFontTx/>
                <a:buNone/>
                <a:tabLst/>
                <a:defRPr/>
              </a:pPr>
              <a:endParaRPr kumimoji="0" lang="bg-BG" sz="1404" b="0" i="0" u="none" strike="noStrike" kern="0" cap="none" spc="0" normalizeH="0" baseline="0" noProof="0">
                <a:ln>
                  <a:noFill/>
                </a:ln>
                <a:solidFill>
                  <a:srgbClr val="34719E"/>
                </a:solidFill>
                <a:effectLst/>
                <a:uLnTx/>
                <a:uFillTx/>
                <a:latin typeface="Arial"/>
                <a:ea typeface="+mn-ea"/>
                <a:cs typeface="+mn-cs"/>
              </a:endParaRPr>
            </a:p>
          </p:txBody>
        </p:sp>
        <p:sp>
          <p:nvSpPr>
            <p:cNvPr id="9" name="TextBox 3">
              <a:extLst>
                <a:ext uri="{FF2B5EF4-FFF2-40B4-BE49-F238E27FC236}">
                  <a16:creationId xmlns:a16="http://schemas.microsoft.com/office/drawing/2014/main" id="{08405928-09DF-49FD-AC33-87C0EF5F6B5B}"/>
                </a:ext>
              </a:extLst>
            </p:cNvPr>
            <p:cNvSpPr txBox="1"/>
            <p:nvPr/>
          </p:nvSpPr>
          <p:spPr>
            <a:xfrm>
              <a:off x="14545" y="8620"/>
              <a:ext cx="470000" cy="400110"/>
            </a:xfrm>
            <a:prstGeom prst="rect">
              <a:avLst/>
            </a:prstGeom>
            <a:noFill/>
          </p:spPr>
          <p:txBody>
            <a:bodyPr wrap="none" rtlCol="0">
              <a:spAutoFit/>
            </a:bodyPr>
            <a:lstStyle/>
            <a:p>
              <a:pPr algn="ctr" defTabSz="713232"/>
              <a:r>
                <a:rPr lang="en-US" sz="2000" dirty="0">
                  <a:solidFill>
                    <a:srgbClr val="FAFAFA"/>
                  </a:solidFill>
                  <a:ea typeface="Open Sans Light" panose="020B0306030504020204" pitchFamily="34" charset="0"/>
                  <a:cs typeface="Open Sans Light" panose="020B0306030504020204" pitchFamily="34" charset="0"/>
                </a:rPr>
                <a:t>02</a:t>
              </a:r>
              <a:endParaRPr lang="bg-BG" sz="2000" dirty="0">
                <a:solidFill>
                  <a:srgbClr val="FAFAFA"/>
                </a:solidFill>
                <a:ea typeface="Open Sans Light" panose="020B0306030504020204" pitchFamily="34" charset="0"/>
                <a:cs typeface="Open Sans Light" panose="020B0306030504020204" pitchFamily="34" charset="0"/>
              </a:endParaRPr>
            </a:p>
          </p:txBody>
        </p:sp>
      </p:gr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ext Box 7">
            <a:extLst>
              <a:ext uri="{FF2B5EF4-FFF2-40B4-BE49-F238E27FC236}">
                <a16:creationId xmlns:a16="http://schemas.microsoft.com/office/drawing/2014/main" id="{E2A12890-7F2B-42B2-B596-736EFB47E963}"/>
              </a:ext>
            </a:extLst>
          </p:cNvPr>
          <p:cNvSpPr txBox="1">
            <a:spLocks noChangeArrowheads="1"/>
          </p:cNvSpPr>
          <p:nvPr/>
        </p:nvSpPr>
        <p:spPr bwMode="auto">
          <a:xfrm>
            <a:off x="370137" y="1152556"/>
            <a:ext cx="8403728" cy="36784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000">
                <a:solidFill>
                  <a:schemeClr val="tx1"/>
                </a:solidFill>
                <a:latin typeface="Arial" pitchFamily="34" charset="0"/>
              </a:defRPr>
            </a:lvl1pPr>
            <a:lvl2pPr marL="742950" indent="-285750" eaLnBrk="0" hangingPunct="0">
              <a:defRPr sz="2000">
                <a:solidFill>
                  <a:schemeClr val="tx1"/>
                </a:solidFill>
                <a:latin typeface="Arial" pitchFamily="34" charset="0"/>
              </a:defRPr>
            </a:lvl2pPr>
            <a:lvl3pPr marL="1143000" indent="-228600" eaLnBrk="0" hangingPunct="0">
              <a:defRPr sz="2000">
                <a:solidFill>
                  <a:schemeClr val="tx1"/>
                </a:solidFill>
                <a:latin typeface="Arial" pitchFamily="34" charset="0"/>
              </a:defRPr>
            </a:lvl3pPr>
            <a:lvl4pPr marL="1600200" indent="-228600" eaLnBrk="0" hangingPunct="0">
              <a:defRPr sz="2000">
                <a:solidFill>
                  <a:schemeClr val="tx1"/>
                </a:solidFill>
                <a:latin typeface="Arial" pitchFamily="34" charset="0"/>
              </a:defRPr>
            </a:lvl4pPr>
            <a:lvl5pPr marL="2057400" indent="-228600" eaLnBrk="0" hangingPunct="0">
              <a:defRPr sz="2000">
                <a:solidFill>
                  <a:schemeClr val="tx1"/>
                </a:solidFill>
                <a:latin typeface="Arial" pitchFamily="34" charset="0"/>
              </a:defRPr>
            </a:lvl5pPr>
            <a:lvl6pPr marL="2514600" indent="-228600" algn="ctr" eaLnBrk="0" fontAlgn="base" hangingPunct="0">
              <a:spcBef>
                <a:spcPct val="0"/>
              </a:spcBef>
              <a:spcAft>
                <a:spcPct val="0"/>
              </a:spcAft>
              <a:defRPr sz="2000">
                <a:solidFill>
                  <a:schemeClr val="tx1"/>
                </a:solidFill>
                <a:latin typeface="Arial" pitchFamily="34" charset="0"/>
              </a:defRPr>
            </a:lvl6pPr>
            <a:lvl7pPr marL="2971800" indent="-228600" algn="ctr" eaLnBrk="0" fontAlgn="base" hangingPunct="0">
              <a:spcBef>
                <a:spcPct val="0"/>
              </a:spcBef>
              <a:spcAft>
                <a:spcPct val="0"/>
              </a:spcAft>
              <a:defRPr sz="2000">
                <a:solidFill>
                  <a:schemeClr val="tx1"/>
                </a:solidFill>
                <a:latin typeface="Arial" pitchFamily="34" charset="0"/>
              </a:defRPr>
            </a:lvl7pPr>
            <a:lvl8pPr marL="3429000" indent="-228600" algn="ctr" eaLnBrk="0" fontAlgn="base" hangingPunct="0">
              <a:spcBef>
                <a:spcPct val="0"/>
              </a:spcBef>
              <a:spcAft>
                <a:spcPct val="0"/>
              </a:spcAft>
              <a:defRPr sz="2000">
                <a:solidFill>
                  <a:schemeClr val="tx1"/>
                </a:solidFill>
                <a:latin typeface="Arial" pitchFamily="34" charset="0"/>
              </a:defRPr>
            </a:lvl8pPr>
            <a:lvl9pPr marL="3886200" indent="-228600" algn="ctr" eaLnBrk="0" fontAlgn="base" hangingPunct="0">
              <a:spcBef>
                <a:spcPct val="0"/>
              </a:spcBef>
              <a:spcAft>
                <a:spcPct val="0"/>
              </a:spcAft>
              <a:defRPr sz="2000">
                <a:solidFill>
                  <a:schemeClr val="tx1"/>
                </a:solidFill>
                <a:latin typeface="Arial" pitchFamily="34" charset="0"/>
              </a:defRPr>
            </a:lvl9pPr>
          </a:lstStyle>
          <a:p>
            <a:pPr algn="just" eaLnBrk="1" hangingPunct="1">
              <a:spcBef>
                <a:spcPct val="50000"/>
              </a:spcBef>
              <a:defRPr/>
            </a:pPr>
            <a:r>
              <a:rPr lang="en-US" b="1" dirty="0">
                <a:solidFill>
                  <a:srgbClr val="FFC000"/>
                </a:solidFill>
              </a:rPr>
              <a:t>What are the opportunities to save energy in electric engines</a:t>
            </a:r>
            <a:r>
              <a:rPr lang="en-GB" b="1" dirty="0">
                <a:solidFill>
                  <a:srgbClr val="FFC000"/>
                </a:solidFill>
                <a:cs typeface="+mn-cs"/>
              </a:rPr>
              <a:t>?</a:t>
            </a:r>
          </a:p>
          <a:p>
            <a:pPr algn="just" eaLnBrk="1" hangingPunct="1">
              <a:lnSpc>
                <a:spcPct val="150000"/>
              </a:lnSpc>
              <a:spcBef>
                <a:spcPct val="50000"/>
              </a:spcBef>
              <a:defRPr/>
            </a:pPr>
            <a:r>
              <a:rPr lang="en-GB" sz="1600" b="1" dirty="0">
                <a:solidFill>
                  <a:schemeClr val="tx1">
                    <a:lumMod val="75000"/>
                    <a:lumOff val="25000"/>
                  </a:schemeClr>
                </a:solidFill>
                <a:latin typeface="Arial" charset="0"/>
                <a:cs typeface="+mn-cs"/>
              </a:rPr>
              <a:t>3.- </a:t>
            </a:r>
            <a:r>
              <a:rPr lang="en-US" altLang="en-US" sz="1600" b="1" dirty="0">
                <a:solidFill>
                  <a:schemeClr val="tx1">
                    <a:lumMod val="75000"/>
                    <a:lumOff val="25000"/>
                  </a:schemeClr>
                </a:solidFill>
              </a:rPr>
              <a:t>Replace old engines by new ones with high efficiency</a:t>
            </a:r>
            <a:r>
              <a:rPr lang="en-GB" sz="1600" b="1" dirty="0">
                <a:solidFill>
                  <a:schemeClr val="tx1">
                    <a:lumMod val="75000"/>
                    <a:lumOff val="25000"/>
                  </a:schemeClr>
                </a:solidFill>
                <a:latin typeface="Arial" charset="0"/>
                <a:cs typeface="+mn-cs"/>
              </a:rPr>
              <a:t>.</a:t>
            </a:r>
          </a:p>
          <a:p>
            <a:pPr algn="just" eaLnBrk="1" hangingPunct="1">
              <a:lnSpc>
                <a:spcPct val="150000"/>
              </a:lnSpc>
              <a:spcBef>
                <a:spcPct val="50000"/>
              </a:spcBef>
              <a:defRPr/>
            </a:pPr>
            <a:r>
              <a:rPr lang="en-US" sz="1600" dirty="0">
                <a:solidFill>
                  <a:schemeClr val="tx1">
                    <a:lumMod val="75000"/>
                    <a:lumOff val="25000"/>
                  </a:schemeClr>
                </a:solidFill>
              </a:rPr>
              <a:t>High efficiency engines are recommended in the following cases</a:t>
            </a:r>
            <a:r>
              <a:rPr lang="es-ES" sz="1600" dirty="0">
                <a:solidFill>
                  <a:schemeClr val="tx1">
                    <a:lumMod val="75000"/>
                    <a:lumOff val="25000"/>
                  </a:schemeClr>
                </a:solidFill>
              </a:rPr>
              <a:t>:</a:t>
            </a:r>
          </a:p>
          <a:p>
            <a:pPr marL="285750" indent="-285750" algn="just" eaLnBrk="1" hangingPunct="1">
              <a:lnSpc>
                <a:spcPct val="150000"/>
              </a:lnSpc>
              <a:spcBef>
                <a:spcPct val="50000"/>
              </a:spcBef>
              <a:buFont typeface="Arial" panose="020B0604020202020204" pitchFamily="34" charset="0"/>
              <a:buChar char="•"/>
              <a:defRPr/>
            </a:pPr>
            <a:r>
              <a:rPr lang="en-US" sz="1600" dirty="0">
                <a:solidFill>
                  <a:schemeClr val="tx1">
                    <a:lumMod val="75000"/>
                    <a:lumOff val="25000"/>
                  </a:schemeClr>
                </a:solidFill>
              </a:rPr>
              <a:t>When older engines have to be repaired or replaced,</a:t>
            </a:r>
          </a:p>
          <a:p>
            <a:pPr marL="285750" indent="-285750" algn="just" eaLnBrk="1" hangingPunct="1">
              <a:lnSpc>
                <a:spcPct val="150000"/>
              </a:lnSpc>
              <a:spcBef>
                <a:spcPct val="50000"/>
              </a:spcBef>
              <a:buFont typeface="Arial" panose="020B0604020202020204" pitchFamily="34" charset="0"/>
              <a:buChar char="•"/>
              <a:defRPr/>
            </a:pPr>
            <a:r>
              <a:rPr lang="en-US" sz="1600" dirty="0">
                <a:solidFill>
                  <a:schemeClr val="tx1">
                    <a:lumMod val="75000"/>
                    <a:lumOff val="25000"/>
                  </a:schemeClr>
                </a:solidFill>
              </a:rPr>
              <a:t>In new installations, </a:t>
            </a:r>
          </a:p>
          <a:p>
            <a:pPr marL="285750" indent="-285750" algn="just" eaLnBrk="1" hangingPunct="1">
              <a:lnSpc>
                <a:spcPct val="150000"/>
              </a:lnSpc>
              <a:spcBef>
                <a:spcPct val="50000"/>
              </a:spcBef>
              <a:buFont typeface="Arial" panose="020B0604020202020204" pitchFamily="34" charset="0"/>
              <a:buChar char="•"/>
              <a:defRPr/>
            </a:pPr>
            <a:r>
              <a:rPr lang="en-US" sz="1600" dirty="0">
                <a:solidFill>
                  <a:schemeClr val="tx1">
                    <a:lumMod val="75000"/>
                    <a:lumOff val="25000"/>
                  </a:schemeClr>
                </a:solidFill>
              </a:rPr>
              <a:t>If the engines have more than 4.000 hours of annual operation</a:t>
            </a:r>
          </a:p>
          <a:p>
            <a:pPr marL="285750" indent="-285750" algn="just" eaLnBrk="1" hangingPunct="1">
              <a:lnSpc>
                <a:spcPct val="150000"/>
              </a:lnSpc>
              <a:spcBef>
                <a:spcPct val="50000"/>
              </a:spcBef>
              <a:buFont typeface="Arial" panose="020B0604020202020204" pitchFamily="34" charset="0"/>
              <a:buChar char="•"/>
              <a:defRPr/>
            </a:pPr>
            <a:r>
              <a:rPr lang="en-US" sz="1600" dirty="0">
                <a:solidFill>
                  <a:schemeClr val="tx1">
                    <a:lumMod val="75000"/>
                    <a:lumOff val="25000"/>
                  </a:schemeClr>
                </a:solidFill>
              </a:rPr>
              <a:t>In some processes where the engines work at a constant speed and with maximum power. </a:t>
            </a:r>
          </a:p>
        </p:txBody>
      </p:sp>
      <p:grpSp>
        <p:nvGrpSpPr>
          <p:cNvPr id="5" name="Grupo 4">
            <a:extLst>
              <a:ext uri="{FF2B5EF4-FFF2-40B4-BE49-F238E27FC236}">
                <a16:creationId xmlns:a16="http://schemas.microsoft.com/office/drawing/2014/main" id="{BF0B3B77-6A11-488B-A95D-18DA09549397}"/>
              </a:ext>
            </a:extLst>
          </p:cNvPr>
          <p:cNvGrpSpPr/>
          <p:nvPr/>
        </p:nvGrpSpPr>
        <p:grpSpPr>
          <a:xfrm>
            <a:off x="14545" y="8620"/>
            <a:ext cx="8759319" cy="718955"/>
            <a:chOff x="14545" y="8620"/>
            <a:chExt cx="8759319" cy="718955"/>
          </a:xfrm>
        </p:grpSpPr>
        <p:grpSp>
          <p:nvGrpSpPr>
            <p:cNvPr id="6" name="Grupo 5">
              <a:extLst>
                <a:ext uri="{FF2B5EF4-FFF2-40B4-BE49-F238E27FC236}">
                  <a16:creationId xmlns:a16="http://schemas.microsoft.com/office/drawing/2014/main" id="{F13FCCE6-BDE8-4D4B-A461-084DDD7EC378}"/>
                </a:ext>
              </a:extLst>
            </p:cNvPr>
            <p:cNvGrpSpPr/>
            <p:nvPr/>
          </p:nvGrpSpPr>
          <p:grpSpPr>
            <a:xfrm>
              <a:off x="370136" y="236507"/>
              <a:ext cx="8403728" cy="491068"/>
              <a:chOff x="370136" y="273636"/>
              <a:chExt cx="8403728" cy="491068"/>
            </a:xfrm>
          </p:grpSpPr>
          <p:sp>
            <p:nvSpPr>
              <p:cNvPr id="9" name="Titel 1">
                <a:extLst>
                  <a:ext uri="{FF2B5EF4-FFF2-40B4-BE49-F238E27FC236}">
                    <a16:creationId xmlns:a16="http://schemas.microsoft.com/office/drawing/2014/main" id="{BBC84CF4-CC16-41D5-ACB1-0AA228BB49D7}"/>
                  </a:ext>
                </a:extLst>
              </p:cNvPr>
              <p:cNvSpPr txBox="1">
                <a:spLocks/>
              </p:cNvSpPr>
              <p:nvPr/>
            </p:nvSpPr>
            <p:spPr>
              <a:xfrm>
                <a:off x="370136" y="274638"/>
                <a:ext cx="8006861" cy="490066"/>
              </a:xfrm>
              <a:prstGeom prst="rect">
                <a:avLst/>
              </a:prstGeom>
              <a:solidFill>
                <a:srgbClr val="209298"/>
              </a:solidFill>
            </p:spPr>
            <p:txBody>
              <a:bodyPr vert="horz" lIns="91440" tIns="45720" rIns="91440" bIns="45720" rtlCol="0" anchor="ctr">
                <a:normAutofit/>
              </a:bodyPr>
              <a:lstStyle>
                <a:lvl1pPr algn="l" defTabSz="914400" rtl="0" eaLnBrk="1" latinLnBrk="0" hangingPunct="1">
                  <a:spcBef>
                    <a:spcPct val="0"/>
                  </a:spcBef>
                  <a:buNone/>
                  <a:defRPr sz="2200" b="1" kern="1200">
                    <a:solidFill>
                      <a:schemeClr val="bg1"/>
                    </a:solidFill>
                    <a:latin typeface="+mj-lt"/>
                    <a:ea typeface="+mj-ea"/>
                    <a:cs typeface="+mj-cs"/>
                  </a:defRPr>
                </a:lvl1pPr>
              </a:lstStyle>
              <a:p>
                <a:r>
                  <a:rPr lang="de-DE" dirty="0"/>
                  <a:t>Energy Efficiency in Engines</a:t>
                </a:r>
              </a:p>
            </p:txBody>
          </p:sp>
          <p:sp>
            <p:nvSpPr>
              <p:cNvPr id="10" name="Rectángulo 9">
                <a:extLst>
                  <a:ext uri="{FF2B5EF4-FFF2-40B4-BE49-F238E27FC236}">
                    <a16:creationId xmlns:a16="http://schemas.microsoft.com/office/drawing/2014/main" id="{3E0447FF-D18C-4A6E-8D35-DEE02485D855}"/>
                  </a:ext>
                </a:extLst>
              </p:cNvPr>
              <p:cNvSpPr/>
              <p:nvPr/>
            </p:nvSpPr>
            <p:spPr>
              <a:xfrm>
                <a:off x="8548873" y="273636"/>
                <a:ext cx="224991" cy="489600"/>
              </a:xfrm>
              <a:prstGeom prst="rect">
                <a:avLst/>
              </a:prstGeom>
              <a:solidFill>
                <a:srgbClr val="1B8E95"/>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s-ES" sz="1800" b="0" i="0" u="none" strike="noStrike" kern="0" cap="none" spc="0" normalizeH="0" baseline="0" noProof="0" dirty="0">
                  <a:ln>
                    <a:noFill/>
                  </a:ln>
                  <a:solidFill>
                    <a:srgbClr val="FFFFFF"/>
                  </a:solidFill>
                  <a:effectLst/>
                  <a:uLnTx/>
                  <a:uFillTx/>
                  <a:latin typeface="Arial"/>
                  <a:ea typeface="+mn-ea"/>
                  <a:cs typeface="+mn-cs"/>
                </a:endParaRPr>
              </a:p>
            </p:txBody>
          </p:sp>
        </p:grpSp>
        <p:sp>
          <p:nvSpPr>
            <p:cNvPr id="7" name="Round Diagonal Corner Rectangle 9">
              <a:extLst>
                <a:ext uri="{FF2B5EF4-FFF2-40B4-BE49-F238E27FC236}">
                  <a16:creationId xmlns:a16="http://schemas.microsoft.com/office/drawing/2014/main" id="{61A5C7CA-7A5D-4D6F-BF0C-6B4EC8B8AB13}"/>
                </a:ext>
              </a:extLst>
            </p:cNvPr>
            <p:cNvSpPr/>
            <p:nvPr/>
          </p:nvSpPr>
          <p:spPr>
            <a:xfrm>
              <a:off x="19668" y="8620"/>
              <a:ext cx="437650" cy="437650"/>
            </a:xfrm>
            <a:prstGeom prst="round2DiagRect">
              <a:avLst>
                <a:gd name="adj1" fmla="val 18841"/>
                <a:gd name="adj2" fmla="val 0"/>
              </a:avLst>
            </a:prstGeom>
            <a:solidFill>
              <a:srgbClr val="FFC000"/>
            </a:solidFill>
            <a:ln w="12700" cap="flat" cmpd="sng" algn="ctr">
              <a:noFill/>
              <a:prstDash val="solid"/>
              <a:miter lim="800000"/>
            </a:ln>
            <a:effectLst/>
          </p:spPr>
          <p:txBody>
            <a:bodyPr rtlCol="0" anchor="ctr"/>
            <a:lstStyle/>
            <a:p>
              <a:pPr marL="0" marR="0" lvl="0" indent="0" algn="ctr" defTabSz="713232" eaLnBrk="1" fontAlgn="auto" latinLnBrk="0" hangingPunct="1">
                <a:lnSpc>
                  <a:spcPct val="100000"/>
                </a:lnSpc>
                <a:spcBef>
                  <a:spcPts val="0"/>
                </a:spcBef>
                <a:spcAft>
                  <a:spcPts val="0"/>
                </a:spcAft>
                <a:buClrTx/>
                <a:buSzTx/>
                <a:buFontTx/>
                <a:buNone/>
                <a:tabLst/>
                <a:defRPr/>
              </a:pPr>
              <a:endParaRPr kumimoji="0" lang="bg-BG" sz="1404" b="0" i="0" u="none" strike="noStrike" kern="0" cap="none" spc="0" normalizeH="0" baseline="0" noProof="0">
                <a:ln>
                  <a:noFill/>
                </a:ln>
                <a:solidFill>
                  <a:srgbClr val="34719E"/>
                </a:solidFill>
                <a:effectLst/>
                <a:uLnTx/>
                <a:uFillTx/>
                <a:latin typeface="Arial"/>
                <a:ea typeface="+mn-ea"/>
                <a:cs typeface="+mn-cs"/>
              </a:endParaRPr>
            </a:p>
          </p:txBody>
        </p:sp>
        <p:sp>
          <p:nvSpPr>
            <p:cNvPr id="8" name="TextBox 3">
              <a:extLst>
                <a:ext uri="{FF2B5EF4-FFF2-40B4-BE49-F238E27FC236}">
                  <a16:creationId xmlns:a16="http://schemas.microsoft.com/office/drawing/2014/main" id="{53AE9C9C-AE43-4B45-8210-4F4143AAA982}"/>
                </a:ext>
              </a:extLst>
            </p:cNvPr>
            <p:cNvSpPr txBox="1"/>
            <p:nvPr/>
          </p:nvSpPr>
          <p:spPr>
            <a:xfrm>
              <a:off x="14545" y="8620"/>
              <a:ext cx="470000" cy="400110"/>
            </a:xfrm>
            <a:prstGeom prst="rect">
              <a:avLst/>
            </a:prstGeom>
            <a:noFill/>
          </p:spPr>
          <p:txBody>
            <a:bodyPr wrap="none" rtlCol="0">
              <a:spAutoFit/>
            </a:bodyPr>
            <a:lstStyle/>
            <a:p>
              <a:pPr algn="ctr" defTabSz="713232"/>
              <a:r>
                <a:rPr lang="en-US" sz="2000" dirty="0">
                  <a:solidFill>
                    <a:srgbClr val="FAFAFA"/>
                  </a:solidFill>
                  <a:ea typeface="Open Sans Light" panose="020B0306030504020204" pitchFamily="34" charset="0"/>
                  <a:cs typeface="Open Sans Light" panose="020B0306030504020204" pitchFamily="34" charset="0"/>
                </a:rPr>
                <a:t>02</a:t>
              </a:r>
              <a:endParaRPr lang="bg-BG" sz="2000" dirty="0">
                <a:solidFill>
                  <a:srgbClr val="FAFAFA"/>
                </a:solidFill>
                <a:ea typeface="Open Sans Light" panose="020B0306030504020204" pitchFamily="34" charset="0"/>
                <a:cs typeface="Open Sans Light" panose="020B0306030504020204" pitchFamily="34" charset="0"/>
              </a:endParaRPr>
            </a:p>
          </p:txBody>
        </p:sp>
      </p:gr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5" name="Text Box 7">
            <a:extLst>
              <a:ext uri="{FF2B5EF4-FFF2-40B4-BE49-F238E27FC236}">
                <a16:creationId xmlns:a16="http://schemas.microsoft.com/office/drawing/2014/main" id="{1BA6C0CF-9ACF-4521-B26F-C0397DA51E3F}"/>
              </a:ext>
            </a:extLst>
          </p:cNvPr>
          <p:cNvSpPr txBox="1">
            <a:spLocks noChangeArrowheads="1"/>
          </p:cNvSpPr>
          <p:nvPr/>
        </p:nvSpPr>
        <p:spPr bwMode="auto">
          <a:xfrm>
            <a:off x="346075" y="1052736"/>
            <a:ext cx="8427789" cy="35554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000">
                <a:solidFill>
                  <a:schemeClr val="tx1"/>
                </a:solidFill>
                <a:latin typeface="Arial" panose="020B0604020202020204" pitchFamily="34" charset="0"/>
                <a:cs typeface="Arial" panose="020B0604020202020204" pitchFamily="34" charset="0"/>
              </a:defRPr>
            </a:lvl1pPr>
            <a:lvl2pPr marL="1028700" indent="-285750">
              <a:defRPr sz="2000">
                <a:solidFill>
                  <a:schemeClr val="tx1"/>
                </a:solidFill>
                <a:latin typeface="Arial" panose="020B0604020202020204" pitchFamily="34" charset="0"/>
                <a:cs typeface="Arial" panose="020B0604020202020204" pitchFamily="34" charset="0"/>
              </a:defRPr>
            </a:lvl2pPr>
            <a:lvl3pPr marL="1143000" indent="-228600">
              <a:defRPr sz="2000">
                <a:solidFill>
                  <a:schemeClr val="tx1"/>
                </a:solidFill>
                <a:latin typeface="Arial" panose="020B0604020202020204" pitchFamily="34" charset="0"/>
                <a:cs typeface="Arial" panose="020B0604020202020204" pitchFamily="34" charset="0"/>
              </a:defRPr>
            </a:lvl3pPr>
            <a:lvl4pPr marL="1600200" indent="-228600">
              <a:defRPr sz="2000">
                <a:solidFill>
                  <a:schemeClr val="tx1"/>
                </a:solidFill>
                <a:latin typeface="Arial" panose="020B0604020202020204" pitchFamily="34" charset="0"/>
                <a:cs typeface="Arial" panose="020B0604020202020204" pitchFamily="34" charset="0"/>
              </a:defRPr>
            </a:lvl4pPr>
            <a:lvl5pPr marL="2057400" indent="-228600">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9pPr>
          </a:lstStyle>
          <a:p>
            <a:pPr algn="just">
              <a:spcBef>
                <a:spcPct val="50000"/>
              </a:spcBef>
              <a:defRPr/>
            </a:pPr>
            <a:r>
              <a:rPr lang="en-US" b="1" dirty="0">
                <a:solidFill>
                  <a:srgbClr val="FFC000"/>
                </a:solidFill>
              </a:rPr>
              <a:t>What are the opportunities to save energy in electric engines</a:t>
            </a:r>
            <a:r>
              <a:rPr lang="es-ES" b="1" dirty="0">
                <a:solidFill>
                  <a:srgbClr val="FFC000"/>
                </a:solidFill>
              </a:rPr>
              <a:t>?</a:t>
            </a:r>
            <a:endParaRPr lang="en-GB" sz="2400" b="1" dirty="0">
              <a:solidFill>
                <a:srgbClr val="FFC000"/>
              </a:solidFill>
            </a:endParaRPr>
          </a:p>
          <a:p>
            <a:pPr algn="just">
              <a:lnSpc>
                <a:spcPct val="150000"/>
              </a:lnSpc>
              <a:spcBef>
                <a:spcPct val="50000"/>
              </a:spcBef>
            </a:pPr>
            <a:r>
              <a:rPr lang="en-GB" altLang="en-US" sz="1600" b="1" dirty="0">
                <a:solidFill>
                  <a:schemeClr val="tx1">
                    <a:lumMod val="75000"/>
                    <a:lumOff val="25000"/>
                  </a:schemeClr>
                </a:solidFill>
              </a:rPr>
              <a:t>4.- </a:t>
            </a:r>
            <a:r>
              <a:rPr lang="en-US" altLang="en-US" sz="1600" b="1" dirty="0">
                <a:solidFill>
                  <a:schemeClr val="tx1">
                    <a:lumMod val="75000"/>
                    <a:lumOff val="25000"/>
                  </a:schemeClr>
                </a:solidFill>
              </a:rPr>
              <a:t>Install Variable Frequency Drive – VFD</a:t>
            </a:r>
          </a:p>
          <a:p>
            <a:pPr algn="just">
              <a:lnSpc>
                <a:spcPct val="150000"/>
              </a:lnSpc>
              <a:spcBef>
                <a:spcPct val="50000"/>
              </a:spcBef>
            </a:pPr>
            <a:r>
              <a:rPr lang="en-US" altLang="en-US" sz="1600" dirty="0">
                <a:solidFill>
                  <a:schemeClr val="tx1">
                    <a:lumMod val="75000"/>
                    <a:lumOff val="25000"/>
                  </a:schemeClr>
                </a:solidFill>
              </a:rPr>
              <a:t>The objective is to modify the engine speed to ensure that it is always operating in optimal conditions</a:t>
            </a:r>
            <a:r>
              <a:rPr lang="es-ES" altLang="en-US" sz="1600" dirty="0">
                <a:solidFill>
                  <a:schemeClr val="tx1">
                    <a:lumMod val="75000"/>
                    <a:lumOff val="25000"/>
                  </a:schemeClr>
                </a:solidFill>
              </a:rPr>
              <a:t>.</a:t>
            </a:r>
          </a:p>
          <a:p>
            <a:pPr algn="just">
              <a:lnSpc>
                <a:spcPct val="150000"/>
              </a:lnSpc>
              <a:spcBef>
                <a:spcPct val="50000"/>
              </a:spcBef>
            </a:pPr>
            <a:r>
              <a:rPr lang="en-US" altLang="en-US" sz="1600" dirty="0">
                <a:solidFill>
                  <a:schemeClr val="tx1">
                    <a:lumMod val="75000"/>
                    <a:lumOff val="25000"/>
                  </a:schemeClr>
                </a:solidFill>
              </a:rPr>
              <a:t>Evaluating the potential savings of installing a variable frequency drive is difficult, so the best way is to use the manufacturer’s software</a:t>
            </a:r>
            <a:r>
              <a:rPr lang="en-GB" altLang="en-US" sz="1600" dirty="0">
                <a:solidFill>
                  <a:schemeClr val="tx1">
                    <a:lumMod val="75000"/>
                    <a:lumOff val="25000"/>
                  </a:schemeClr>
                </a:solidFill>
              </a:rPr>
              <a:t>:</a:t>
            </a:r>
          </a:p>
          <a:p>
            <a:pPr lvl="1" algn="just" eaLnBrk="1" hangingPunct="1">
              <a:lnSpc>
                <a:spcPct val="150000"/>
              </a:lnSpc>
              <a:spcBef>
                <a:spcPct val="50000"/>
              </a:spcBef>
              <a:buFont typeface="Arial" panose="020B0604020202020204" pitchFamily="34" charset="0"/>
              <a:buChar char="•"/>
            </a:pPr>
            <a:r>
              <a:rPr lang="en-GB" altLang="en-US" sz="1600" dirty="0">
                <a:solidFill>
                  <a:schemeClr val="tx1">
                    <a:lumMod val="75000"/>
                    <a:lumOff val="25000"/>
                  </a:schemeClr>
                </a:solidFill>
              </a:rPr>
              <a:t>Omron </a:t>
            </a:r>
            <a:r>
              <a:rPr lang="en-GB" altLang="en-US" sz="1600" dirty="0">
                <a:solidFill>
                  <a:schemeClr val="tx1">
                    <a:lumMod val="75000"/>
                    <a:lumOff val="25000"/>
                  </a:schemeClr>
                </a:solidFill>
                <a:sym typeface="Wingdings" panose="05000000000000000000" pitchFamily="2" charset="2"/>
              </a:rPr>
              <a:t> </a:t>
            </a:r>
            <a:r>
              <a:rPr lang="en-GB" altLang="en-US" sz="1600" dirty="0" err="1">
                <a:solidFill>
                  <a:schemeClr val="tx1">
                    <a:lumMod val="75000"/>
                    <a:lumOff val="25000"/>
                  </a:schemeClr>
                </a:solidFill>
                <a:sym typeface="Wingdings" panose="05000000000000000000" pitchFamily="2" charset="2"/>
              </a:rPr>
              <a:t>Esaver</a:t>
            </a:r>
            <a:endParaRPr lang="en-GB" altLang="en-US" sz="1600" dirty="0">
              <a:solidFill>
                <a:schemeClr val="tx1">
                  <a:lumMod val="75000"/>
                  <a:lumOff val="25000"/>
                </a:schemeClr>
              </a:solidFill>
              <a:sym typeface="Wingdings" panose="05000000000000000000" pitchFamily="2" charset="2"/>
            </a:endParaRPr>
          </a:p>
          <a:p>
            <a:pPr lvl="1" algn="just" eaLnBrk="1" hangingPunct="1">
              <a:lnSpc>
                <a:spcPct val="150000"/>
              </a:lnSpc>
              <a:spcBef>
                <a:spcPct val="50000"/>
              </a:spcBef>
              <a:buFont typeface="Arial" panose="020B0604020202020204" pitchFamily="34" charset="0"/>
              <a:buChar char="•"/>
            </a:pPr>
            <a:r>
              <a:rPr lang="en-GB" altLang="en-US" sz="1600" dirty="0">
                <a:solidFill>
                  <a:schemeClr val="tx1">
                    <a:lumMod val="75000"/>
                    <a:lumOff val="25000"/>
                  </a:schemeClr>
                </a:solidFill>
                <a:sym typeface="Wingdings" panose="05000000000000000000" pitchFamily="2" charset="2"/>
              </a:rPr>
              <a:t>Schneider electric  Eco 8</a:t>
            </a:r>
            <a:endParaRPr lang="en-GB" altLang="en-US" sz="1600" dirty="0">
              <a:solidFill>
                <a:schemeClr val="tx1">
                  <a:lumMod val="75000"/>
                  <a:lumOff val="25000"/>
                </a:schemeClr>
              </a:solidFill>
            </a:endParaRPr>
          </a:p>
        </p:txBody>
      </p:sp>
      <p:pic>
        <p:nvPicPr>
          <p:cNvPr id="49156" name="Picture 2">
            <a:extLst>
              <a:ext uri="{FF2B5EF4-FFF2-40B4-BE49-F238E27FC236}">
                <a16:creationId xmlns:a16="http://schemas.microsoft.com/office/drawing/2014/main" id="{96EEADD7-B97F-4FD0-923B-85FC1EEBE64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11755" y="3786109"/>
            <a:ext cx="3249613" cy="2382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6" name="Grupo 5">
            <a:extLst>
              <a:ext uri="{FF2B5EF4-FFF2-40B4-BE49-F238E27FC236}">
                <a16:creationId xmlns:a16="http://schemas.microsoft.com/office/drawing/2014/main" id="{28BADD4F-2F90-43F0-A0E1-00EEB01692E8}"/>
              </a:ext>
            </a:extLst>
          </p:cNvPr>
          <p:cNvGrpSpPr/>
          <p:nvPr/>
        </p:nvGrpSpPr>
        <p:grpSpPr>
          <a:xfrm>
            <a:off x="14545" y="8620"/>
            <a:ext cx="8759319" cy="718955"/>
            <a:chOff x="14545" y="8620"/>
            <a:chExt cx="8759319" cy="718955"/>
          </a:xfrm>
        </p:grpSpPr>
        <p:grpSp>
          <p:nvGrpSpPr>
            <p:cNvPr id="7" name="Grupo 6">
              <a:extLst>
                <a:ext uri="{FF2B5EF4-FFF2-40B4-BE49-F238E27FC236}">
                  <a16:creationId xmlns:a16="http://schemas.microsoft.com/office/drawing/2014/main" id="{71B1987A-91B4-4501-90AA-973FD57CAE66}"/>
                </a:ext>
              </a:extLst>
            </p:cNvPr>
            <p:cNvGrpSpPr/>
            <p:nvPr/>
          </p:nvGrpSpPr>
          <p:grpSpPr>
            <a:xfrm>
              <a:off x="370136" y="236507"/>
              <a:ext cx="8403728" cy="491068"/>
              <a:chOff x="370136" y="273636"/>
              <a:chExt cx="8403728" cy="491068"/>
            </a:xfrm>
          </p:grpSpPr>
          <p:sp>
            <p:nvSpPr>
              <p:cNvPr id="10" name="Titel 1">
                <a:extLst>
                  <a:ext uri="{FF2B5EF4-FFF2-40B4-BE49-F238E27FC236}">
                    <a16:creationId xmlns:a16="http://schemas.microsoft.com/office/drawing/2014/main" id="{17F468AA-B9A6-4209-B371-E5347E3908E9}"/>
                  </a:ext>
                </a:extLst>
              </p:cNvPr>
              <p:cNvSpPr txBox="1">
                <a:spLocks/>
              </p:cNvSpPr>
              <p:nvPr/>
            </p:nvSpPr>
            <p:spPr>
              <a:xfrm>
                <a:off x="370136" y="274638"/>
                <a:ext cx="8006861" cy="490066"/>
              </a:xfrm>
              <a:prstGeom prst="rect">
                <a:avLst/>
              </a:prstGeom>
              <a:solidFill>
                <a:srgbClr val="209298"/>
              </a:solidFill>
            </p:spPr>
            <p:txBody>
              <a:bodyPr vert="horz" lIns="91440" tIns="45720" rIns="91440" bIns="45720" rtlCol="0" anchor="ctr">
                <a:normAutofit/>
              </a:bodyPr>
              <a:lstStyle>
                <a:lvl1pPr algn="l" defTabSz="914400" rtl="0" eaLnBrk="1" latinLnBrk="0" hangingPunct="1">
                  <a:spcBef>
                    <a:spcPct val="0"/>
                  </a:spcBef>
                  <a:buNone/>
                  <a:defRPr sz="2200" b="1" kern="1200">
                    <a:solidFill>
                      <a:schemeClr val="bg1"/>
                    </a:solidFill>
                    <a:latin typeface="+mj-lt"/>
                    <a:ea typeface="+mj-ea"/>
                    <a:cs typeface="+mj-cs"/>
                  </a:defRPr>
                </a:lvl1pPr>
              </a:lstStyle>
              <a:p>
                <a:r>
                  <a:rPr lang="de-DE" dirty="0"/>
                  <a:t>Energy Efficiency in Engines</a:t>
                </a:r>
              </a:p>
            </p:txBody>
          </p:sp>
          <p:sp>
            <p:nvSpPr>
              <p:cNvPr id="11" name="Rectángulo 10">
                <a:extLst>
                  <a:ext uri="{FF2B5EF4-FFF2-40B4-BE49-F238E27FC236}">
                    <a16:creationId xmlns:a16="http://schemas.microsoft.com/office/drawing/2014/main" id="{4616B658-2737-4C20-8AAB-7D23E7ED05A0}"/>
                  </a:ext>
                </a:extLst>
              </p:cNvPr>
              <p:cNvSpPr/>
              <p:nvPr/>
            </p:nvSpPr>
            <p:spPr>
              <a:xfrm>
                <a:off x="8548873" y="273636"/>
                <a:ext cx="224991" cy="489600"/>
              </a:xfrm>
              <a:prstGeom prst="rect">
                <a:avLst/>
              </a:prstGeom>
              <a:solidFill>
                <a:srgbClr val="1B8E95"/>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s-ES" sz="1800" b="0" i="0" u="none" strike="noStrike" kern="0" cap="none" spc="0" normalizeH="0" baseline="0" noProof="0" dirty="0">
                  <a:ln>
                    <a:noFill/>
                  </a:ln>
                  <a:solidFill>
                    <a:srgbClr val="FFFFFF"/>
                  </a:solidFill>
                  <a:effectLst/>
                  <a:uLnTx/>
                  <a:uFillTx/>
                  <a:latin typeface="Arial"/>
                  <a:ea typeface="+mn-ea"/>
                  <a:cs typeface="+mn-cs"/>
                </a:endParaRPr>
              </a:p>
            </p:txBody>
          </p:sp>
        </p:grpSp>
        <p:sp>
          <p:nvSpPr>
            <p:cNvPr id="8" name="Round Diagonal Corner Rectangle 9">
              <a:extLst>
                <a:ext uri="{FF2B5EF4-FFF2-40B4-BE49-F238E27FC236}">
                  <a16:creationId xmlns:a16="http://schemas.microsoft.com/office/drawing/2014/main" id="{58AEFC50-466D-4C8A-B30F-7AEB3B0B1162}"/>
                </a:ext>
              </a:extLst>
            </p:cNvPr>
            <p:cNvSpPr/>
            <p:nvPr/>
          </p:nvSpPr>
          <p:spPr>
            <a:xfrm>
              <a:off x="19668" y="8620"/>
              <a:ext cx="437650" cy="437650"/>
            </a:xfrm>
            <a:prstGeom prst="round2DiagRect">
              <a:avLst>
                <a:gd name="adj1" fmla="val 18841"/>
                <a:gd name="adj2" fmla="val 0"/>
              </a:avLst>
            </a:prstGeom>
            <a:solidFill>
              <a:srgbClr val="FFC000"/>
            </a:solidFill>
            <a:ln w="12700" cap="flat" cmpd="sng" algn="ctr">
              <a:noFill/>
              <a:prstDash val="solid"/>
              <a:miter lim="800000"/>
            </a:ln>
            <a:effectLst/>
          </p:spPr>
          <p:txBody>
            <a:bodyPr rtlCol="0" anchor="ctr"/>
            <a:lstStyle/>
            <a:p>
              <a:pPr marL="0" marR="0" lvl="0" indent="0" algn="ctr" defTabSz="713232" eaLnBrk="1" fontAlgn="auto" latinLnBrk="0" hangingPunct="1">
                <a:lnSpc>
                  <a:spcPct val="100000"/>
                </a:lnSpc>
                <a:spcBef>
                  <a:spcPts val="0"/>
                </a:spcBef>
                <a:spcAft>
                  <a:spcPts val="0"/>
                </a:spcAft>
                <a:buClrTx/>
                <a:buSzTx/>
                <a:buFontTx/>
                <a:buNone/>
                <a:tabLst/>
                <a:defRPr/>
              </a:pPr>
              <a:endParaRPr kumimoji="0" lang="bg-BG" sz="1404" b="0" i="0" u="none" strike="noStrike" kern="0" cap="none" spc="0" normalizeH="0" baseline="0" noProof="0">
                <a:ln>
                  <a:noFill/>
                </a:ln>
                <a:solidFill>
                  <a:srgbClr val="34719E"/>
                </a:solidFill>
                <a:effectLst/>
                <a:uLnTx/>
                <a:uFillTx/>
                <a:latin typeface="Arial"/>
                <a:ea typeface="+mn-ea"/>
                <a:cs typeface="+mn-cs"/>
              </a:endParaRPr>
            </a:p>
          </p:txBody>
        </p:sp>
        <p:sp>
          <p:nvSpPr>
            <p:cNvPr id="9" name="TextBox 3">
              <a:extLst>
                <a:ext uri="{FF2B5EF4-FFF2-40B4-BE49-F238E27FC236}">
                  <a16:creationId xmlns:a16="http://schemas.microsoft.com/office/drawing/2014/main" id="{97406753-1CD6-46EF-B8E5-5477372F0A93}"/>
                </a:ext>
              </a:extLst>
            </p:cNvPr>
            <p:cNvSpPr txBox="1"/>
            <p:nvPr/>
          </p:nvSpPr>
          <p:spPr>
            <a:xfrm>
              <a:off x="14545" y="8620"/>
              <a:ext cx="470000" cy="400110"/>
            </a:xfrm>
            <a:prstGeom prst="rect">
              <a:avLst/>
            </a:prstGeom>
            <a:noFill/>
          </p:spPr>
          <p:txBody>
            <a:bodyPr wrap="none" rtlCol="0">
              <a:spAutoFit/>
            </a:bodyPr>
            <a:lstStyle/>
            <a:p>
              <a:pPr algn="ctr" defTabSz="713232"/>
              <a:r>
                <a:rPr lang="en-US" sz="2000" dirty="0">
                  <a:solidFill>
                    <a:srgbClr val="FAFAFA"/>
                  </a:solidFill>
                  <a:ea typeface="Open Sans Light" panose="020B0306030504020204" pitchFamily="34" charset="0"/>
                  <a:cs typeface="Open Sans Light" panose="020B0306030504020204" pitchFamily="34" charset="0"/>
                </a:rPr>
                <a:t>02</a:t>
              </a:r>
              <a:endParaRPr lang="bg-BG" sz="2000" dirty="0">
                <a:solidFill>
                  <a:srgbClr val="FAFAFA"/>
                </a:solidFill>
                <a:ea typeface="Open Sans Light" panose="020B0306030504020204" pitchFamily="34" charset="0"/>
                <a:cs typeface="Open Sans Light" panose="020B0306030504020204" pitchFamily="34" charset="0"/>
              </a:endParaRPr>
            </a:p>
          </p:txBody>
        </p:sp>
      </p:gr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Text Box 2">
            <a:extLst>
              <a:ext uri="{FF2B5EF4-FFF2-40B4-BE49-F238E27FC236}">
                <a16:creationId xmlns:a16="http://schemas.microsoft.com/office/drawing/2014/main" id="{1ECBF093-014E-481C-9A8D-C4EAF1CF43DB}"/>
              </a:ext>
            </a:extLst>
          </p:cNvPr>
          <p:cNvSpPr txBox="1">
            <a:spLocks noChangeArrowheads="1"/>
          </p:cNvSpPr>
          <p:nvPr/>
        </p:nvSpPr>
        <p:spPr bwMode="auto">
          <a:xfrm>
            <a:off x="378711" y="2084623"/>
            <a:ext cx="8382859" cy="26776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000">
                <a:solidFill>
                  <a:schemeClr val="tx1"/>
                </a:solidFill>
                <a:latin typeface="Arial" pitchFamily="34" charset="0"/>
                <a:cs typeface="Arial" pitchFamily="34" charset="0"/>
              </a:defRPr>
            </a:lvl1pPr>
            <a:lvl2pPr marL="800100" indent="-342900" eaLnBrk="0" hangingPunct="0">
              <a:defRPr sz="2000">
                <a:solidFill>
                  <a:schemeClr val="tx1"/>
                </a:solidFill>
                <a:latin typeface="Arial" pitchFamily="34" charset="0"/>
                <a:cs typeface="Arial" pitchFamily="34" charset="0"/>
              </a:defRPr>
            </a:lvl2pPr>
            <a:lvl3pPr marL="1143000" indent="-228600" eaLnBrk="0" hangingPunct="0">
              <a:defRPr sz="2000">
                <a:solidFill>
                  <a:schemeClr val="tx1"/>
                </a:solidFill>
                <a:latin typeface="Arial" pitchFamily="34" charset="0"/>
                <a:cs typeface="Arial" pitchFamily="34" charset="0"/>
              </a:defRPr>
            </a:lvl3pPr>
            <a:lvl4pPr marL="1600200" indent="-228600" eaLnBrk="0" hangingPunct="0">
              <a:defRPr sz="2000">
                <a:solidFill>
                  <a:schemeClr val="tx1"/>
                </a:solidFill>
                <a:latin typeface="Arial" pitchFamily="34" charset="0"/>
                <a:cs typeface="Arial" pitchFamily="34" charset="0"/>
              </a:defRPr>
            </a:lvl4pPr>
            <a:lvl5pPr marL="2057400" indent="-228600" eaLnBrk="0" hangingPunct="0">
              <a:defRPr sz="2000">
                <a:solidFill>
                  <a:schemeClr val="tx1"/>
                </a:solidFill>
                <a:latin typeface="Arial" pitchFamily="34" charset="0"/>
                <a:cs typeface="Arial" pitchFamily="34" charset="0"/>
              </a:defRPr>
            </a:lvl5pPr>
            <a:lvl6pPr marL="2514600" indent="-228600" algn="ctr" eaLnBrk="0" fontAlgn="base" hangingPunct="0">
              <a:spcBef>
                <a:spcPct val="0"/>
              </a:spcBef>
              <a:spcAft>
                <a:spcPct val="0"/>
              </a:spcAft>
              <a:defRPr sz="2000">
                <a:solidFill>
                  <a:schemeClr val="tx1"/>
                </a:solidFill>
                <a:latin typeface="Arial" pitchFamily="34" charset="0"/>
                <a:cs typeface="Arial" pitchFamily="34" charset="0"/>
              </a:defRPr>
            </a:lvl6pPr>
            <a:lvl7pPr marL="2971800" indent="-228600" algn="ctr" eaLnBrk="0" fontAlgn="base" hangingPunct="0">
              <a:spcBef>
                <a:spcPct val="0"/>
              </a:spcBef>
              <a:spcAft>
                <a:spcPct val="0"/>
              </a:spcAft>
              <a:defRPr sz="2000">
                <a:solidFill>
                  <a:schemeClr val="tx1"/>
                </a:solidFill>
                <a:latin typeface="Arial" pitchFamily="34" charset="0"/>
                <a:cs typeface="Arial" pitchFamily="34" charset="0"/>
              </a:defRPr>
            </a:lvl7pPr>
            <a:lvl8pPr marL="3429000" indent="-228600" algn="ctr" eaLnBrk="0" fontAlgn="base" hangingPunct="0">
              <a:spcBef>
                <a:spcPct val="0"/>
              </a:spcBef>
              <a:spcAft>
                <a:spcPct val="0"/>
              </a:spcAft>
              <a:defRPr sz="2000">
                <a:solidFill>
                  <a:schemeClr val="tx1"/>
                </a:solidFill>
                <a:latin typeface="Arial" pitchFamily="34" charset="0"/>
                <a:cs typeface="Arial" pitchFamily="34" charset="0"/>
              </a:defRPr>
            </a:lvl8pPr>
            <a:lvl9pPr marL="3886200" indent="-228600" algn="ctr" eaLnBrk="0" fontAlgn="base" hangingPunct="0">
              <a:spcBef>
                <a:spcPct val="0"/>
              </a:spcBef>
              <a:spcAft>
                <a:spcPct val="0"/>
              </a:spcAft>
              <a:defRPr sz="2000">
                <a:solidFill>
                  <a:schemeClr val="tx1"/>
                </a:solidFill>
                <a:latin typeface="Arial" pitchFamily="34" charset="0"/>
                <a:cs typeface="Arial" pitchFamily="34" charset="0"/>
              </a:defRPr>
            </a:lvl9pPr>
          </a:lstStyle>
          <a:p>
            <a:pPr algn="just">
              <a:spcAft>
                <a:spcPct val="50000"/>
              </a:spcAft>
              <a:defRPr/>
            </a:pPr>
            <a:r>
              <a:rPr lang="en-US" altLang="en-US" sz="1600" dirty="0">
                <a:solidFill>
                  <a:schemeClr val="tx1">
                    <a:lumMod val="75000"/>
                    <a:lumOff val="25000"/>
                  </a:schemeClr>
                </a:solidFill>
                <a:latin typeface="+mj-lt"/>
              </a:rPr>
              <a:t>There are devices such us pumps, fans, elevators, compressors or conveyor belts, which operate with variable load.</a:t>
            </a:r>
          </a:p>
          <a:p>
            <a:pPr algn="just">
              <a:spcAft>
                <a:spcPct val="50000"/>
              </a:spcAft>
              <a:defRPr/>
            </a:pPr>
            <a:r>
              <a:rPr lang="en-US" altLang="en-US" sz="1600" dirty="0">
                <a:solidFill>
                  <a:schemeClr val="tx1">
                    <a:lumMod val="75000"/>
                    <a:lumOff val="25000"/>
                  </a:schemeClr>
                </a:solidFill>
                <a:latin typeface="+mj-lt"/>
              </a:rPr>
              <a:t>It is interesting that these devices can modify the rotation speed of the motor so that it always works in optimal conditions and does not require more power.</a:t>
            </a:r>
          </a:p>
          <a:p>
            <a:pPr algn="just">
              <a:spcAft>
                <a:spcPct val="50000"/>
              </a:spcAft>
              <a:defRPr/>
            </a:pPr>
            <a:r>
              <a:rPr lang="en-US" altLang="en-US" sz="1600" dirty="0">
                <a:solidFill>
                  <a:schemeClr val="tx1">
                    <a:lumMod val="75000"/>
                    <a:lumOff val="25000"/>
                  </a:schemeClr>
                </a:solidFill>
                <a:latin typeface="+mj-lt"/>
              </a:rPr>
              <a:t>The viability of this device depends on:</a:t>
            </a:r>
          </a:p>
          <a:p>
            <a:pPr marL="895350" lvl="1" indent="-452438" algn="just">
              <a:spcAft>
                <a:spcPct val="50000"/>
              </a:spcAft>
              <a:buFont typeface="Wingdings" panose="05000000000000000000" pitchFamily="2" charset="2"/>
              <a:buChar char="§"/>
              <a:defRPr/>
            </a:pPr>
            <a:r>
              <a:rPr lang="en-US" altLang="en-US" sz="1600" dirty="0">
                <a:solidFill>
                  <a:schemeClr val="tx1">
                    <a:lumMod val="75000"/>
                    <a:lumOff val="25000"/>
                  </a:schemeClr>
                </a:solidFill>
                <a:latin typeface="+mj-lt"/>
              </a:rPr>
              <a:t>Engine power</a:t>
            </a:r>
          </a:p>
          <a:p>
            <a:pPr marL="895350" lvl="1" indent="-452438" algn="just">
              <a:spcAft>
                <a:spcPct val="50000"/>
              </a:spcAft>
              <a:buFont typeface="Wingdings" panose="05000000000000000000" pitchFamily="2" charset="2"/>
              <a:buChar char="§"/>
              <a:defRPr/>
            </a:pPr>
            <a:r>
              <a:rPr lang="en-US" altLang="en-US" sz="1600" dirty="0">
                <a:solidFill>
                  <a:schemeClr val="tx1">
                    <a:lumMod val="75000"/>
                    <a:lumOff val="25000"/>
                  </a:schemeClr>
                </a:solidFill>
                <a:latin typeface="+mj-lt"/>
              </a:rPr>
              <a:t>Number of operation hours</a:t>
            </a:r>
          </a:p>
          <a:p>
            <a:pPr marL="895350" lvl="1" indent="-452438" algn="just">
              <a:spcAft>
                <a:spcPct val="50000"/>
              </a:spcAft>
              <a:buFont typeface="Wingdings" panose="05000000000000000000" pitchFamily="2" charset="2"/>
              <a:buChar char="§"/>
              <a:defRPr/>
            </a:pPr>
            <a:r>
              <a:rPr lang="en-US" altLang="en-US" sz="1600" dirty="0">
                <a:solidFill>
                  <a:schemeClr val="tx1">
                    <a:lumMod val="75000"/>
                    <a:lumOff val="25000"/>
                  </a:schemeClr>
                </a:solidFill>
                <a:latin typeface="+mj-lt"/>
              </a:rPr>
              <a:t>Charge or load</a:t>
            </a:r>
          </a:p>
        </p:txBody>
      </p:sp>
      <p:pic>
        <p:nvPicPr>
          <p:cNvPr id="50179" name="Picture 6">
            <a:extLst>
              <a:ext uri="{FF2B5EF4-FFF2-40B4-BE49-F238E27FC236}">
                <a16:creationId xmlns:a16="http://schemas.microsoft.com/office/drawing/2014/main" id="{F7883BE8-002C-400D-91D7-1C5F3B76BD8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96013" y="3560763"/>
            <a:ext cx="2789237" cy="2559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0181" name="Text Box 7">
            <a:extLst>
              <a:ext uri="{FF2B5EF4-FFF2-40B4-BE49-F238E27FC236}">
                <a16:creationId xmlns:a16="http://schemas.microsoft.com/office/drawing/2014/main" id="{EDCCE2F7-CDCE-4F6F-8AE0-918614B0A26E}"/>
              </a:ext>
            </a:extLst>
          </p:cNvPr>
          <p:cNvSpPr txBox="1">
            <a:spLocks noChangeArrowheads="1"/>
          </p:cNvSpPr>
          <p:nvPr/>
        </p:nvSpPr>
        <p:spPr bwMode="auto">
          <a:xfrm>
            <a:off x="370136" y="821963"/>
            <a:ext cx="8797925" cy="8468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000">
                <a:solidFill>
                  <a:schemeClr val="tx1"/>
                </a:solidFill>
                <a:latin typeface="Arial" panose="020B0604020202020204" pitchFamily="34" charset="0"/>
                <a:cs typeface="Arial" panose="020B0604020202020204" pitchFamily="34" charset="0"/>
              </a:defRPr>
            </a:lvl1pPr>
            <a:lvl2pPr marL="742950" indent="-285750">
              <a:defRPr sz="2000">
                <a:solidFill>
                  <a:schemeClr val="tx1"/>
                </a:solidFill>
                <a:latin typeface="Arial" panose="020B0604020202020204" pitchFamily="34" charset="0"/>
                <a:cs typeface="Arial" panose="020B0604020202020204" pitchFamily="34" charset="0"/>
              </a:defRPr>
            </a:lvl2pPr>
            <a:lvl3pPr marL="1143000" indent="-228600">
              <a:defRPr sz="2000">
                <a:solidFill>
                  <a:schemeClr val="tx1"/>
                </a:solidFill>
                <a:latin typeface="Arial" panose="020B0604020202020204" pitchFamily="34" charset="0"/>
                <a:cs typeface="Arial" panose="020B0604020202020204" pitchFamily="34" charset="0"/>
              </a:defRPr>
            </a:lvl3pPr>
            <a:lvl4pPr marL="1600200" indent="-228600">
              <a:defRPr sz="2000">
                <a:solidFill>
                  <a:schemeClr val="tx1"/>
                </a:solidFill>
                <a:latin typeface="Arial" panose="020B0604020202020204" pitchFamily="34" charset="0"/>
                <a:cs typeface="Arial" panose="020B0604020202020204" pitchFamily="34" charset="0"/>
              </a:defRPr>
            </a:lvl4pPr>
            <a:lvl5pPr marL="2057400" indent="-228600">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9pPr>
          </a:lstStyle>
          <a:p>
            <a:pPr>
              <a:spcBef>
                <a:spcPct val="50000"/>
              </a:spcBef>
              <a:defRPr/>
            </a:pPr>
            <a:r>
              <a:rPr lang="en-US" b="1" dirty="0">
                <a:solidFill>
                  <a:srgbClr val="FFC000"/>
                </a:solidFill>
              </a:rPr>
              <a:t>What are the opportunities to save energy in electric engines</a:t>
            </a:r>
            <a:r>
              <a:rPr lang="es-ES" b="1" dirty="0">
                <a:solidFill>
                  <a:srgbClr val="FFC000"/>
                </a:solidFill>
              </a:rPr>
              <a:t>?</a:t>
            </a:r>
            <a:endParaRPr lang="en-GB" sz="2400" b="1" dirty="0">
              <a:solidFill>
                <a:srgbClr val="FFC000"/>
              </a:solidFill>
            </a:endParaRPr>
          </a:p>
          <a:p>
            <a:pPr algn="just">
              <a:lnSpc>
                <a:spcPct val="150000"/>
              </a:lnSpc>
              <a:spcBef>
                <a:spcPct val="50000"/>
              </a:spcBef>
            </a:pPr>
            <a:r>
              <a:rPr lang="en-GB" altLang="en-US" sz="1600" b="1" dirty="0">
                <a:solidFill>
                  <a:schemeClr val="tx1">
                    <a:lumMod val="75000"/>
                    <a:lumOff val="25000"/>
                  </a:schemeClr>
                </a:solidFill>
              </a:rPr>
              <a:t>4.- </a:t>
            </a:r>
            <a:r>
              <a:rPr lang="es-ES" altLang="en-US" sz="1600" b="1" dirty="0" err="1">
                <a:solidFill>
                  <a:schemeClr val="tx1">
                    <a:lumMod val="75000"/>
                    <a:lumOff val="25000"/>
                  </a:schemeClr>
                </a:solidFill>
              </a:rPr>
              <a:t>Install</a:t>
            </a:r>
            <a:r>
              <a:rPr lang="es-ES" altLang="en-US" sz="1600" b="1" dirty="0">
                <a:solidFill>
                  <a:schemeClr val="tx1">
                    <a:lumMod val="75000"/>
                    <a:lumOff val="25000"/>
                  </a:schemeClr>
                </a:solidFill>
              </a:rPr>
              <a:t> Variable </a:t>
            </a:r>
            <a:r>
              <a:rPr lang="es-ES" altLang="en-US" sz="1600" b="1" dirty="0" err="1">
                <a:solidFill>
                  <a:schemeClr val="tx1">
                    <a:lumMod val="75000"/>
                    <a:lumOff val="25000"/>
                  </a:schemeClr>
                </a:solidFill>
              </a:rPr>
              <a:t>Frequency</a:t>
            </a:r>
            <a:r>
              <a:rPr lang="es-ES" altLang="en-US" sz="1600" b="1" dirty="0">
                <a:solidFill>
                  <a:schemeClr val="tx1">
                    <a:lumMod val="75000"/>
                    <a:lumOff val="25000"/>
                  </a:schemeClr>
                </a:solidFill>
              </a:rPr>
              <a:t> Drive</a:t>
            </a:r>
            <a:endParaRPr lang="en-GB" altLang="en-US" sz="1600" b="1" dirty="0"/>
          </a:p>
        </p:txBody>
      </p:sp>
      <p:sp>
        <p:nvSpPr>
          <p:cNvPr id="6" name="3 CuadroTexto">
            <a:extLst>
              <a:ext uri="{FF2B5EF4-FFF2-40B4-BE49-F238E27FC236}">
                <a16:creationId xmlns:a16="http://schemas.microsoft.com/office/drawing/2014/main" id="{88D3C40A-8D8E-40F3-B9A7-FF1726E84BD6}"/>
              </a:ext>
            </a:extLst>
          </p:cNvPr>
          <p:cNvSpPr txBox="1">
            <a:spLocks noChangeArrowheads="1"/>
          </p:cNvSpPr>
          <p:nvPr/>
        </p:nvSpPr>
        <p:spPr bwMode="auto">
          <a:xfrm>
            <a:off x="382430" y="4629361"/>
            <a:ext cx="7643813" cy="15240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000">
                <a:solidFill>
                  <a:schemeClr val="tx1"/>
                </a:solidFill>
                <a:latin typeface="Arial" pitchFamily="34" charset="0"/>
                <a:cs typeface="Arial" pitchFamily="34" charset="0"/>
              </a:defRPr>
            </a:lvl1pPr>
            <a:lvl2pPr eaLnBrk="0" hangingPunct="0">
              <a:defRPr sz="2000">
                <a:solidFill>
                  <a:schemeClr val="tx1"/>
                </a:solidFill>
                <a:latin typeface="Arial" pitchFamily="34" charset="0"/>
                <a:cs typeface="Arial" pitchFamily="34" charset="0"/>
              </a:defRPr>
            </a:lvl2pPr>
            <a:lvl3pPr marL="1143000" indent="-228600" eaLnBrk="0" hangingPunct="0">
              <a:defRPr sz="2000">
                <a:solidFill>
                  <a:schemeClr val="tx1"/>
                </a:solidFill>
                <a:latin typeface="Arial" pitchFamily="34" charset="0"/>
                <a:cs typeface="Arial" pitchFamily="34" charset="0"/>
              </a:defRPr>
            </a:lvl3pPr>
            <a:lvl4pPr marL="1600200" indent="-228600" eaLnBrk="0" hangingPunct="0">
              <a:defRPr sz="2000">
                <a:solidFill>
                  <a:schemeClr val="tx1"/>
                </a:solidFill>
                <a:latin typeface="Arial" pitchFamily="34" charset="0"/>
                <a:cs typeface="Arial" pitchFamily="34" charset="0"/>
              </a:defRPr>
            </a:lvl4pPr>
            <a:lvl5pPr marL="2057400" indent="-228600" eaLnBrk="0" hangingPunct="0">
              <a:defRPr sz="2000">
                <a:solidFill>
                  <a:schemeClr val="tx1"/>
                </a:solidFill>
                <a:latin typeface="Arial" pitchFamily="34" charset="0"/>
                <a:cs typeface="Arial" pitchFamily="34" charset="0"/>
              </a:defRPr>
            </a:lvl5pPr>
            <a:lvl6pPr marL="2514600" indent="-228600" algn="ctr" eaLnBrk="0" fontAlgn="base" hangingPunct="0">
              <a:spcBef>
                <a:spcPct val="0"/>
              </a:spcBef>
              <a:spcAft>
                <a:spcPct val="0"/>
              </a:spcAft>
              <a:defRPr sz="2000">
                <a:solidFill>
                  <a:schemeClr val="tx1"/>
                </a:solidFill>
                <a:latin typeface="Arial" pitchFamily="34" charset="0"/>
                <a:cs typeface="Arial" pitchFamily="34" charset="0"/>
              </a:defRPr>
            </a:lvl6pPr>
            <a:lvl7pPr marL="2971800" indent="-228600" algn="ctr" eaLnBrk="0" fontAlgn="base" hangingPunct="0">
              <a:spcBef>
                <a:spcPct val="0"/>
              </a:spcBef>
              <a:spcAft>
                <a:spcPct val="0"/>
              </a:spcAft>
              <a:defRPr sz="2000">
                <a:solidFill>
                  <a:schemeClr val="tx1"/>
                </a:solidFill>
                <a:latin typeface="Arial" pitchFamily="34" charset="0"/>
                <a:cs typeface="Arial" pitchFamily="34" charset="0"/>
              </a:defRPr>
            </a:lvl7pPr>
            <a:lvl8pPr marL="3429000" indent="-228600" algn="ctr" eaLnBrk="0" fontAlgn="base" hangingPunct="0">
              <a:spcBef>
                <a:spcPct val="0"/>
              </a:spcBef>
              <a:spcAft>
                <a:spcPct val="0"/>
              </a:spcAft>
              <a:defRPr sz="2000">
                <a:solidFill>
                  <a:schemeClr val="tx1"/>
                </a:solidFill>
                <a:latin typeface="Arial" pitchFamily="34" charset="0"/>
                <a:cs typeface="Arial" pitchFamily="34" charset="0"/>
              </a:defRPr>
            </a:lvl8pPr>
            <a:lvl9pPr marL="3886200" indent="-228600" algn="ctr" eaLnBrk="0" fontAlgn="base" hangingPunct="0">
              <a:spcBef>
                <a:spcPct val="0"/>
              </a:spcBef>
              <a:spcAft>
                <a:spcPct val="0"/>
              </a:spcAft>
              <a:defRPr sz="2000">
                <a:solidFill>
                  <a:schemeClr val="tx1"/>
                </a:solidFill>
                <a:latin typeface="Arial" pitchFamily="34" charset="0"/>
                <a:cs typeface="Arial" pitchFamily="34" charset="0"/>
              </a:defRPr>
            </a:lvl9pPr>
          </a:lstStyle>
          <a:p>
            <a:pPr>
              <a:lnSpc>
                <a:spcPct val="150000"/>
              </a:lnSpc>
              <a:spcAft>
                <a:spcPts val="0"/>
              </a:spcAft>
              <a:defRPr/>
            </a:pPr>
            <a:r>
              <a:rPr lang="es-ES" altLang="en-US" sz="1600" b="1" dirty="0" err="1">
                <a:solidFill>
                  <a:schemeClr val="tx1">
                    <a:lumMod val="75000"/>
                    <a:lumOff val="25000"/>
                  </a:schemeClr>
                </a:solidFill>
                <a:latin typeface="+mj-lt"/>
              </a:rPr>
              <a:t>Profits</a:t>
            </a:r>
            <a:r>
              <a:rPr lang="es-ES" altLang="en-US" sz="1600" b="1" dirty="0">
                <a:solidFill>
                  <a:schemeClr val="tx1">
                    <a:lumMod val="75000"/>
                    <a:lumOff val="25000"/>
                  </a:schemeClr>
                </a:solidFill>
                <a:latin typeface="+mj-lt"/>
              </a:rPr>
              <a:t>:</a:t>
            </a:r>
          </a:p>
          <a:p>
            <a:pPr marL="742950" lvl="1" indent="-285750">
              <a:lnSpc>
                <a:spcPct val="150000"/>
              </a:lnSpc>
              <a:spcAft>
                <a:spcPts val="0"/>
              </a:spcAft>
              <a:buFont typeface="Wingdings" panose="05000000000000000000" pitchFamily="2" charset="2"/>
              <a:buChar char="§"/>
              <a:defRPr/>
            </a:pPr>
            <a:r>
              <a:rPr lang="en-US" altLang="en-US" sz="1600" dirty="0">
                <a:solidFill>
                  <a:schemeClr val="tx1">
                    <a:lumMod val="75000"/>
                    <a:lumOff val="25000"/>
                  </a:schemeClr>
                </a:solidFill>
                <a:latin typeface="+mj-lt"/>
              </a:rPr>
              <a:t>Saving up to 40 % of energy</a:t>
            </a:r>
          </a:p>
          <a:p>
            <a:pPr marL="742950" lvl="1" indent="-285750">
              <a:lnSpc>
                <a:spcPct val="150000"/>
              </a:lnSpc>
              <a:spcAft>
                <a:spcPts val="0"/>
              </a:spcAft>
              <a:buFont typeface="Wingdings" panose="05000000000000000000" pitchFamily="2" charset="2"/>
              <a:buChar char="§"/>
              <a:defRPr/>
            </a:pPr>
            <a:r>
              <a:rPr lang="en-US" altLang="en-US" sz="1600" dirty="0">
                <a:solidFill>
                  <a:schemeClr val="tx1">
                    <a:lumMod val="75000"/>
                    <a:lumOff val="25000"/>
                  </a:schemeClr>
                </a:solidFill>
                <a:latin typeface="+mj-lt"/>
              </a:rPr>
              <a:t>Longer life of all components</a:t>
            </a:r>
          </a:p>
          <a:p>
            <a:pPr marL="742950" lvl="1" indent="-285750">
              <a:lnSpc>
                <a:spcPct val="150000"/>
              </a:lnSpc>
              <a:spcAft>
                <a:spcPts val="0"/>
              </a:spcAft>
              <a:buFont typeface="Wingdings" panose="05000000000000000000" pitchFamily="2" charset="2"/>
              <a:buChar char="§"/>
              <a:defRPr/>
            </a:pPr>
            <a:r>
              <a:rPr lang="en-US" altLang="en-US" sz="1600" dirty="0">
                <a:solidFill>
                  <a:schemeClr val="tx1">
                    <a:lumMod val="75000"/>
                    <a:lumOff val="25000"/>
                  </a:schemeClr>
                </a:solidFill>
                <a:latin typeface="+mj-lt"/>
              </a:rPr>
              <a:t>Less noise</a:t>
            </a:r>
          </a:p>
        </p:txBody>
      </p:sp>
      <p:grpSp>
        <p:nvGrpSpPr>
          <p:cNvPr id="8" name="Grupo 7">
            <a:extLst>
              <a:ext uri="{FF2B5EF4-FFF2-40B4-BE49-F238E27FC236}">
                <a16:creationId xmlns:a16="http://schemas.microsoft.com/office/drawing/2014/main" id="{F8836D53-B66C-48B2-808C-2FF0691E8D3B}"/>
              </a:ext>
            </a:extLst>
          </p:cNvPr>
          <p:cNvGrpSpPr/>
          <p:nvPr/>
        </p:nvGrpSpPr>
        <p:grpSpPr>
          <a:xfrm>
            <a:off x="14545" y="8620"/>
            <a:ext cx="8759319" cy="718955"/>
            <a:chOff x="14545" y="8620"/>
            <a:chExt cx="8759319" cy="718955"/>
          </a:xfrm>
        </p:grpSpPr>
        <p:grpSp>
          <p:nvGrpSpPr>
            <p:cNvPr id="9" name="Grupo 8">
              <a:extLst>
                <a:ext uri="{FF2B5EF4-FFF2-40B4-BE49-F238E27FC236}">
                  <a16:creationId xmlns:a16="http://schemas.microsoft.com/office/drawing/2014/main" id="{067AC32A-DEA1-47EB-A963-4D8FFE348ADB}"/>
                </a:ext>
              </a:extLst>
            </p:cNvPr>
            <p:cNvGrpSpPr/>
            <p:nvPr/>
          </p:nvGrpSpPr>
          <p:grpSpPr>
            <a:xfrm>
              <a:off x="370136" y="236507"/>
              <a:ext cx="8403728" cy="491068"/>
              <a:chOff x="370136" y="273636"/>
              <a:chExt cx="8403728" cy="491068"/>
            </a:xfrm>
          </p:grpSpPr>
          <p:sp>
            <p:nvSpPr>
              <p:cNvPr id="12" name="Titel 1">
                <a:extLst>
                  <a:ext uri="{FF2B5EF4-FFF2-40B4-BE49-F238E27FC236}">
                    <a16:creationId xmlns:a16="http://schemas.microsoft.com/office/drawing/2014/main" id="{45566C84-B6E4-4BE6-BD8D-7DF853E86882}"/>
                  </a:ext>
                </a:extLst>
              </p:cNvPr>
              <p:cNvSpPr txBox="1">
                <a:spLocks/>
              </p:cNvSpPr>
              <p:nvPr/>
            </p:nvSpPr>
            <p:spPr>
              <a:xfrm>
                <a:off x="370136" y="274638"/>
                <a:ext cx="8006861" cy="490066"/>
              </a:xfrm>
              <a:prstGeom prst="rect">
                <a:avLst/>
              </a:prstGeom>
              <a:solidFill>
                <a:srgbClr val="209298"/>
              </a:solidFill>
            </p:spPr>
            <p:txBody>
              <a:bodyPr vert="horz" lIns="91440" tIns="45720" rIns="91440" bIns="45720" rtlCol="0" anchor="ctr">
                <a:normAutofit/>
              </a:bodyPr>
              <a:lstStyle>
                <a:lvl1pPr algn="l" defTabSz="914400" rtl="0" eaLnBrk="1" latinLnBrk="0" hangingPunct="1">
                  <a:spcBef>
                    <a:spcPct val="0"/>
                  </a:spcBef>
                  <a:buNone/>
                  <a:defRPr sz="2200" b="1" kern="1200">
                    <a:solidFill>
                      <a:schemeClr val="bg1"/>
                    </a:solidFill>
                    <a:latin typeface="+mj-lt"/>
                    <a:ea typeface="+mj-ea"/>
                    <a:cs typeface="+mj-cs"/>
                  </a:defRPr>
                </a:lvl1pPr>
              </a:lstStyle>
              <a:p>
                <a:r>
                  <a:rPr lang="de-DE" dirty="0"/>
                  <a:t>Energy Efficiency in Engines</a:t>
                </a:r>
              </a:p>
            </p:txBody>
          </p:sp>
          <p:sp>
            <p:nvSpPr>
              <p:cNvPr id="13" name="Rectángulo 12">
                <a:extLst>
                  <a:ext uri="{FF2B5EF4-FFF2-40B4-BE49-F238E27FC236}">
                    <a16:creationId xmlns:a16="http://schemas.microsoft.com/office/drawing/2014/main" id="{8FFF574C-0968-4FD6-A568-B2BE951D3FB5}"/>
                  </a:ext>
                </a:extLst>
              </p:cNvPr>
              <p:cNvSpPr/>
              <p:nvPr/>
            </p:nvSpPr>
            <p:spPr>
              <a:xfrm>
                <a:off x="8548873" y="273636"/>
                <a:ext cx="224991" cy="489600"/>
              </a:xfrm>
              <a:prstGeom prst="rect">
                <a:avLst/>
              </a:prstGeom>
              <a:solidFill>
                <a:srgbClr val="1B8E95"/>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s-ES" sz="1800" b="0" i="0" u="none" strike="noStrike" kern="0" cap="none" spc="0" normalizeH="0" baseline="0" noProof="0" dirty="0">
                  <a:ln>
                    <a:noFill/>
                  </a:ln>
                  <a:solidFill>
                    <a:srgbClr val="FFFFFF"/>
                  </a:solidFill>
                  <a:effectLst/>
                  <a:uLnTx/>
                  <a:uFillTx/>
                  <a:latin typeface="Arial"/>
                  <a:ea typeface="+mn-ea"/>
                  <a:cs typeface="+mn-cs"/>
                </a:endParaRPr>
              </a:p>
            </p:txBody>
          </p:sp>
        </p:grpSp>
        <p:sp>
          <p:nvSpPr>
            <p:cNvPr id="10" name="Round Diagonal Corner Rectangle 9">
              <a:extLst>
                <a:ext uri="{FF2B5EF4-FFF2-40B4-BE49-F238E27FC236}">
                  <a16:creationId xmlns:a16="http://schemas.microsoft.com/office/drawing/2014/main" id="{4DB34F96-A40E-4BFE-8B89-39C39BE0D4AF}"/>
                </a:ext>
              </a:extLst>
            </p:cNvPr>
            <p:cNvSpPr/>
            <p:nvPr/>
          </p:nvSpPr>
          <p:spPr>
            <a:xfrm>
              <a:off x="19668" y="8620"/>
              <a:ext cx="437650" cy="437650"/>
            </a:xfrm>
            <a:prstGeom prst="round2DiagRect">
              <a:avLst>
                <a:gd name="adj1" fmla="val 18841"/>
                <a:gd name="adj2" fmla="val 0"/>
              </a:avLst>
            </a:prstGeom>
            <a:solidFill>
              <a:srgbClr val="FFC000"/>
            </a:solidFill>
            <a:ln w="12700" cap="flat" cmpd="sng" algn="ctr">
              <a:noFill/>
              <a:prstDash val="solid"/>
              <a:miter lim="800000"/>
            </a:ln>
            <a:effectLst/>
          </p:spPr>
          <p:txBody>
            <a:bodyPr rtlCol="0" anchor="ctr"/>
            <a:lstStyle/>
            <a:p>
              <a:pPr marL="0" marR="0" lvl="0" indent="0" algn="ctr" defTabSz="713232" eaLnBrk="1" fontAlgn="auto" latinLnBrk="0" hangingPunct="1">
                <a:lnSpc>
                  <a:spcPct val="100000"/>
                </a:lnSpc>
                <a:spcBef>
                  <a:spcPts val="0"/>
                </a:spcBef>
                <a:spcAft>
                  <a:spcPts val="0"/>
                </a:spcAft>
                <a:buClrTx/>
                <a:buSzTx/>
                <a:buFontTx/>
                <a:buNone/>
                <a:tabLst/>
                <a:defRPr/>
              </a:pPr>
              <a:endParaRPr kumimoji="0" lang="bg-BG" sz="1404" b="0" i="0" u="none" strike="noStrike" kern="0" cap="none" spc="0" normalizeH="0" baseline="0" noProof="0">
                <a:ln>
                  <a:noFill/>
                </a:ln>
                <a:solidFill>
                  <a:srgbClr val="34719E"/>
                </a:solidFill>
                <a:effectLst/>
                <a:uLnTx/>
                <a:uFillTx/>
                <a:latin typeface="Arial"/>
                <a:ea typeface="+mn-ea"/>
                <a:cs typeface="+mn-cs"/>
              </a:endParaRPr>
            </a:p>
          </p:txBody>
        </p:sp>
        <p:sp>
          <p:nvSpPr>
            <p:cNvPr id="11" name="TextBox 3">
              <a:extLst>
                <a:ext uri="{FF2B5EF4-FFF2-40B4-BE49-F238E27FC236}">
                  <a16:creationId xmlns:a16="http://schemas.microsoft.com/office/drawing/2014/main" id="{0F856280-A15C-45C2-8075-7BDF2CBADF72}"/>
                </a:ext>
              </a:extLst>
            </p:cNvPr>
            <p:cNvSpPr txBox="1"/>
            <p:nvPr/>
          </p:nvSpPr>
          <p:spPr>
            <a:xfrm>
              <a:off x="14545" y="8620"/>
              <a:ext cx="470000" cy="400110"/>
            </a:xfrm>
            <a:prstGeom prst="rect">
              <a:avLst/>
            </a:prstGeom>
            <a:noFill/>
          </p:spPr>
          <p:txBody>
            <a:bodyPr wrap="none" rtlCol="0">
              <a:spAutoFit/>
            </a:bodyPr>
            <a:lstStyle/>
            <a:p>
              <a:pPr algn="ctr" defTabSz="713232"/>
              <a:r>
                <a:rPr lang="en-US" sz="2000" dirty="0">
                  <a:solidFill>
                    <a:srgbClr val="FAFAFA"/>
                  </a:solidFill>
                  <a:ea typeface="Open Sans Light" panose="020B0306030504020204" pitchFamily="34" charset="0"/>
                  <a:cs typeface="Open Sans Light" panose="020B0306030504020204" pitchFamily="34" charset="0"/>
                </a:rPr>
                <a:t>02</a:t>
              </a:r>
              <a:endParaRPr lang="bg-BG" sz="2000" dirty="0">
                <a:solidFill>
                  <a:srgbClr val="FAFAFA"/>
                </a:solidFill>
                <a:ea typeface="Open Sans Light" panose="020B0306030504020204" pitchFamily="34" charset="0"/>
                <a:cs typeface="Open Sans Light" panose="020B0306030504020204" pitchFamily="34" charset="0"/>
              </a:endParaRPr>
            </a:p>
          </p:txBody>
        </p:sp>
      </p:gr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02" name="5 Imagen">
            <a:extLst>
              <a:ext uri="{FF2B5EF4-FFF2-40B4-BE49-F238E27FC236}">
                <a16:creationId xmlns:a16="http://schemas.microsoft.com/office/drawing/2014/main" id="{CD30B749-3261-41BF-9837-56DDA19548B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56783" y="1966019"/>
            <a:ext cx="2371725" cy="1716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03" name="6 Imagen">
            <a:extLst>
              <a:ext uri="{FF2B5EF4-FFF2-40B4-BE49-F238E27FC236}">
                <a16:creationId xmlns:a16="http://schemas.microsoft.com/office/drawing/2014/main" id="{47581878-905D-41CF-BE86-3316ADA66F8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23462" y="1966473"/>
            <a:ext cx="2814154" cy="187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04" name="7 Imagen">
            <a:extLst>
              <a:ext uri="{FF2B5EF4-FFF2-40B4-BE49-F238E27FC236}">
                <a16:creationId xmlns:a16="http://schemas.microsoft.com/office/drawing/2014/main" id="{5B35D79A-7760-4453-8E39-A4A4DFFECD3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249628" y="4020934"/>
            <a:ext cx="2899404" cy="19694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205" name="8 CuadroTexto">
            <a:extLst>
              <a:ext uri="{FF2B5EF4-FFF2-40B4-BE49-F238E27FC236}">
                <a16:creationId xmlns:a16="http://schemas.microsoft.com/office/drawing/2014/main" id="{6AF4FB29-5358-4727-AFEB-F2D77786FF92}"/>
              </a:ext>
            </a:extLst>
          </p:cNvPr>
          <p:cNvSpPr txBox="1">
            <a:spLocks noChangeArrowheads="1"/>
          </p:cNvSpPr>
          <p:nvPr/>
        </p:nvSpPr>
        <p:spPr bwMode="auto">
          <a:xfrm>
            <a:off x="251520" y="3753036"/>
            <a:ext cx="6120680" cy="2031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000">
                <a:solidFill>
                  <a:schemeClr val="tx1"/>
                </a:solidFill>
                <a:latin typeface="Arial" panose="020B0604020202020204" pitchFamily="34" charset="0"/>
                <a:cs typeface="Arial" panose="020B0604020202020204" pitchFamily="34" charset="0"/>
              </a:defRPr>
            </a:lvl1pPr>
            <a:lvl2pPr marL="742950" indent="-285750">
              <a:defRPr sz="2000">
                <a:solidFill>
                  <a:schemeClr val="tx1"/>
                </a:solidFill>
                <a:latin typeface="Arial" panose="020B0604020202020204" pitchFamily="34" charset="0"/>
                <a:cs typeface="Arial" panose="020B0604020202020204" pitchFamily="34" charset="0"/>
              </a:defRPr>
            </a:lvl2pPr>
            <a:lvl3pPr marL="1143000" indent="-228600">
              <a:defRPr sz="2000">
                <a:solidFill>
                  <a:schemeClr val="tx1"/>
                </a:solidFill>
                <a:latin typeface="Arial" panose="020B0604020202020204" pitchFamily="34" charset="0"/>
                <a:cs typeface="Arial" panose="020B0604020202020204" pitchFamily="34" charset="0"/>
              </a:defRPr>
            </a:lvl3pPr>
            <a:lvl4pPr marL="1600200" indent="-228600">
              <a:defRPr sz="2000">
                <a:solidFill>
                  <a:schemeClr val="tx1"/>
                </a:solidFill>
                <a:latin typeface="Arial" panose="020B0604020202020204" pitchFamily="34" charset="0"/>
                <a:cs typeface="Arial" panose="020B0604020202020204" pitchFamily="34" charset="0"/>
              </a:defRPr>
            </a:lvl4pPr>
            <a:lvl5pPr marL="2057400" indent="-228600">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9pPr>
          </a:lstStyle>
          <a:p>
            <a:pPr algn="just"/>
            <a:r>
              <a:rPr lang="en-US" altLang="en-US" sz="1800" dirty="0">
                <a:solidFill>
                  <a:schemeClr val="tx1">
                    <a:lumMod val="75000"/>
                    <a:lumOff val="25000"/>
                  </a:schemeClr>
                </a:solidFill>
                <a:latin typeface="Calibri" panose="020F0502020204030204" pitchFamily="34" charset="0"/>
              </a:rPr>
              <a:t>These engines operate at constant speed when connected to the electric grid, however, they are ready to operate at variable speed if they are connected to a frequency inverter.</a:t>
            </a:r>
          </a:p>
          <a:p>
            <a:pPr algn="just"/>
            <a:endParaRPr lang="en-US" altLang="en-US" sz="1800" dirty="0">
              <a:solidFill>
                <a:schemeClr val="tx1">
                  <a:lumMod val="75000"/>
                  <a:lumOff val="25000"/>
                </a:schemeClr>
              </a:solidFill>
              <a:latin typeface="Calibri" panose="020F0502020204030204" pitchFamily="34" charset="0"/>
            </a:endParaRPr>
          </a:p>
          <a:p>
            <a:pPr algn="just"/>
            <a:r>
              <a:rPr lang="en-US" altLang="en-US" sz="1800" dirty="0">
                <a:solidFill>
                  <a:schemeClr val="tx1">
                    <a:lumMod val="75000"/>
                    <a:lumOff val="25000"/>
                  </a:schemeClr>
                </a:solidFill>
                <a:latin typeface="Calibri" panose="020F0502020204030204" pitchFamily="34" charset="0"/>
              </a:rPr>
              <a:t>There is a high potential for energy savings, since the energy depends exponentially on the speed, so that when it is reduced, the energy demand is too low.</a:t>
            </a:r>
          </a:p>
        </p:txBody>
      </p:sp>
      <p:sp>
        <p:nvSpPr>
          <p:cNvPr id="51207" name="Text Box 7">
            <a:extLst>
              <a:ext uri="{FF2B5EF4-FFF2-40B4-BE49-F238E27FC236}">
                <a16:creationId xmlns:a16="http://schemas.microsoft.com/office/drawing/2014/main" id="{A4004E03-1123-415A-82F0-8D335312BF80}"/>
              </a:ext>
            </a:extLst>
          </p:cNvPr>
          <p:cNvSpPr txBox="1">
            <a:spLocks noChangeArrowheads="1"/>
          </p:cNvSpPr>
          <p:nvPr/>
        </p:nvSpPr>
        <p:spPr bwMode="auto">
          <a:xfrm>
            <a:off x="339691" y="855663"/>
            <a:ext cx="8797925" cy="8468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000">
                <a:solidFill>
                  <a:schemeClr val="tx1"/>
                </a:solidFill>
                <a:latin typeface="Arial" panose="020B0604020202020204" pitchFamily="34" charset="0"/>
                <a:cs typeface="Arial" panose="020B0604020202020204" pitchFamily="34" charset="0"/>
              </a:defRPr>
            </a:lvl1pPr>
            <a:lvl2pPr marL="742950" indent="-285750">
              <a:defRPr sz="2000">
                <a:solidFill>
                  <a:schemeClr val="tx1"/>
                </a:solidFill>
                <a:latin typeface="Arial" panose="020B0604020202020204" pitchFamily="34" charset="0"/>
                <a:cs typeface="Arial" panose="020B0604020202020204" pitchFamily="34" charset="0"/>
              </a:defRPr>
            </a:lvl2pPr>
            <a:lvl3pPr marL="1143000" indent="-228600">
              <a:defRPr sz="2000">
                <a:solidFill>
                  <a:schemeClr val="tx1"/>
                </a:solidFill>
                <a:latin typeface="Arial" panose="020B0604020202020204" pitchFamily="34" charset="0"/>
                <a:cs typeface="Arial" panose="020B0604020202020204" pitchFamily="34" charset="0"/>
              </a:defRPr>
            </a:lvl3pPr>
            <a:lvl4pPr marL="1600200" indent="-228600">
              <a:defRPr sz="2000">
                <a:solidFill>
                  <a:schemeClr val="tx1"/>
                </a:solidFill>
                <a:latin typeface="Arial" panose="020B0604020202020204" pitchFamily="34" charset="0"/>
                <a:cs typeface="Arial" panose="020B0604020202020204" pitchFamily="34" charset="0"/>
              </a:defRPr>
            </a:lvl4pPr>
            <a:lvl5pPr marL="2057400" indent="-228600">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9pPr>
          </a:lstStyle>
          <a:p>
            <a:pPr>
              <a:spcBef>
                <a:spcPct val="50000"/>
              </a:spcBef>
              <a:defRPr/>
            </a:pPr>
            <a:r>
              <a:rPr lang="en-US" b="1" dirty="0">
                <a:solidFill>
                  <a:srgbClr val="FFC000"/>
                </a:solidFill>
              </a:rPr>
              <a:t>What are the opportunities to save energy in electric engines?</a:t>
            </a:r>
          </a:p>
          <a:p>
            <a:pPr algn="just">
              <a:lnSpc>
                <a:spcPct val="150000"/>
              </a:lnSpc>
              <a:spcBef>
                <a:spcPct val="50000"/>
              </a:spcBef>
            </a:pPr>
            <a:r>
              <a:rPr lang="en-GB" altLang="en-US" sz="1600" b="1" dirty="0">
                <a:solidFill>
                  <a:schemeClr val="tx1">
                    <a:lumMod val="75000"/>
                    <a:lumOff val="25000"/>
                  </a:schemeClr>
                </a:solidFill>
              </a:rPr>
              <a:t>4.- </a:t>
            </a:r>
            <a:r>
              <a:rPr lang="es-ES" altLang="en-US" sz="1600" b="1" dirty="0" err="1">
                <a:solidFill>
                  <a:schemeClr val="tx1">
                    <a:lumMod val="75000"/>
                    <a:lumOff val="25000"/>
                  </a:schemeClr>
                </a:solidFill>
              </a:rPr>
              <a:t>Install</a:t>
            </a:r>
            <a:r>
              <a:rPr lang="es-ES" altLang="en-US" sz="1600" b="1" dirty="0">
                <a:solidFill>
                  <a:schemeClr val="tx1">
                    <a:lumMod val="75000"/>
                    <a:lumOff val="25000"/>
                  </a:schemeClr>
                </a:solidFill>
              </a:rPr>
              <a:t> Variable </a:t>
            </a:r>
            <a:r>
              <a:rPr lang="es-ES" altLang="en-US" sz="1600" b="1" dirty="0" err="1">
                <a:solidFill>
                  <a:schemeClr val="tx1">
                    <a:lumMod val="75000"/>
                    <a:lumOff val="25000"/>
                  </a:schemeClr>
                </a:solidFill>
              </a:rPr>
              <a:t>Frequency</a:t>
            </a:r>
            <a:r>
              <a:rPr lang="es-ES" altLang="en-US" sz="1600" b="1" dirty="0">
                <a:solidFill>
                  <a:schemeClr val="tx1">
                    <a:lumMod val="75000"/>
                    <a:lumOff val="25000"/>
                  </a:schemeClr>
                </a:solidFill>
              </a:rPr>
              <a:t> Drive</a:t>
            </a:r>
            <a:endParaRPr lang="en-GB" altLang="en-US" sz="1600" b="1" dirty="0">
              <a:solidFill>
                <a:schemeClr val="tx1">
                  <a:lumMod val="75000"/>
                  <a:lumOff val="25000"/>
                </a:schemeClr>
              </a:solidFill>
            </a:endParaRPr>
          </a:p>
        </p:txBody>
      </p:sp>
      <p:grpSp>
        <p:nvGrpSpPr>
          <p:cNvPr id="9" name="Grupo 8">
            <a:extLst>
              <a:ext uri="{FF2B5EF4-FFF2-40B4-BE49-F238E27FC236}">
                <a16:creationId xmlns:a16="http://schemas.microsoft.com/office/drawing/2014/main" id="{8675EB92-3C8B-48E2-B694-4A6312BC438D}"/>
              </a:ext>
            </a:extLst>
          </p:cNvPr>
          <p:cNvGrpSpPr/>
          <p:nvPr/>
        </p:nvGrpSpPr>
        <p:grpSpPr>
          <a:xfrm>
            <a:off x="14545" y="8620"/>
            <a:ext cx="8759319" cy="718955"/>
            <a:chOff x="14545" y="8620"/>
            <a:chExt cx="8759319" cy="718955"/>
          </a:xfrm>
        </p:grpSpPr>
        <p:grpSp>
          <p:nvGrpSpPr>
            <p:cNvPr id="10" name="Grupo 9">
              <a:extLst>
                <a:ext uri="{FF2B5EF4-FFF2-40B4-BE49-F238E27FC236}">
                  <a16:creationId xmlns:a16="http://schemas.microsoft.com/office/drawing/2014/main" id="{EE63B79F-48C0-451B-B491-5C842E59E849}"/>
                </a:ext>
              </a:extLst>
            </p:cNvPr>
            <p:cNvGrpSpPr/>
            <p:nvPr/>
          </p:nvGrpSpPr>
          <p:grpSpPr>
            <a:xfrm>
              <a:off x="370136" y="236507"/>
              <a:ext cx="8403728" cy="491068"/>
              <a:chOff x="370136" y="273636"/>
              <a:chExt cx="8403728" cy="491068"/>
            </a:xfrm>
          </p:grpSpPr>
          <p:sp>
            <p:nvSpPr>
              <p:cNvPr id="13" name="Titel 1">
                <a:extLst>
                  <a:ext uri="{FF2B5EF4-FFF2-40B4-BE49-F238E27FC236}">
                    <a16:creationId xmlns:a16="http://schemas.microsoft.com/office/drawing/2014/main" id="{207445CF-545A-4996-BDF6-1ACB44D54C70}"/>
                  </a:ext>
                </a:extLst>
              </p:cNvPr>
              <p:cNvSpPr txBox="1">
                <a:spLocks/>
              </p:cNvSpPr>
              <p:nvPr/>
            </p:nvSpPr>
            <p:spPr>
              <a:xfrm>
                <a:off x="370136" y="274638"/>
                <a:ext cx="8006861" cy="490066"/>
              </a:xfrm>
              <a:prstGeom prst="rect">
                <a:avLst/>
              </a:prstGeom>
              <a:solidFill>
                <a:srgbClr val="209298"/>
              </a:solidFill>
            </p:spPr>
            <p:txBody>
              <a:bodyPr vert="horz" lIns="91440" tIns="45720" rIns="91440" bIns="45720" rtlCol="0" anchor="ctr">
                <a:normAutofit/>
              </a:bodyPr>
              <a:lstStyle>
                <a:lvl1pPr algn="l" defTabSz="914400" rtl="0" eaLnBrk="1" latinLnBrk="0" hangingPunct="1">
                  <a:spcBef>
                    <a:spcPct val="0"/>
                  </a:spcBef>
                  <a:buNone/>
                  <a:defRPr sz="2200" b="1" kern="1200">
                    <a:solidFill>
                      <a:schemeClr val="bg1"/>
                    </a:solidFill>
                    <a:latin typeface="+mj-lt"/>
                    <a:ea typeface="+mj-ea"/>
                    <a:cs typeface="+mj-cs"/>
                  </a:defRPr>
                </a:lvl1pPr>
              </a:lstStyle>
              <a:p>
                <a:r>
                  <a:rPr lang="de-DE" dirty="0"/>
                  <a:t>Energy Efficiency in Engines</a:t>
                </a:r>
              </a:p>
            </p:txBody>
          </p:sp>
          <p:sp>
            <p:nvSpPr>
              <p:cNvPr id="14" name="Rectángulo 13">
                <a:extLst>
                  <a:ext uri="{FF2B5EF4-FFF2-40B4-BE49-F238E27FC236}">
                    <a16:creationId xmlns:a16="http://schemas.microsoft.com/office/drawing/2014/main" id="{5E75ADC3-5207-4228-B21C-539DD8E5C96F}"/>
                  </a:ext>
                </a:extLst>
              </p:cNvPr>
              <p:cNvSpPr/>
              <p:nvPr/>
            </p:nvSpPr>
            <p:spPr>
              <a:xfrm>
                <a:off x="8548873" y="273636"/>
                <a:ext cx="224991" cy="489600"/>
              </a:xfrm>
              <a:prstGeom prst="rect">
                <a:avLst/>
              </a:prstGeom>
              <a:solidFill>
                <a:srgbClr val="1B8E95"/>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s-ES" sz="1800" b="0" i="0" u="none" strike="noStrike" kern="0" cap="none" spc="0" normalizeH="0" baseline="0" noProof="0" dirty="0">
                  <a:ln>
                    <a:noFill/>
                  </a:ln>
                  <a:solidFill>
                    <a:srgbClr val="FFFFFF"/>
                  </a:solidFill>
                  <a:effectLst/>
                  <a:uLnTx/>
                  <a:uFillTx/>
                  <a:latin typeface="Arial"/>
                  <a:ea typeface="+mn-ea"/>
                  <a:cs typeface="+mn-cs"/>
                </a:endParaRPr>
              </a:p>
            </p:txBody>
          </p:sp>
        </p:grpSp>
        <p:sp>
          <p:nvSpPr>
            <p:cNvPr id="11" name="Round Diagonal Corner Rectangle 9">
              <a:extLst>
                <a:ext uri="{FF2B5EF4-FFF2-40B4-BE49-F238E27FC236}">
                  <a16:creationId xmlns:a16="http://schemas.microsoft.com/office/drawing/2014/main" id="{04E7A86F-5A17-4C31-955D-644843296E7C}"/>
                </a:ext>
              </a:extLst>
            </p:cNvPr>
            <p:cNvSpPr/>
            <p:nvPr/>
          </p:nvSpPr>
          <p:spPr>
            <a:xfrm>
              <a:off x="19668" y="8620"/>
              <a:ext cx="437650" cy="437650"/>
            </a:xfrm>
            <a:prstGeom prst="round2DiagRect">
              <a:avLst>
                <a:gd name="adj1" fmla="val 18841"/>
                <a:gd name="adj2" fmla="val 0"/>
              </a:avLst>
            </a:prstGeom>
            <a:solidFill>
              <a:srgbClr val="FFC000"/>
            </a:solidFill>
            <a:ln w="12700" cap="flat" cmpd="sng" algn="ctr">
              <a:noFill/>
              <a:prstDash val="solid"/>
              <a:miter lim="800000"/>
            </a:ln>
            <a:effectLst/>
          </p:spPr>
          <p:txBody>
            <a:bodyPr rtlCol="0" anchor="ctr"/>
            <a:lstStyle/>
            <a:p>
              <a:pPr marL="0" marR="0" lvl="0" indent="0" algn="ctr" defTabSz="713232" eaLnBrk="1" fontAlgn="auto" latinLnBrk="0" hangingPunct="1">
                <a:lnSpc>
                  <a:spcPct val="100000"/>
                </a:lnSpc>
                <a:spcBef>
                  <a:spcPts val="0"/>
                </a:spcBef>
                <a:spcAft>
                  <a:spcPts val="0"/>
                </a:spcAft>
                <a:buClrTx/>
                <a:buSzTx/>
                <a:buFontTx/>
                <a:buNone/>
                <a:tabLst/>
                <a:defRPr/>
              </a:pPr>
              <a:endParaRPr kumimoji="0" lang="bg-BG" sz="1404" b="0" i="0" u="none" strike="noStrike" kern="0" cap="none" spc="0" normalizeH="0" baseline="0" noProof="0">
                <a:ln>
                  <a:noFill/>
                </a:ln>
                <a:solidFill>
                  <a:srgbClr val="34719E"/>
                </a:solidFill>
                <a:effectLst/>
                <a:uLnTx/>
                <a:uFillTx/>
                <a:latin typeface="Arial"/>
                <a:ea typeface="+mn-ea"/>
                <a:cs typeface="+mn-cs"/>
              </a:endParaRPr>
            </a:p>
          </p:txBody>
        </p:sp>
        <p:sp>
          <p:nvSpPr>
            <p:cNvPr id="12" name="TextBox 3">
              <a:extLst>
                <a:ext uri="{FF2B5EF4-FFF2-40B4-BE49-F238E27FC236}">
                  <a16:creationId xmlns:a16="http://schemas.microsoft.com/office/drawing/2014/main" id="{501D1401-FA30-4499-8D8D-399483C791E2}"/>
                </a:ext>
              </a:extLst>
            </p:cNvPr>
            <p:cNvSpPr txBox="1"/>
            <p:nvPr/>
          </p:nvSpPr>
          <p:spPr>
            <a:xfrm>
              <a:off x="14545" y="8620"/>
              <a:ext cx="470000" cy="400110"/>
            </a:xfrm>
            <a:prstGeom prst="rect">
              <a:avLst/>
            </a:prstGeom>
            <a:noFill/>
          </p:spPr>
          <p:txBody>
            <a:bodyPr wrap="none" rtlCol="0">
              <a:spAutoFit/>
            </a:bodyPr>
            <a:lstStyle/>
            <a:p>
              <a:pPr algn="ctr" defTabSz="713232"/>
              <a:r>
                <a:rPr lang="en-US" sz="2000" dirty="0">
                  <a:solidFill>
                    <a:srgbClr val="FAFAFA"/>
                  </a:solidFill>
                  <a:ea typeface="Open Sans Light" panose="020B0306030504020204" pitchFamily="34" charset="0"/>
                  <a:cs typeface="Open Sans Light" panose="020B0306030504020204" pitchFamily="34" charset="0"/>
                </a:rPr>
                <a:t>02</a:t>
              </a:r>
              <a:endParaRPr lang="bg-BG" sz="2000" dirty="0">
                <a:solidFill>
                  <a:srgbClr val="FAFAFA"/>
                </a:solidFill>
                <a:ea typeface="Open Sans Light" panose="020B0306030504020204" pitchFamily="34" charset="0"/>
                <a:cs typeface="Open Sans Light" panose="020B0306030504020204" pitchFamily="34" charset="0"/>
              </a:endParaRPr>
            </a:p>
          </p:txBody>
        </p:sp>
      </p:gr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2226" name="20 Imagen">
            <a:extLst>
              <a:ext uri="{FF2B5EF4-FFF2-40B4-BE49-F238E27FC236}">
                <a16:creationId xmlns:a16="http://schemas.microsoft.com/office/drawing/2014/main" id="{526BC83F-6969-4A68-8FBA-FBD60A9CC60D}"/>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4861" r="2648" b="12500"/>
          <a:stretch/>
        </p:blipFill>
        <p:spPr bwMode="auto">
          <a:xfrm>
            <a:off x="3779279" y="1975242"/>
            <a:ext cx="5293221" cy="32629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2227" name="22 CuadroTexto">
            <a:extLst>
              <a:ext uri="{FF2B5EF4-FFF2-40B4-BE49-F238E27FC236}">
                <a16:creationId xmlns:a16="http://schemas.microsoft.com/office/drawing/2014/main" id="{068784BB-9B82-45A8-AD2C-4E5DD98FA48D}"/>
              </a:ext>
            </a:extLst>
          </p:cNvPr>
          <p:cNvSpPr txBox="1">
            <a:spLocks noChangeArrowheads="1"/>
          </p:cNvSpPr>
          <p:nvPr/>
        </p:nvSpPr>
        <p:spPr bwMode="auto">
          <a:xfrm>
            <a:off x="413134" y="5429666"/>
            <a:ext cx="8360730" cy="5539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000">
                <a:solidFill>
                  <a:schemeClr val="tx1"/>
                </a:solidFill>
                <a:latin typeface="Arial" panose="020B0604020202020204" pitchFamily="34" charset="0"/>
                <a:cs typeface="Arial" panose="020B0604020202020204" pitchFamily="34" charset="0"/>
              </a:defRPr>
            </a:lvl1pPr>
            <a:lvl2pPr marL="742950" indent="-285750">
              <a:defRPr sz="2000">
                <a:solidFill>
                  <a:schemeClr val="tx1"/>
                </a:solidFill>
                <a:latin typeface="Arial" panose="020B0604020202020204" pitchFamily="34" charset="0"/>
                <a:cs typeface="Arial" panose="020B0604020202020204" pitchFamily="34" charset="0"/>
              </a:defRPr>
            </a:lvl2pPr>
            <a:lvl3pPr marL="1143000" indent="-228600">
              <a:defRPr sz="2000">
                <a:solidFill>
                  <a:schemeClr val="tx1"/>
                </a:solidFill>
                <a:latin typeface="Arial" panose="020B0604020202020204" pitchFamily="34" charset="0"/>
                <a:cs typeface="Arial" panose="020B0604020202020204" pitchFamily="34" charset="0"/>
              </a:defRPr>
            </a:lvl3pPr>
            <a:lvl4pPr marL="1600200" indent="-228600">
              <a:defRPr sz="2000">
                <a:solidFill>
                  <a:schemeClr val="tx1"/>
                </a:solidFill>
                <a:latin typeface="Arial" panose="020B0604020202020204" pitchFamily="34" charset="0"/>
                <a:cs typeface="Arial" panose="020B0604020202020204" pitchFamily="34" charset="0"/>
              </a:defRPr>
            </a:lvl4pPr>
            <a:lvl5pPr marL="2057400" indent="-228600">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9pPr>
          </a:lstStyle>
          <a:p>
            <a:pPr algn="just"/>
            <a:r>
              <a:rPr lang="en-US" altLang="en-US" sz="1500" dirty="0">
                <a:solidFill>
                  <a:schemeClr val="tx1">
                    <a:lumMod val="75000"/>
                    <a:lumOff val="25000"/>
                  </a:schemeClr>
                </a:solidFill>
              </a:rPr>
              <a:t>It shows that, during 24 hours a day, an engine with 37 kW, the real power demanded is an average of 26,5 kW. The daily energy consumption is 625 kWh, so this value is 133.750 kWh. </a:t>
            </a:r>
          </a:p>
        </p:txBody>
      </p:sp>
      <p:pic>
        <p:nvPicPr>
          <p:cNvPr id="52228" name="Picture 2">
            <a:extLst>
              <a:ext uri="{FF2B5EF4-FFF2-40B4-BE49-F238E27FC236}">
                <a16:creationId xmlns:a16="http://schemas.microsoft.com/office/drawing/2014/main" id="{928DE6E7-BAE8-4750-B008-EA7E71ED0DA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1084" y="2070100"/>
            <a:ext cx="3798888" cy="3127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2230" name="Text Box 7">
            <a:extLst>
              <a:ext uri="{FF2B5EF4-FFF2-40B4-BE49-F238E27FC236}">
                <a16:creationId xmlns:a16="http://schemas.microsoft.com/office/drawing/2014/main" id="{CA7ABCBA-C2E1-4989-AC24-759E541B85CE}"/>
              </a:ext>
            </a:extLst>
          </p:cNvPr>
          <p:cNvSpPr txBox="1">
            <a:spLocks noChangeArrowheads="1"/>
          </p:cNvSpPr>
          <p:nvPr/>
        </p:nvSpPr>
        <p:spPr bwMode="auto">
          <a:xfrm>
            <a:off x="370136" y="841886"/>
            <a:ext cx="8797925" cy="8468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000">
                <a:solidFill>
                  <a:schemeClr val="tx1"/>
                </a:solidFill>
                <a:latin typeface="Arial" panose="020B0604020202020204" pitchFamily="34" charset="0"/>
                <a:cs typeface="Arial" panose="020B0604020202020204" pitchFamily="34" charset="0"/>
              </a:defRPr>
            </a:lvl1pPr>
            <a:lvl2pPr marL="742950" indent="-285750">
              <a:defRPr sz="2000">
                <a:solidFill>
                  <a:schemeClr val="tx1"/>
                </a:solidFill>
                <a:latin typeface="Arial" panose="020B0604020202020204" pitchFamily="34" charset="0"/>
                <a:cs typeface="Arial" panose="020B0604020202020204" pitchFamily="34" charset="0"/>
              </a:defRPr>
            </a:lvl2pPr>
            <a:lvl3pPr marL="1143000" indent="-228600">
              <a:defRPr sz="2000">
                <a:solidFill>
                  <a:schemeClr val="tx1"/>
                </a:solidFill>
                <a:latin typeface="Arial" panose="020B0604020202020204" pitchFamily="34" charset="0"/>
                <a:cs typeface="Arial" panose="020B0604020202020204" pitchFamily="34" charset="0"/>
              </a:defRPr>
            </a:lvl3pPr>
            <a:lvl4pPr marL="1600200" indent="-228600">
              <a:defRPr sz="2000">
                <a:solidFill>
                  <a:schemeClr val="tx1"/>
                </a:solidFill>
                <a:latin typeface="Arial" panose="020B0604020202020204" pitchFamily="34" charset="0"/>
                <a:cs typeface="Arial" panose="020B0604020202020204" pitchFamily="34" charset="0"/>
              </a:defRPr>
            </a:lvl4pPr>
            <a:lvl5pPr marL="2057400" indent="-228600">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9pPr>
          </a:lstStyle>
          <a:p>
            <a:pPr>
              <a:spcBef>
                <a:spcPct val="50000"/>
              </a:spcBef>
              <a:defRPr/>
            </a:pPr>
            <a:r>
              <a:rPr lang="en-US" b="1" dirty="0">
                <a:solidFill>
                  <a:srgbClr val="FFC000"/>
                </a:solidFill>
              </a:rPr>
              <a:t>What are the opportunities to save energy in electric engines?</a:t>
            </a:r>
          </a:p>
          <a:p>
            <a:pPr algn="just">
              <a:lnSpc>
                <a:spcPct val="150000"/>
              </a:lnSpc>
              <a:spcBef>
                <a:spcPct val="50000"/>
              </a:spcBef>
            </a:pPr>
            <a:r>
              <a:rPr lang="en-GB" altLang="en-US" sz="1600" b="1" dirty="0">
                <a:solidFill>
                  <a:schemeClr val="tx1">
                    <a:lumMod val="75000"/>
                    <a:lumOff val="25000"/>
                  </a:schemeClr>
                </a:solidFill>
              </a:rPr>
              <a:t>4.- </a:t>
            </a:r>
            <a:r>
              <a:rPr lang="es-ES" altLang="en-US" sz="1600" b="1" dirty="0" err="1">
                <a:solidFill>
                  <a:schemeClr val="tx1">
                    <a:lumMod val="75000"/>
                    <a:lumOff val="25000"/>
                  </a:schemeClr>
                </a:solidFill>
              </a:rPr>
              <a:t>Install</a:t>
            </a:r>
            <a:r>
              <a:rPr lang="es-ES" altLang="en-US" sz="1600" b="1" dirty="0">
                <a:solidFill>
                  <a:schemeClr val="tx1">
                    <a:lumMod val="75000"/>
                    <a:lumOff val="25000"/>
                  </a:schemeClr>
                </a:solidFill>
              </a:rPr>
              <a:t> Variable </a:t>
            </a:r>
            <a:r>
              <a:rPr lang="es-ES" altLang="en-US" sz="1600" b="1" dirty="0" err="1">
                <a:solidFill>
                  <a:schemeClr val="tx1">
                    <a:lumMod val="75000"/>
                    <a:lumOff val="25000"/>
                  </a:schemeClr>
                </a:solidFill>
              </a:rPr>
              <a:t>Frequency</a:t>
            </a:r>
            <a:r>
              <a:rPr lang="es-ES" altLang="en-US" sz="1600" b="1" dirty="0">
                <a:solidFill>
                  <a:schemeClr val="tx1">
                    <a:lumMod val="75000"/>
                    <a:lumOff val="25000"/>
                  </a:schemeClr>
                </a:solidFill>
              </a:rPr>
              <a:t> Drive</a:t>
            </a:r>
            <a:endParaRPr lang="en-GB" altLang="en-US" sz="1600" b="1" dirty="0"/>
          </a:p>
        </p:txBody>
      </p:sp>
      <p:sp>
        <p:nvSpPr>
          <p:cNvPr id="52231" name="1 CuadroTexto">
            <a:extLst>
              <a:ext uri="{FF2B5EF4-FFF2-40B4-BE49-F238E27FC236}">
                <a16:creationId xmlns:a16="http://schemas.microsoft.com/office/drawing/2014/main" id="{2B5D75F7-88CD-4448-B1D9-125422642048}"/>
              </a:ext>
            </a:extLst>
          </p:cNvPr>
          <p:cNvSpPr txBox="1">
            <a:spLocks noChangeArrowheads="1"/>
          </p:cNvSpPr>
          <p:nvPr/>
        </p:nvSpPr>
        <p:spPr bwMode="auto">
          <a:xfrm>
            <a:off x="523543" y="2027144"/>
            <a:ext cx="1189038" cy="261938"/>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000">
                <a:solidFill>
                  <a:schemeClr val="tx1"/>
                </a:solidFill>
                <a:latin typeface="Arial" panose="020B0604020202020204" pitchFamily="34" charset="0"/>
                <a:cs typeface="Arial" panose="020B0604020202020204" pitchFamily="34" charset="0"/>
              </a:defRPr>
            </a:lvl1pPr>
            <a:lvl2pPr marL="742950" indent="-285750">
              <a:defRPr sz="2000">
                <a:solidFill>
                  <a:schemeClr val="tx1"/>
                </a:solidFill>
                <a:latin typeface="Arial" panose="020B0604020202020204" pitchFamily="34" charset="0"/>
                <a:cs typeface="Arial" panose="020B0604020202020204" pitchFamily="34" charset="0"/>
              </a:defRPr>
            </a:lvl2pPr>
            <a:lvl3pPr marL="1143000" indent="-228600">
              <a:defRPr sz="2000">
                <a:solidFill>
                  <a:schemeClr val="tx1"/>
                </a:solidFill>
                <a:latin typeface="Arial" panose="020B0604020202020204" pitchFamily="34" charset="0"/>
                <a:cs typeface="Arial" panose="020B0604020202020204" pitchFamily="34" charset="0"/>
              </a:defRPr>
            </a:lvl3pPr>
            <a:lvl4pPr marL="1600200" indent="-228600">
              <a:defRPr sz="2000">
                <a:solidFill>
                  <a:schemeClr val="tx1"/>
                </a:solidFill>
                <a:latin typeface="Arial" panose="020B0604020202020204" pitchFamily="34" charset="0"/>
                <a:cs typeface="Arial" panose="020B0604020202020204" pitchFamily="34" charset="0"/>
              </a:defRPr>
            </a:lvl4pPr>
            <a:lvl5pPr marL="2057400" indent="-228600">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9pPr>
          </a:lstStyle>
          <a:p>
            <a:pPr algn="ctr"/>
            <a:r>
              <a:rPr lang="en-GB" altLang="en-US" sz="1100" dirty="0"/>
              <a:t>Used Energy</a:t>
            </a:r>
          </a:p>
        </p:txBody>
      </p:sp>
      <p:sp>
        <p:nvSpPr>
          <p:cNvPr id="52232" name="2 CuadroTexto">
            <a:extLst>
              <a:ext uri="{FF2B5EF4-FFF2-40B4-BE49-F238E27FC236}">
                <a16:creationId xmlns:a16="http://schemas.microsoft.com/office/drawing/2014/main" id="{70D92934-58BC-495C-B302-1730CD1DB429}"/>
              </a:ext>
            </a:extLst>
          </p:cNvPr>
          <p:cNvSpPr txBox="1">
            <a:spLocks noChangeArrowheads="1"/>
          </p:cNvSpPr>
          <p:nvPr/>
        </p:nvSpPr>
        <p:spPr bwMode="auto">
          <a:xfrm>
            <a:off x="1710122" y="2824163"/>
            <a:ext cx="1745754" cy="276999"/>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000">
                <a:solidFill>
                  <a:schemeClr val="tx1"/>
                </a:solidFill>
                <a:latin typeface="Arial" panose="020B0604020202020204" pitchFamily="34" charset="0"/>
                <a:cs typeface="Arial" panose="020B0604020202020204" pitchFamily="34" charset="0"/>
              </a:defRPr>
            </a:lvl1pPr>
            <a:lvl2pPr marL="742950" indent="-285750">
              <a:defRPr sz="2000">
                <a:solidFill>
                  <a:schemeClr val="tx1"/>
                </a:solidFill>
                <a:latin typeface="Arial" panose="020B0604020202020204" pitchFamily="34" charset="0"/>
                <a:cs typeface="Arial" panose="020B0604020202020204" pitchFamily="34" charset="0"/>
              </a:defRPr>
            </a:lvl2pPr>
            <a:lvl3pPr marL="1143000" indent="-228600">
              <a:defRPr sz="2000">
                <a:solidFill>
                  <a:schemeClr val="tx1"/>
                </a:solidFill>
                <a:latin typeface="Arial" panose="020B0604020202020204" pitchFamily="34" charset="0"/>
                <a:cs typeface="Arial" panose="020B0604020202020204" pitchFamily="34" charset="0"/>
              </a:defRPr>
            </a:lvl3pPr>
            <a:lvl4pPr marL="1600200" indent="-228600">
              <a:defRPr sz="2000">
                <a:solidFill>
                  <a:schemeClr val="tx1"/>
                </a:solidFill>
                <a:latin typeface="Arial" panose="020B0604020202020204" pitchFamily="34" charset="0"/>
                <a:cs typeface="Arial" panose="020B0604020202020204" pitchFamily="34" charset="0"/>
              </a:defRPr>
            </a:lvl4pPr>
            <a:lvl5pPr marL="2057400" indent="-228600">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9pPr>
          </a:lstStyle>
          <a:p>
            <a:r>
              <a:rPr lang="en-GB" altLang="en-US" sz="1200" dirty="0"/>
              <a:t>Engine Performance</a:t>
            </a:r>
          </a:p>
        </p:txBody>
      </p:sp>
      <p:sp>
        <p:nvSpPr>
          <p:cNvPr id="52233" name="8 CuadroTexto">
            <a:extLst>
              <a:ext uri="{FF2B5EF4-FFF2-40B4-BE49-F238E27FC236}">
                <a16:creationId xmlns:a16="http://schemas.microsoft.com/office/drawing/2014/main" id="{EE02E399-8EDC-40F3-BB14-7520EE253E49}"/>
              </a:ext>
            </a:extLst>
          </p:cNvPr>
          <p:cNvSpPr txBox="1">
            <a:spLocks noChangeArrowheads="1"/>
          </p:cNvSpPr>
          <p:nvPr/>
        </p:nvSpPr>
        <p:spPr bwMode="auto">
          <a:xfrm>
            <a:off x="1611697" y="3595688"/>
            <a:ext cx="1619250" cy="27622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000">
                <a:solidFill>
                  <a:schemeClr val="tx1"/>
                </a:solidFill>
                <a:latin typeface="Arial" panose="020B0604020202020204" pitchFamily="34" charset="0"/>
                <a:cs typeface="Arial" panose="020B0604020202020204" pitchFamily="34" charset="0"/>
              </a:defRPr>
            </a:lvl1pPr>
            <a:lvl2pPr marL="742950" indent="-285750">
              <a:defRPr sz="2000">
                <a:solidFill>
                  <a:schemeClr val="tx1"/>
                </a:solidFill>
                <a:latin typeface="Arial" panose="020B0604020202020204" pitchFamily="34" charset="0"/>
                <a:cs typeface="Arial" panose="020B0604020202020204" pitchFamily="34" charset="0"/>
              </a:defRPr>
            </a:lvl2pPr>
            <a:lvl3pPr marL="1143000" indent="-228600">
              <a:defRPr sz="2000">
                <a:solidFill>
                  <a:schemeClr val="tx1"/>
                </a:solidFill>
                <a:latin typeface="Arial" panose="020B0604020202020204" pitchFamily="34" charset="0"/>
                <a:cs typeface="Arial" panose="020B0604020202020204" pitchFamily="34" charset="0"/>
              </a:defRPr>
            </a:lvl3pPr>
            <a:lvl4pPr marL="1600200" indent="-228600">
              <a:defRPr sz="2000">
                <a:solidFill>
                  <a:schemeClr val="tx1"/>
                </a:solidFill>
                <a:latin typeface="Arial" panose="020B0604020202020204" pitchFamily="34" charset="0"/>
                <a:cs typeface="Arial" panose="020B0604020202020204" pitchFamily="34" charset="0"/>
              </a:defRPr>
            </a:lvl4pPr>
            <a:lvl5pPr marL="2057400" indent="-228600">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9pPr>
          </a:lstStyle>
          <a:p>
            <a:r>
              <a:rPr lang="en-GB" altLang="en-US" sz="1200" dirty="0"/>
              <a:t>Load Power</a:t>
            </a:r>
          </a:p>
        </p:txBody>
      </p:sp>
      <p:sp>
        <p:nvSpPr>
          <p:cNvPr id="52234" name="9 CuadroTexto">
            <a:extLst>
              <a:ext uri="{FF2B5EF4-FFF2-40B4-BE49-F238E27FC236}">
                <a16:creationId xmlns:a16="http://schemas.microsoft.com/office/drawing/2014/main" id="{D7787CCD-559E-4EFB-B9CC-ADAC98C0475A}"/>
              </a:ext>
            </a:extLst>
          </p:cNvPr>
          <p:cNvSpPr txBox="1">
            <a:spLocks noChangeArrowheads="1"/>
          </p:cNvSpPr>
          <p:nvPr/>
        </p:nvSpPr>
        <p:spPr bwMode="auto">
          <a:xfrm>
            <a:off x="1557722" y="4584700"/>
            <a:ext cx="2006166" cy="276999"/>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000">
                <a:solidFill>
                  <a:schemeClr val="tx1"/>
                </a:solidFill>
                <a:latin typeface="Arial" panose="020B0604020202020204" pitchFamily="34" charset="0"/>
                <a:cs typeface="Arial" panose="020B0604020202020204" pitchFamily="34" charset="0"/>
              </a:defRPr>
            </a:lvl1pPr>
            <a:lvl2pPr marL="742950" indent="-285750">
              <a:defRPr sz="2000">
                <a:solidFill>
                  <a:schemeClr val="tx1"/>
                </a:solidFill>
                <a:latin typeface="Arial" panose="020B0604020202020204" pitchFamily="34" charset="0"/>
                <a:cs typeface="Arial" panose="020B0604020202020204" pitchFamily="34" charset="0"/>
              </a:defRPr>
            </a:lvl2pPr>
            <a:lvl3pPr marL="1143000" indent="-228600">
              <a:defRPr sz="2000">
                <a:solidFill>
                  <a:schemeClr val="tx1"/>
                </a:solidFill>
                <a:latin typeface="Arial" panose="020B0604020202020204" pitchFamily="34" charset="0"/>
                <a:cs typeface="Arial" panose="020B0604020202020204" pitchFamily="34" charset="0"/>
              </a:defRPr>
            </a:lvl3pPr>
            <a:lvl4pPr marL="1600200" indent="-228600">
              <a:defRPr sz="2000">
                <a:solidFill>
                  <a:schemeClr val="tx1"/>
                </a:solidFill>
                <a:latin typeface="Arial" panose="020B0604020202020204" pitchFamily="34" charset="0"/>
                <a:cs typeface="Arial" panose="020B0604020202020204" pitchFamily="34" charset="0"/>
              </a:defRPr>
            </a:lvl4pPr>
            <a:lvl5pPr marL="2057400" indent="-228600">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9pPr>
          </a:lstStyle>
          <a:p>
            <a:r>
              <a:rPr lang="en-GB" altLang="en-US" sz="1200" dirty="0"/>
              <a:t>Pump Performance</a:t>
            </a:r>
          </a:p>
        </p:txBody>
      </p:sp>
      <p:sp>
        <p:nvSpPr>
          <p:cNvPr id="52235" name="10 CuadroTexto">
            <a:extLst>
              <a:ext uri="{FF2B5EF4-FFF2-40B4-BE49-F238E27FC236}">
                <a16:creationId xmlns:a16="http://schemas.microsoft.com/office/drawing/2014/main" id="{C7F1FA9E-5AC4-4E56-A9B3-24E65EEDB6CE}"/>
              </a:ext>
            </a:extLst>
          </p:cNvPr>
          <p:cNvSpPr txBox="1">
            <a:spLocks noChangeArrowheads="1"/>
          </p:cNvSpPr>
          <p:nvPr/>
        </p:nvSpPr>
        <p:spPr bwMode="auto">
          <a:xfrm>
            <a:off x="410485" y="4957763"/>
            <a:ext cx="1189038" cy="261937"/>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000">
                <a:solidFill>
                  <a:schemeClr val="tx1"/>
                </a:solidFill>
                <a:latin typeface="Arial" panose="020B0604020202020204" pitchFamily="34" charset="0"/>
                <a:cs typeface="Arial" panose="020B0604020202020204" pitchFamily="34" charset="0"/>
              </a:defRPr>
            </a:lvl1pPr>
            <a:lvl2pPr marL="742950" indent="-285750">
              <a:defRPr sz="2000">
                <a:solidFill>
                  <a:schemeClr val="tx1"/>
                </a:solidFill>
                <a:latin typeface="Arial" panose="020B0604020202020204" pitchFamily="34" charset="0"/>
                <a:cs typeface="Arial" panose="020B0604020202020204" pitchFamily="34" charset="0"/>
              </a:defRPr>
            </a:lvl2pPr>
            <a:lvl3pPr marL="1143000" indent="-228600">
              <a:defRPr sz="2000">
                <a:solidFill>
                  <a:schemeClr val="tx1"/>
                </a:solidFill>
                <a:latin typeface="Arial" panose="020B0604020202020204" pitchFamily="34" charset="0"/>
                <a:cs typeface="Arial" panose="020B0604020202020204" pitchFamily="34" charset="0"/>
              </a:defRPr>
            </a:lvl3pPr>
            <a:lvl4pPr marL="1600200" indent="-228600">
              <a:defRPr sz="2000">
                <a:solidFill>
                  <a:schemeClr val="tx1"/>
                </a:solidFill>
                <a:latin typeface="Arial" panose="020B0604020202020204" pitchFamily="34" charset="0"/>
                <a:cs typeface="Arial" panose="020B0604020202020204" pitchFamily="34" charset="0"/>
              </a:defRPr>
            </a:lvl4pPr>
            <a:lvl5pPr marL="2057400" indent="-228600">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9pPr>
          </a:lstStyle>
          <a:p>
            <a:pPr algn="ctr"/>
            <a:r>
              <a:rPr lang="en-GB" altLang="en-US" sz="1100" dirty="0"/>
              <a:t>Useful Energy</a:t>
            </a:r>
          </a:p>
        </p:txBody>
      </p:sp>
      <p:grpSp>
        <p:nvGrpSpPr>
          <p:cNvPr id="13" name="Grupo 12">
            <a:extLst>
              <a:ext uri="{FF2B5EF4-FFF2-40B4-BE49-F238E27FC236}">
                <a16:creationId xmlns:a16="http://schemas.microsoft.com/office/drawing/2014/main" id="{329A10CC-9EF3-4800-A299-E240CB804090}"/>
              </a:ext>
            </a:extLst>
          </p:cNvPr>
          <p:cNvGrpSpPr/>
          <p:nvPr/>
        </p:nvGrpSpPr>
        <p:grpSpPr>
          <a:xfrm>
            <a:off x="14545" y="8620"/>
            <a:ext cx="8759319" cy="718955"/>
            <a:chOff x="14545" y="8620"/>
            <a:chExt cx="8759319" cy="718955"/>
          </a:xfrm>
        </p:grpSpPr>
        <p:grpSp>
          <p:nvGrpSpPr>
            <p:cNvPr id="14" name="Grupo 13">
              <a:extLst>
                <a:ext uri="{FF2B5EF4-FFF2-40B4-BE49-F238E27FC236}">
                  <a16:creationId xmlns:a16="http://schemas.microsoft.com/office/drawing/2014/main" id="{F43707BF-EED2-4ABD-BFC6-EBEE3E56BDBF}"/>
                </a:ext>
              </a:extLst>
            </p:cNvPr>
            <p:cNvGrpSpPr/>
            <p:nvPr/>
          </p:nvGrpSpPr>
          <p:grpSpPr>
            <a:xfrm>
              <a:off x="370136" y="236507"/>
              <a:ext cx="8403728" cy="491068"/>
              <a:chOff x="370136" y="273636"/>
              <a:chExt cx="8403728" cy="491068"/>
            </a:xfrm>
          </p:grpSpPr>
          <p:sp>
            <p:nvSpPr>
              <p:cNvPr id="17" name="Titel 1">
                <a:extLst>
                  <a:ext uri="{FF2B5EF4-FFF2-40B4-BE49-F238E27FC236}">
                    <a16:creationId xmlns:a16="http://schemas.microsoft.com/office/drawing/2014/main" id="{AE300A48-47BE-4AA0-8E27-FB4CB1784CCD}"/>
                  </a:ext>
                </a:extLst>
              </p:cNvPr>
              <p:cNvSpPr txBox="1">
                <a:spLocks/>
              </p:cNvSpPr>
              <p:nvPr/>
            </p:nvSpPr>
            <p:spPr>
              <a:xfrm>
                <a:off x="370136" y="274638"/>
                <a:ext cx="8006861" cy="490066"/>
              </a:xfrm>
              <a:prstGeom prst="rect">
                <a:avLst/>
              </a:prstGeom>
              <a:solidFill>
                <a:srgbClr val="209298"/>
              </a:solidFill>
            </p:spPr>
            <p:txBody>
              <a:bodyPr vert="horz" lIns="91440" tIns="45720" rIns="91440" bIns="45720" rtlCol="0" anchor="ctr">
                <a:normAutofit/>
              </a:bodyPr>
              <a:lstStyle>
                <a:lvl1pPr algn="l" defTabSz="914400" rtl="0" eaLnBrk="1" latinLnBrk="0" hangingPunct="1">
                  <a:spcBef>
                    <a:spcPct val="0"/>
                  </a:spcBef>
                  <a:buNone/>
                  <a:defRPr sz="2200" b="1" kern="1200">
                    <a:solidFill>
                      <a:schemeClr val="bg1"/>
                    </a:solidFill>
                    <a:latin typeface="+mj-lt"/>
                    <a:ea typeface="+mj-ea"/>
                    <a:cs typeface="+mj-cs"/>
                  </a:defRPr>
                </a:lvl1pPr>
              </a:lstStyle>
              <a:p>
                <a:r>
                  <a:rPr lang="de-DE" dirty="0"/>
                  <a:t>Energy Efficiency in Engines</a:t>
                </a:r>
              </a:p>
            </p:txBody>
          </p:sp>
          <p:sp>
            <p:nvSpPr>
              <p:cNvPr id="18" name="Rectángulo 17">
                <a:extLst>
                  <a:ext uri="{FF2B5EF4-FFF2-40B4-BE49-F238E27FC236}">
                    <a16:creationId xmlns:a16="http://schemas.microsoft.com/office/drawing/2014/main" id="{6035506F-2DDA-4383-84AC-9661BFF50FF6}"/>
                  </a:ext>
                </a:extLst>
              </p:cNvPr>
              <p:cNvSpPr/>
              <p:nvPr/>
            </p:nvSpPr>
            <p:spPr>
              <a:xfrm>
                <a:off x="8548873" y="273636"/>
                <a:ext cx="224991" cy="489600"/>
              </a:xfrm>
              <a:prstGeom prst="rect">
                <a:avLst/>
              </a:prstGeom>
              <a:solidFill>
                <a:srgbClr val="1B8E95"/>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s-ES" sz="1800" b="0" i="0" u="none" strike="noStrike" kern="0" cap="none" spc="0" normalizeH="0" baseline="0" noProof="0" dirty="0">
                  <a:ln>
                    <a:noFill/>
                  </a:ln>
                  <a:solidFill>
                    <a:srgbClr val="FFFFFF"/>
                  </a:solidFill>
                  <a:effectLst/>
                  <a:uLnTx/>
                  <a:uFillTx/>
                  <a:latin typeface="Arial"/>
                  <a:ea typeface="+mn-ea"/>
                  <a:cs typeface="+mn-cs"/>
                </a:endParaRPr>
              </a:p>
            </p:txBody>
          </p:sp>
        </p:grpSp>
        <p:sp>
          <p:nvSpPr>
            <p:cNvPr id="15" name="Round Diagonal Corner Rectangle 9">
              <a:extLst>
                <a:ext uri="{FF2B5EF4-FFF2-40B4-BE49-F238E27FC236}">
                  <a16:creationId xmlns:a16="http://schemas.microsoft.com/office/drawing/2014/main" id="{0F98BF84-3944-4850-82C7-345F1513862F}"/>
                </a:ext>
              </a:extLst>
            </p:cNvPr>
            <p:cNvSpPr/>
            <p:nvPr/>
          </p:nvSpPr>
          <p:spPr>
            <a:xfrm>
              <a:off x="19668" y="8620"/>
              <a:ext cx="437650" cy="437650"/>
            </a:xfrm>
            <a:prstGeom prst="round2DiagRect">
              <a:avLst>
                <a:gd name="adj1" fmla="val 18841"/>
                <a:gd name="adj2" fmla="val 0"/>
              </a:avLst>
            </a:prstGeom>
            <a:solidFill>
              <a:srgbClr val="FFC000"/>
            </a:solidFill>
            <a:ln w="12700" cap="flat" cmpd="sng" algn="ctr">
              <a:noFill/>
              <a:prstDash val="solid"/>
              <a:miter lim="800000"/>
            </a:ln>
            <a:effectLst/>
          </p:spPr>
          <p:txBody>
            <a:bodyPr rtlCol="0" anchor="ctr"/>
            <a:lstStyle/>
            <a:p>
              <a:pPr marL="0" marR="0" lvl="0" indent="0" algn="ctr" defTabSz="713232" eaLnBrk="1" fontAlgn="auto" latinLnBrk="0" hangingPunct="1">
                <a:lnSpc>
                  <a:spcPct val="100000"/>
                </a:lnSpc>
                <a:spcBef>
                  <a:spcPts val="0"/>
                </a:spcBef>
                <a:spcAft>
                  <a:spcPts val="0"/>
                </a:spcAft>
                <a:buClrTx/>
                <a:buSzTx/>
                <a:buFontTx/>
                <a:buNone/>
                <a:tabLst/>
                <a:defRPr/>
              </a:pPr>
              <a:endParaRPr kumimoji="0" lang="bg-BG" sz="1404" b="0" i="0" u="none" strike="noStrike" kern="0" cap="none" spc="0" normalizeH="0" baseline="0" noProof="0">
                <a:ln>
                  <a:noFill/>
                </a:ln>
                <a:solidFill>
                  <a:srgbClr val="34719E"/>
                </a:solidFill>
                <a:effectLst/>
                <a:uLnTx/>
                <a:uFillTx/>
                <a:latin typeface="Arial"/>
                <a:ea typeface="+mn-ea"/>
                <a:cs typeface="+mn-cs"/>
              </a:endParaRPr>
            </a:p>
          </p:txBody>
        </p:sp>
        <p:sp>
          <p:nvSpPr>
            <p:cNvPr id="16" name="TextBox 3">
              <a:extLst>
                <a:ext uri="{FF2B5EF4-FFF2-40B4-BE49-F238E27FC236}">
                  <a16:creationId xmlns:a16="http://schemas.microsoft.com/office/drawing/2014/main" id="{6A0A3F0B-FCB6-4E2F-B07F-550129D40DAF}"/>
                </a:ext>
              </a:extLst>
            </p:cNvPr>
            <p:cNvSpPr txBox="1"/>
            <p:nvPr/>
          </p:nvSpPr>
          <p:spPr>
            <a:xfrm>
              <a:off x="14545" y="8620"/>
              <a:ext cx="470000" cy="400110"/>
            </a:xfrm>
            <a:prstGeom prst="rect">
              <a:avLst/>
            </a:prstGeom>
            <a:noFill/>
          </p:spPr>
          <p:txBody>
            <a:bodyPr wrap="none" rtlCol="0">
              <a:spAutoFit/>
            </a:bodyPr>
            <a:lstStyle/>
            <a:p>
              <a:pPr algn="ctr" defTabSz="713232"/>
              <a:r>
                <a:rPr lang="en-US" sz="2000" dirty="0">
                  <a:solidFill>
                    <a:srgbClr val="FAFAFA"/>
                  </a:solidFill>
                  <a:ea typeface="Open Sans Light" panose="020B0306030504020204" pitchFamily="34" charset="0"/>
                  <a:cs typeface="Open Sans Light" panose="020B0306030504020204" pitchFamily="34" charset="0"/>
                </a:rPr>
                <a:t>02</a:t>
              </a:r>
              <a:endParaRPr lang="bg-BG" sz="2000" dirty="0">
                <a:solidFill>
                  <a:srgbClr val="FAFAFA"/>
                </a:solidFill>
                <a:ea typeface="Open Sans Light" panose="020B0306030504020204" pitchFamily="34" charset="0"/>
                <a:cs typeface="Open Sans Light" panose="020B0306030504020204" pitchFamily="34" charset="0"/>
              </a:endParaRPr>
            </a:p>
          </p:txBody>
        </p:sp>
      </p:gr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2" name="Text Box 7">
            <a:extLst>
              <a:ext uri="{FF2B5EF4-FFF2-40B4-BE49-F238E27FC236}">
                <a16:creationId xmlns:a16="http://schemas.microsoft.com/office/drawing/2014/main" id="{19AD3826-4F6E-47A7-90AF-7770E4CE9CA6}"/>
              </a:ext>
            </a:extLst>
          </p:cNvPr>
          <p:cNvSpPr txBox="1">
            <a:spLocks noChangeArrowheads="1"/>
          </p:cNvSpPr>
          <p:nvPr/>
        </p:nvSpPr>
        <p:spPr bwMode="auto">
          <a:xfrm>
            <a:off x="346583" y="860425"/>
            <a:ext cx="8797925" cy="8161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000">
                <a:solidFill>
                  <a:schemeClr val="tx1"/>
                </a:solidFill>
                <a:latin typeface="Arial" panose="020B0604020202020204" pitchFamily="34" charset="0"/>
                <a:cs typeface="Arial" panose="020B0604020202020204" pitchFamily="34" charset="0"/>
              </a:defRPr>
            </a:lvl1pPr>
            <a:lvl2pPr marL="742950" indent="-285750">
              <a:defRPr sz="2000">
                <a:solidFill>
                  <a:schemeClr val="tx1"/>
                </a:solidFill>
                <a:latin typeface="Arial" panose="020B0604020202020204" pitchFamily="34" charset="0"/>
                <a:cs typeface="Arial" panose="020B0604020202020204" pitchFamily="34" charset="0"/>
              </a:defRPr>
            </a:lvl2pPr>
            <a:lvl3pPr marL="1143000" indent="-228600">
              <a:defRPr sz="2000">
                <a:solidFill>
                  <a:schemeClr val="tx1"/>
                </a:solidFill>
                <a:latin typeface="Arial" panose="020B0604020202020204" pitchFamily="34" charset="0"/>
                <a:cs typeface="Arial" panose="020B0604020202020204" pitchFamily="34" charset="0"/>
              </a:defRPr>
            </a:lvl3pPr>
            <a:lvl4pPr marL="1600200" indent="-228600">
              <a:defRPr sz="2000">
                <a:solidFill>
                  <a:schemeClr val="tx1"/>
                </a:solidFill>
                <a:latin typeface="Arial" panose="020B0604020202020204" pitchFamily="34" charset="0"/>
                <a:cs typeface="Arial" panose="020B0604020202020204" pitchFamily="34" charset="0"/>
              </a:defRPr>
            </a:lvl4pPr>
            <a:lvl5pPr marL="2057400" indent="-228600">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9pPr>
          </a:lstStyle>
          <a:p>
            <a:pPr algn="just">
              <a:spcBef>
                <a:spcPct val="50000"/>
              </a:spcBef>
              <a:defRPr/>
            </a:pPr>
            <a:r>
              <a:rPr lang="en-US" sz="1800" b="1" dirty="0">
                <a:solidFill>
                  <a:srgbClr val="FFC000"/>
                </a:solidFill>
              </a:rPr>
              <a:t>What are the opportunities to save energy in electric engines</a:t>
            </a:r>
            <a:r>
              <a:rPr lang="en-GB" sz="1800" b="1" dirty="0">
                <a:solidFill>
                  <a:srgbClr val="FFC000"/>
                </a:solidFill>
              </a:rPr>
              <a:t>?</a:t>
            </a:r>
          </a:p>
          <a:p>
            <a:pPr algn="just">
              <a:lnSpc>
                <a:spcPct val="150000"/>
              </a:lnSpc>
              <a:spcBef>
                <a:spcPct val="50000"/>
              </a:spcBef>
            </a:pPr>
            <a:r>
              <a:rPr lang="en-GB" altLang="en-US" sz="1600" b="1" dirty="0">
                <a:solidFill>
                  <a:schemeClr val="tx1">
                    <a:lumMod val="75000"/>
                    <a:lumOff val="25000"/>
                  </a:schemeClr>
                </a:solidFill>
              </a:rPr>
              <a:t>4.- </a:t>
            </a:r>
            <a:r>
              <a:rPr lang="es-ES" altLang="en-US" sz="1600" b="1" dirty="0" err="1">
                <a:solidFill>
                  <a:schemeClr val="tx1">
                    <a:lumMod val="75000"/>
                    <a:lumOff val="25000"/>
                  </a:schemeClr>
                </a:solidFill>
              </a:rPr>
              <a:t>Install</a:t>
            </a:r>
            <a:r>
              <a:rPr lang="es-ES" altLang="en-US" sz="1600" b="1" dirty="0">
                <a:solidFill>
                  <a:schemeClr val="tx1">
                    <a:lumMod val="75000"/>
                    <a:lumOff val="25000"/>
                  </a:schemeClr>
                </a:solidFill>
              </a:rPr>
              <a:t> Variable </a:t>
            </a:r>
            <a:r>
              <a:rPr lang="es-ES" altLang="en-US" sz="1600" b="1" dirty="0" err="1">
                <a:solidFill>
                  <a:schemeClr val="tx1">
                    <a:lumMod val="75000"/>
                    <a:lumOff val="25000"/>
                  </a:schemeClr>
                </a:solidFill>
              </a:rPr>
              <a:t>Frequency</a:t>
            </a:r>
            <a:r>
              <a:rPr lang="es-ES" altLang="en-US" sz="1600" b="1" dirty="0">
                <a:solidFill>
                  <a:schemeClr val="tx1">
                    <a:lumMod val="75000"/>
                    <a:lumOff val="25000"/>
                  </a:schemeClr>
                </a:solidFill>
              </a:rPr>
              <a:t> Drive</a:t>
            </a:r>
            <a:endParaRPr lang="en-GB" altLang="en-US" sz="1600" b="1" dirty="0">
              <a:solidFill>
                <a:schemeClr val="tx1">
                  <a:lumMod val="75000"/>
                  <a:lumOff val="25000"/>
                </a:schemeClr>
              </a:solidFill>
            </a:endParaRPr>
          </a:p>
        </p:txBody>
      </p:sp>
      <p:grpSp>
        <p:nvGrpSpPr>
          <p:cNvPr id="53253" name="1 Grupo">
            <a:extLst>
              <a:ext uri="{FF2B5EF4-FFF2-40B4-BE49-F238E27FC236}">
                <a16:creationId xmlns:a16="http://schemas.microsoft.com/office/drawing/2014/main" id="{3FA27F74-2053-40D8-9773-E512048C107F}"/>
              </a:ext>
            </a:extLst>
          </p:cNvPr>
          <p:cNvGrpSpPr>
            <a:grpSpLocks/>
          </p:cNvGrpSpPr>
          <p:nvPr/>
        </p:nvGrpSpPr>
        <p:grpSpPr bwMode="auto">
          <a:xfrm>
            <a:off x="1901825" y="1958975"/>
            <a:ext cx="5399088" cy="2930525"/>
            <a:chOff x="3602038" y="1592263"/>
            <a:chExt cx="5399087" cy="2930525"/>
          </a:xfrm>
        </p:grpSpPr>
        <p:pic>
          <p:nvPicPr>
            <p:cNvPr id="53254" name="14 Imagen">
              <a:extLst>
                <a:ext uri="{FF2B5EF4-FFF2-40B4-BE49-F238E27FC236}">
                  <a16:creationId xmlns:a16="http://schemas.microsoft.com/office/drawing/2014/main" id="{2390E70D-F74B-44D3-A71E-A112F58BEB93}"/>
                </a:ext>
              </a:extLst>
            </p:cNvPr>
            <p:cNvPicPr>
              <a:picLocks noChangeAspect="1" noChangeArrowheads="1"/>
            </p:cNvPicPr>
            <p:nvPr/>
          </p:nvPicPr>
          <p:blipFill>
            <a:blip r:embed="rId3">
              <a:duotone>
                <a:schemeClr val="accent1">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3602038" y="1592263"/>
              <a:ext cx="5399087" cy="2930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3255" name="1 CuadroTexto">
              <a:extLst>
                <a:ext uri="{FF2B5EF4-FFF2-40B4-BE49-F238E27FC236}">
                  <a16:creationId xmlns:a16="http://schemas.microsoft.com/office/drawing/2014/main" id="{2D7423AD-C622-44C0-8092-309BABD08D22}"/>
                </a:ext>
              </a:extLst>
            </p:cNvPr>
            <p:cNvSpPr txBox="1">
              <a:spLocks noChangeArrowheads="1"/>
            </p:cNvSpPr>
            <p:nvPr/>
          </p:nvSpPr>
          <p:spPr bwMode="auto">
            <a:xfrm>
              <a:off x="4895850" y="1701800"/>
              <a:ext cx="3104554" cy="307777"/>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000">
                  <a:solidFill>
                    <a:schemeClr val="tx1"/>
                  </a:solidFill>
                  <a:latin typeface="Arial" panose="020B0604020202020204" pitchFamily="34" charset="0"/>
                  <a:cs typeface="Arial" panose="020B0604020202020204" pitchFamily="34" charset="0"/>
                </a:defRPr>
              </a:lvl1pPr>
              <a:lvl2pPr marL="742950" indent="-285750">
                <a:defRPr sz="2000">
                  <a:solidFill>
                    <a:schemeClr val="tx1"/>
                  </a:solidFill>
                  <a:latin typeface="Arial" panose="020B0604020202020204" pitchFamily="34" charset="0"/>
                  <a:cs typeface="Arial" panose="020B0604020202020204" pitchFamily="34" charset="0"/>
                </a:defRPr>
              </a:lvl2pPr>
              <a:lvl3pPr marL="1143000" indent="-228600">
                <a:defRPr sz="2000">
                  <a:solidFill>
                    <a:schemeClr val="tx1"/>
                  </a:solidFill>
                  <a:latin typeface="Arial" panose="020B0604020202020204" pitchFamily="34" charset="0"/>
                  <a:cs typeface="Arial" panose="020B0604020202020204" pitchFamily="34" charset="0"/>
                </a:defRPr>
              </a:lvl3pPr>
              <a:lvl4pPr marL="1600200" indent="-228600">
                <a:defRPr sz="2000">
                  <a:solidFill>
                    <a:schemeClr val="tx1"/>
                  </a:solidFill>
                  <a:latin typeface="Arial" panose="020B0604020202020204" pitchFamily="34" charset="0"/>
                  <a:cs typeface="Arial" panose="020B0604020202020204" pitchFamily="34" charset="0"/>
                </a:defRPr>
              </a:lvl4pPr>
              <a:lvl5pPr marL="2057400" indent="-228600">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9pPr>
            </a:lstStyle>
            <a:p>
              <a:pPr algn="ctr"/>
              <a:r>
                <a:rPr lang="es-ES" altLang="en-US" sz="1400" dirty="0"/>
                <a:t>Energy </a:t>
              </a:r>
              <a:r>
                <a:rPr lang="en-GB" altLang="en-US" sz="1400" dirty="0"/>
                <a:t>consumption</a:t>
              </a:r>
              <a:r>
                <a:rPr lang="es-ES" altLang="en-US" sz="1400" dirty="0"/>
                <a:t> </a:t>
              </a:r>
              <a:r>
                <a:rPr lang="en-GB" altLang="en-US" sz="1400" dirty="0"/>
                <a:t>reduction</a:t>
              </a:r>
            </a:p>
          </p:txBody>
        </p:sp>
        <p:sp>
          <p:nvSpPr>
            <p:cNvPr id="53256" name="8 CuadroTexto">
              <a:extLst>
                <a:ext uri="{FF2B5EF4-FFF2-40B4-BE49-F238E27FC236}">
                  <a16:creationId xmlns:a16="http://schemas.microsoft.com/office/drawing/2014/main" id="{B7F4F2C1-EDFB-43BD-A41D-9C66B3E79CF2}"/>
                </a:ext>
              </a:extLst>
            </p:cNvPr>
            <p:cNvSpPr txBox="1">
              <a:spLocks noChangeArrowheads="1"/>
            </p:cNvSpPr>
            <p:nvPr/>
          </p:nvSpPr>
          <p:spPr bwMode="auto">
            <a:xfrm>
              <a:off x="4721225" y="3855259"/>
              <a:ext cx="1079500" cy="430887"/>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000">
                  <a:solidFill>
                    <a:schemeClr val="tx1"/>
                  </a:solidFill>
                  <a:latin typeface="Arial" panose="020B0604020202020204" pitchFamily="34" charset="0"/>
                  <a:cs typeface="Arial" panose="020B0604020202020204" pitchFamily="34" charset="0"/>
                </a:defRPr>
              </a:lvl1pPr>
              <a:lvl2pPr marL="742950" indent="-285750">
                <a:defRPr sz="2000">
                  <a:solidFill>
                    <a:schemeClr val="tx1"/>
                  </a:solidFill>
                  <a:latin typeface="Arial" panose="020B0604020202020204" pitchFamily="34" charset="0"/>
                  <a:cs typeface="Arial" panose="020B0604020202020204" pitchFamily="34" charset="0"/>
                </a:defRPr>
              </a:lvl2pPr>
              <a:lvl3pPr marL="1143000" indent="-228600">
                <a:defRPr sz="2000">
                  <a:solidFill>
                    <a:schemeClr val="tx1"/>
                  </a:solidFill>
                  <a:latin typeface="Arial" panose="020B0604020202020204" pitchFamily="34" charset="0"/>
                  <a:cs typeface="Arial" panose="020B0604020202020204" pitchFamily="34" charset="0"/>
                </a:defRPr>
              </a:lvl3pPr>
              <a:lvl4pPr marL="1600200" indent="-228600">
                <a:defRPr sz="2000">
                  <a:solidFill>
                    <a:schemeClr val="tx1"/>
                  </a:solidFill>
                  <a:latin typeface="Arial" panose="020B0604020202020204" pitchFamily="34" charset="0"/>
                  <a:cs typeface="Arial" panose="020B0604020202020204" pitchFamily="34" charset="0"/>
                </a:defRPr>
              </a:lvl4pPr>
              <a:lvl5pPr marL="2057400" indent="-228600">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9pPr>
            </a:lstStyle>
            <a:p>
              <a:pPr algn="ctr"/>
              <a:r>
                <a:rPr lang="es-ES" altLang="en-US" sz="1100" dirty="0" err="1"/>
                <a:t>Current</a:t>
              </a:r>
              <a:r>
                <a:rPr lang="es-ES" altLang="en-US" sz="1100" dirty="0"/>
                <a:t> consume</a:t>
              </a:r>
            </a:p>
          </p:txBody>
        </p:sp>
        <p:sp>
          <p:nvSpPr>
            <p:cNvPr id="53257" name="9 CuadroTexto">
              <a:extLst>
                <a:ext uri="{FF2B5EF4-FFF2-40B4-BE49-F238E27FC236}">
                  <a16:creationId xmlns:a16="http://schemas.microsoft.com/office/drawing/2014/main" id="{BC28E422-2661-48B3-98F2-4EDE515D1DA0}"/>
                </a:ext>
              </a:extLst>
            </p:cNvPr>
            <p:cNvSpPr txBox="1">
              <a:spLocks noChangeArrowheads="1"/>
            </p:cNvSpPr>
            <p:nvPr/>
          </p:nvSpPr>
          <p:spPr bwMode="auto">
            <a:xfrm>
              <a:off x="5947378" y="3840797"/>
              <a:ext cx="1363662" cy="553998"/>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000">
                  <a:solidFill>
                    <a:schemeClr val="tx1"/>
                  </a:solidFill>
                  <a:latin typeface="Arial" panose="020B0604020202020204" pitchFamily="34" charset="0"/>
                  <a:cs typeface="Arial" panose="020B0604020202020204" pitchFamily="34" charset="0"/>
                </a:defRPr>
              </a:lvl1pPr>
              <a:lvl2pPr marL="742950" indent="-285750">
                <a:defRPr sz="2000">
                  <a:solidFill>
                    <a:schemeClr val="tx1"/>
                  </a:solidFill>
                  <a:latin typeface="Arial" panose="020B0604020202020204" pitchFamily="34" charset="0"/>
                  <a:cs typeface="Arial" panose="020B0604020202020204" pitchFamily="34" charset="0"/>
                </a:defRPr>
              </a:lvl2pPr>
              <a:lvl3pPr marL="1143000" indent="-228600">
                <a:defRPr sz="2000">
                  <a:solidFill>
                    <a:schemeClr val="tx1"/>
                  </a:solidFill>
                  <a:latin typeface="Arial" panose="020B0604020202020204" pitchFamily="34" charset="0"/>
                  <a:cs typeface="Arial" panose="020B0604020202020204" pitchFamily="34" charset="0"/>
                </a:defRPr>
              </a:lvl3pPr>
              <a:lvl4pPr marL="1600200" indent="-228600">
                <a:defRPr sz="2000">
                  <a:solidFill>
                    <a:schemeClr val="tx1"/>
                  </a:solidFill>
                  <a:latin typeface="Arial" panose="020B0604020202020204" pitchFamily="34" charset="0"/>
                  <a:cs typeface="Arial" panose="020B0604020202020204" pitchFamily="34" charset="0"/>
                </a:defRPr>
              </a:lvl4pPr>
              <a:lvl5pPr marL="2057400" indent="-228600">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9pPr>
            </a:lstStyle>
            <a:p>
              <a:pPr algn="ctr"/>
              <a:r>
                <a:rPr lang="en-US" altLang="en-US" sz="1000" dirty="0"/>
                <a:t>Energy consumption with variable frequency</a:t>
              </a:r>
            </a:p>
          </p:txBody>
        </p:sp>
        <p:sp>
          <p:nvSpPr>
            <p:cNvPr id="53258" name="10 CuadroTexto">
              <a:extLst>
                <a:ext uri="{FF2B5EF4-FFF2-40B4-BE49-F238E27FC236}">
                  <a16:creationId xmlns:a16="http://schemas.microsoft.com/office/drawing/2014/main" id="{7E6A235C-DDC3-497D-B49F-3CCEB802BE1B}"/>
                </a:ext>
              </a:extLst>
            </p:cNvPr>
            <p:cNvSpPr txBox="1">
              <a:spLocks noChangeArrowheads="1"/>
            </p:cNvSpPr>
            <p:nvPr/>
          </p:nvSpPr>
          <p:spPr bwMode="auto">
            <a:xfrm>
              <a:off x="7292211" y="3833350"/>
              <a:ext cx="1620837" cy="600164"/>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000">
                  <a:solidFill>
                    <a:schemeClr val="tx1"/>
                  </a:solidFill>
                  <a:latin typeface="Arial" panose="020B0604020202020204" pitchFamily="34" charset="0"/>
                  <a:cs typeface="Arial" panose="020B0604020202020204" pitchFamily="34" charset="0"/>
                </a:defRPr>
              </a:lvl1pPr>
              <a:lvl2pPr marL="742950" indent="-285750">
                <a:defRPr sz="2000">
                  <a:solidFill>
                    <a:schemeClr val="tx1"/>
                  </a:solidFill>
                  <a:latin typeface="Arial" panose="020B0604020202020204" pitchFamily="34" charset="0"/>
                  <a:cs typeface="Arial" panose="020B0604020202020204" pitchFamily="34" charset="0"/>
                </a:defRPr>
              </a:lvl2pPr>
              <a:lvl3pPr marL="1143000" indent="-228600">
                <a:defRPr sz="2000">
                  <a:solidFill>
                    <a:schemeClr val="tx1"/>
                  </a:solidFill>
                  <a:latin typeface="Arial" panose="020B0604020202020204" pitchFamily="34" charset="0"/>
                  <a:cs typeface="Arial" panose="020B0604020202020204" pitchFamily="34" charset="0"/>
                </a:defRPr>
              </a:lvl3pPr>
              <a:lvl4pPr marL="1600200" indent="-228600">
                <a:defRPr sz="2000">
                  <a:solidFill>
                    <a:schemeClr val="tx1"/>
                  </a:solidFill>
                  <a:latin typeface="Arial" panose="020B0604020202020204" pitchFamily="34" charset="0"/>
                  <a:cs typeface="Arial" panose="020B0604020202020204" pitchFamily="34" charset="0"/>
                </a:defRPr>
              </a:lvl4pPr>
              <a:lvl5pPr marL="2057400" indent="-228600">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9pPr>
            </a:lstStyle>
            <a:p>
              <a:pPr algn="ctr"/>
              <a:r>
                <a:rPr lang="en-US" altLang="en-US" sz="1100" dirty="0"/>
                <a:t>Variable frequency and an additional energy saving function</a:t>
              </a:r>
            </a:p>
          </p:txBody>
        </p:sp>
      </p:grpSp>
      <p:grpSp>
        <p:nvGrpSpPr>
          <p:cNvPr id="12" name="Grupo 11">
            <a:extLst>
              <a:ext uri="{FF2B5EF4-FFF2-40B4-BE49-F238E27FC236}">
                <a16:creationId xmlns:a16="http://schemas.microsoft.com/office/drawing/2014/main" id="{4F1B0930-8AAC-4CE4-8A63-EB0F04E836B8}"/>
              </a:ext>
            </a:extLst>
          </p:cNvPr>
          <p:cNvGrpSpPr/>
          <p:nvPr/>
        </p:nvGrpSpPr>
        <p:grpSpPr>
          <a:xfrm>
            <a:off x="14545" y="8620"/>
            <a:ext cx="8759319" cy="718955"/>
            <a:chOff x="14545" y="8620"/>
            <a:chExt cx="8759319" cy="718955"/>
          </a:xfrm>
        </p:grpSpPr>
        <p:grpSp>
          <p:nvGrpSpPr>
            <p:cNvPr id="13" name="Grupo 12">
              <a:extLst>
                <a:ext uri="{FF2B5EF4-FFF2-40B4-BE49-F238E27FC236}">
                  <a16:creationId xmlns:a16="http://schemas.microsoft.com/office/drawing/2014/main" id="{FBB5C1C0-F743-4349-AF42-D7BD0AEBE389}"/>
                </a:ext>
              </a:extLst>
            </p:cNvPr>
            <p:cNvGrpSpPr/>
            <p:nvPr/>
          </p:nvGrpSpPr>
          <p:grpSpPr>
            <a:xfrm>
              <a:off x="370136" y="236507"/>
              <a:ext cx="8403728" cy="491068"/>
              <a:chOff x="370136" y="273636"/>
              <a:chExt cx="8403728" cy="491068"/>
            </a:xfrm>
          </p:grpSpPr>
          <p:sp>
            <p:nvSpPr>
              <p:cNvPr id="16" name="Titel 1">
                <a:extLst>
                  <a:ext uri="{FF2B5EF4-FFF2-40B4-BE49-F238E27FC236}">
                    <a16:creationId xmlns:a16="http://schemas.microsoft.com/office/drawing/2014/main" id="{896524FB-1E6B-48FD-9C22-AC8565B97093}"/>
                  </a:ext>
                </a:extLst>
              </p:cNvPr>
              <p:cNvSpPr txBox="1">
                <a:spLocks/>
              </p:cNvSpPr>
              <p:nvPr/>
            </p:nvSpPr>
            <p:spPr>
              <a:xfrm>
                <a:off x="370136" y="274638"/>
                <a:ext cx="8006861" cy="490066"/>
              </a:xfrm>
              <a:prstGeom prst="rect">
                <a:avLst/>
              </a:prstGeom>
              <a:solidFill>
                <a:srgbClr val="209298"/>
              </a:solidFill>
            </p:spPr>
            <p:txBody>
              <a:bodyPr vert="horz" lIns="91440" tIns="45720" rIns="91440" bIns="45720" rtlCol="0" anchor="ctr">
                <a:normAutofit/>
              </a:bodyPr>
              <a:lstStyle>
                <a:lvl1pPr algn="l" defTabSz="914400" rtl="0" eaLnBrk="1" latinLnBrk="0" hangingPunct="1">
                  <a:spcBef>
                    <a:spcPct val="0"/>
                  </a:spcBef>
                  <a:buNone/>
                  <a:defRPr sz="2200" b="1" kern="1200">
                    <a:solidFill>
                      <a:schemeClr val="bg1"/>
                    </a:solidFill>
                    <a:latin typeface="+mj-lt"/>
                    <a:ea typeface="+mj-ea"/>
                    <a:cs typeface="+mj-cs"/>
                  </a:defRPr>
                </a:lvl1pPr>
              </a:lstStyle>
              <a:p>
                <a:r>
                  <a:rPr lang="de-DE" dirty="0"/>
                  <a:t>Energy Efficiency in Engines</a:t>
                </a:r>
              </a:p>
            </p:txBody>
          </p:sp>
          <p:sp>
            <p:nvSpPr>
              <p:cNvPr id="17" name="Rectángulo 16">
                <a:extLst>
                  <a:ext uri="{FF2B5EF4-FFF2-40B4-BE49-F238E27FC236}">
                    <a16:creationId xmlns:a16="http://schemas.microsoft.com/office/drawing/2014/main" id="{48F9952B-DA72-4C35-A04A-E96982A4E815}"/>
                  </a:ext>
                </a:extLst>
              </p:cNvPr>
              <p:cNvSpPr/>
              <p:nvPr/>
            </p:nvSpPr>
            <p:spPr>
              <a:xfrm>
                <a:off x="8548873" y="273636"/>
                <a:ext cx="224991" cy="489600"/>
              </a:xfrm>
              <a:prstGeom prst="rect">
                <a:avLst/>
              </a:prstGeom>
              <a:solidFill>
                <a:srgbClr val="1B8E95"/>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s-ES" sz="1800" b="0" i="0" u="none" strike="noStrike" kern="0" cap="none" spc="0" normalizeH="0" baseline="0" noProof="0" dirty="0">
                  <a:ln>
                    <a:noFill/>
                  </a:ln>
                  <a:solidFill>
                    <a:srgbClr val="FFFFFF"/>
                  </a:solidFill>
                  <a:effectLst/>
                  <a:uLnTx/>
                  <a:uFillTx/>
                  <a:latin typeface="Arial"/>
                  <a:ea typeface="+mn-ea"/>
                  <a:cs typeface="+mn-cs"/>
                </a:endParaRPr>
              </a:p>
            </p:txBody>
          </p:sp>
        </p:grpSp>
        <p:sp>
          <p:nvSpPr>
            <p:cNvPr id="14" name="Round Diagonal Corner Rectangle 9">
              <a:extLst>
                <a:ext uri="{FF2B5EF4-FFF2-40B4-BE49-F238E27FC236}">
                  <a16:creationId xmlns:a16="http://schemas.microsoft.com/office/drawing/2014/main" id="{7DEA0520-D3F9-43A0-9C5D-06FE1BB47A2B}"/>
                </a:ext>
              </a:extLst>
            </p:cNvPr>
            <p:cNvSpPr/>
            <p:nvPr/>
          </p:nvSpPr>
          <p:spPr>
            <a:xfrm>
              <a:off x="19668" y="8620"/>
              <a:ext cx="437650" cy="437650"/>
            </a:xfrm>
            <a:prstGeom prst="round2DiagRect">
              <a:avLst>
                <a:gd name="adj1" fmla="val 18841"/>
                <a:gd name="adj2" fmla="val 0"/>
              </a:avLst>
            </a:prstGeom>
            <a:solidFill>
              <a:srgbClr val="FFC000"/>
            </a:solidFill>
            <a:ln w="12700" cap="flat" cmpd="sng" algn="ctr">
              <a:noFill/>
              <a:prstDash val="solid"/>
              <a:miter lim="800000"/>
            </a:ln>
            <a:effectLst/>
          </p:spPr>
          <p:txBody>
            <a:bodyPr rtlCol="0" anchor="ctr"/>
            <a:lstStyle/>
            <a:p>
              <a:pPr marL="0" marR="0" lvl="0" indent="0" algn="ctr" defTabSz="713232" eaLnBrk="1" fontAlgn="auto" latinLnBrk="0" hangingPunct="1">
                <a:lnSpc>
                  <a:spcPct val="100000"/>
                </a:lnSpc>
                <a:spcBef>
                  <a:spcPts val="0"/>
                </a:spcBef>
                <a:spcAft>
                  <a:spcPts val="0"/>
                </a:spcAft>
                <a:buClrTx/>
                <a:buSzTx/>
                <a:buFontTx/>
                <a:buNone/>
                <a:tabLst/>
                <a:defRPr/>
              </a:pPr>
              <a:endParaRPr kumimoji="0" lang="bg-BG" sz="1404" b="0" i="0" u="none" strike="noStrike" kern="0" cap="none" spc="0" normalizeH="0" baseline="0" noProof="0">
                <a:ln>
                  <a:noFill/>
                </a:ln>
                <a:solidFill>
                  <a:srgbClr val="34719E"/>
                </a:solidFill>
                <a:effectLst/>
                <a:uLnTx/>
                <a:uFillTx/>
                <a:latin typeface="Arial"/>
                <a:ea typeface="+mn-ea"/>
                <a:cs typeface="+mn-cs"/>
              </a:endParaRPr>
            </a:p>
          </p:txBody>
        </p:sp>
        <p:sp>
          <p:nvSpPr>
            <p:cNvPr id="15" name="TextBox 3">
              <a:extLst>
                <a:ext uri="{FF2B5EF4-FFF2-40B4-BE49-F238E27FC236}">
                  <a16:creationId xmlns:a16="http://schemas.microsoft.com/office/drawing/2014/main" id="{60FB1E45-250C-4788-8E90-FA475DB73983}"/>
                </a:ext>
              </a:extLst>
            </p:cNvPr>
            <p:cNvSpPr txBox="1"/>
            <p:nvPr/>
          </p:nvSpPr>
          <p:spPr>
            <a:xfrm>
              <a:off x="14545" y="8620"/>
              <a:ext cx="470000" cy="400110"/>
            </a:xfrm>
            <a:prstGeom prst="rect">
              <a:avLst/>
            </a:prstGeom>
            <a:noFill/>
          </p:spPr>
          <p:txBody>
            <a:bodyPr wrap="none" rtlCol="0">
              <a:spAutoFit/>
            </a:bodyPr>
            <a:lstStyle/>
            <a:p>
              <a:pPr algn="ctr" defTabSz="713232"/>
              <a:r>
                <a:rPr lang="en-US" sz="2000" dirty="0">
                  <a:solidFill>
                    <a:srgbClr val="FAFAFA"/>
                  </a:solidFill>
                  <a:ea typeface="Open Sans Light" panose="020B0306030504020204" pitchFamily="34" charset="0"/>
                  <a:cs typeface="Open Sans Light" panose="020B0306030504020204" pitchFamily="34" charset="0"/>
                </a:rPr>
                <a:t>02</a:t>
              </a:r>
              <a:endParaRPr lang="bg-BG" sz="2000" dirty="0">
                <a:solidFill>
                  <a:srgbClr val="FAFAFA"/>
                </a:solidFill>
                <a:ea typeface="Open Sans Light" panose="020B0306030504020204" pitchFamily="34" charset="0"/>
                <a:cs typeface="Open Sans Light" panose="020B0306030504020204" pitchFamily="34" charset="0"/>
              </a:endParaRPr>
            </a:p>
          </p:txBody>
        </p:sp>
      </p:grpSp>
      <p:grpSp>
        <p:nvGrpSpPr>
          <p:cNvPr id="4" name="Grupo 3">
            <a:extLst>
              <a:ext uri="{FF2B5EF4-FFF2-40B4-BE49-F238E27FC236}">
                <a16:creationId xmlns:a16="http://schemas.microsoft.com/office/drawing/2014/main" id="{8BA3CB33-5272-4E47-883F-09105BFC6580}"/>
              </a:ext>
            </a:extLst>
          </p:cNvPr>
          <p:cNvGrpSpPr/>
          <p:nvPr/>
        </p:nvGrpSpPr>
        <p:grpSpPr>
          <a:xfrm>
            <a:off x="1901825" y="4897752"/>
            <a:ext cx="5150042" cy="1200329"/>
            <a:chOff x="2734325" y="4896947"/>
            <a:chExt cx="5150042" cy="1200329"/>
          </a:xfrm>
        </p:grpSpPr>
        <p:sp>
          <p:nvSpPr>
            <p:cNvPr id="53250" name="22 CuadroTexto">
              <a:extLst>
                <a:ext uri="{FF2B5EF4-FFF2-40B4-BE49-F238E27FC236}">
                  <a16:creationId xmlns:a16="http://schemas.microsoft.com/office/drawing/2014/main" id="{7652E5F9-AE43-4DED-B818-A1968307BF82}"/>
                </a:ext>
              </a:extLst>
            </p:cNvPr>
            <p:cNvSpPr txBox="1">
              <a:spLocks noChangeArrowheads="1"/>
            </p:cNvSpPr>
            <p:nvPr/>
          </p:nvSpPr>
          <p:spPr bwMode="auto">
            <a:xfrm>
              <a:off x="2951820" y="4896947"/>
              <a:ext cx="4932547"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000">
                  <a:solidFill>
                    <a:schemeClr val="tx1"/>
                  </a:solidFill>
                  <a:latin typeface="Arial" panose="020B0604020202020204" pitchFamily="34" charset="0"/>
                  <a:cs typeface="Arial" panose="020B0604020202020204" pitchFamily="34" charset="0"/>
                </a:defRPr>
              </a:lvl1pPr>
              <a:lvl2pPr marL="742950" indent="-285750">
                <a:defRPr sz="2000">
                  <a:solidFill>
                    <a:schemeClr val="tx1"/>
                  </a:solidFill>
                  <a:latin typeface="Arial" panose="020B0604020202020204" pitchFamily="34" charset="0"/>
                  <a:cs typeface="Arial" panose="020B0604020202020204" pitchFamily="34" charset="0"/>
                </a:defRPr>
              </a:lvl2pPr>
              <a:lvl3pPr marL="1143000" indent="-228600">
                <a:defRPr sz="2000">
                  <a:solidFill>
                    <a:schemeClr val="tx1"/>
                  </a:solidFill>
                  <a:latin typeface="Arial" panose="020B0604020202020204" pitchFamily="34" charset="0"/>
                  <a:cs typeface="Arial" panose="020B0604020202020204" pitchFamily="34" charset="0"/>
                </a:defRPr>
              </a:lvl3pPr>
              <a:lvl4pPr marL="1600200" indent="-228600">
                <a:defRPr sz="2000">
                  <a:solidFill>
                    <a:schemeClr val="tx1"/>
                  </a:solidFill>
                  <a:latin typeface="Arial" panose="020B0604020202020204" pitchFamily="34" charset="0"/>
                  <a:cs typeface="Arial" panose="020B0604020202020204" pitchFamily="34" charset="0"/>
                </a:defRPr>
              </a:lvl4pPr>
              <a:lvl5pPr marL="2057400" indent="-228600">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9pPr>
            </a:lstStyle>
            <a:p>
              <a:r>
                <a:rPr lang="en-US" altLang="en-US" sz="1800" dirty="0">
                  <a:solidFill>
                    <a:schemeClr val="tx1">
                      <a:lumMod val="75000"/>
                      <a:lumOff val="25000"/>
                    </a:schemeClr>
                  </a:solidFill>
                </a:rPr>
                <a:t>Energy savings of 6 %.</a:t>
              </a:r>
            </a:p>
            <a:p>
              <a:r>
                <a:rPr lang="en-US" altLang="en-US" sz="1800" dirty="0">
                  <a:solidFill>
                    <a:schemeClr val="tx1">
                      <a:lumMod val="75000"/>
                      <a:lumOff val="25000"/>
                    </a:schemeClr>
                  </a:solidFill>
                </a:rPr>
                <a:t>Energy saving implementing an additional saving energy function 22 %. </a:t>
              </a:r>
            </a:p>
            <a:p>
              <a:r>
                <a:rPr lang="en-US" altLang="en-US" sz="1800" dirty="0">
                  <a:solidFill>
                    <a:schemeClr val="tx1">
                      <a:lumMod val="75000"/>
                      <a:lumOff val="25000"/>
                    </a:schemeClr>
                  </a:solidFill>
                </a:rPr>
                <a:t>Payback time 0,9 year</a:t>
              </a:r>
            </a:p>
          </p:txBody>
        </p:sp>
        <p:pic>
          <p:nvPicPr>
            <p:cNvPr id="3" name="Imagen 2">
              <a:extLst>
                <a:ext uri="{FF2B5EF4-FFF2-40B4-BE49-F238E27FC236}">
                  <a16:creationId xmlns:a16="http://schemas.microsoft.com/office/drawing/2014/main" id="{06898792-5119-4FCB-BEAA-A4FB10035F64}"/>
                </a:ext>
              </a:extLst>
            </p:cNvPr>
            <p:cNvPicPr>
              <a:picLocks noChangeAspect="1"/>
            </p:cNvPicPr>
            <p:nvPr/>
          </p:nvPicPr>
          <p:blipFill>
            <a:blip r:embed="rId4" cstate="print">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2734327" y="4969919"/>
              <a:ext cx="217493" cy="202010"/>
            </a:xfrm>
            <a:prstGeom prst="rect">
              <a:avLst/>
            </a:prstGeom>
          </p:spPr>
        </p:pic>
        <p:pic>
          <p:nvPicPr>
            <p:cNvPr id="18" name="Imagen 17">
              <a:extLst>
                <a:ext uri="{FF2B5EF4-FFF2-40B4-BE49-F238E27FC236}">
                  <a16:creationId xmlns:a16="http://schemas.microsoft.com/office/drawing/2014/main" id="{F2047E55-E83D-40B1-A118-F6052E9F957C}"/>
                </a:ext>
              </a:extLst>
            </p:cNvPr>
            <p:cNvPicPr>
              <a:picLocks noChangeAspect="1"/>
            </p:cNvPicPr>
            <p:nvPr/>
          </p:nvPicPr>
          <p:blipFill>
            <a:blip r:embed="rId4" cstate="print">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2734325" y="5241527"/>
              <a:ext cx="217493" cy="202010"/>
            </a:xfrm>
            <a:prstGeom prst="rect">
              <a:avLst/>
            </a:prstGeom>
          </p:spPr>
        </p:pic>
        <p:pic>
          <p:nvPicPr>
            <p:cNvPr id="19" name="Imagen 18">
              <a:extLst>
                <a:ext uri="{FF2B5EF4-FFF2-40B4-BE49-F238E27FC236}">
                  <a16:creationId xmlns:a16="http://schemas.microsoft.com/office/drawing/2014/main" id="{99A5488F-99D1-4360-94D9-0BBA1386B4C0}"/>
                </a:ext>
              </a:extLst>
            </p:cNvPr>
            <p:cNvPicPr>
              <a:picLocks noChangeAspect="1"/>
            </p:cNvPicPr>
            <p:nvPr/>
          </p:nvPicPr>
          <p:blipFill>
            <a:blip r:embed="rId4" cstate="print">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2734326" y="5795565"/>
              <a:ext cx="217493" cy="202010"/>
            </a:xfrm>
            <a:prstGeom prst="rect">
              <a:avLst/>
            </a:prstGeom>
          </p:spPr>
        </p:pic>
      </p:gr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4277" name="Picture 8" descr="transformador">
            <a:hlinkClick r:id="rId4"/>
            <a:extLst>
              <a:ext uri="{FF2B5EF4-FFF2-40B4-BE49-F238E27FC236}">
                <a16:creationId xmlns:a16="http://schemas.microsoft.com/office/drawing/2014/main" id="{14E7F0EA-F4C0-4CCA-B63F-7290CB4E6BA4}"/>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560042" y="2960948"/>
            <a:ext cx="2880310" cy="29571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4275" name="1 CuadroTexto">
            <a:extLst>
              <a:ext uri="{FF2B5EF4-FFF2-40B4-BE49-F238E27FC236}">
                <a16:creationId xmlns:a16="http://schemas.microsoft.com/office/drawing/2014/main" id="{3F4F9DA6-3DAF-476E-B5EE-216F6F488CE0}"/>
              </a:ext>
            </a:extLst>
          </p:cNvPr>
          <p:cNvSpPr txBox="1">
            <a:spLocks noChangeArrowheads="1"/>
          </p:cNvSpPr>
          <p:nvPr/>
        </p:nvSpPr>
        <p:spPr bwMode="auto">
          <a:xfrm>
            <a:off x="370136" y="1155905"/>
            <a:ext cx="8403728" cy="19389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000">
                <a:solidFill>
                  <a:schemeClr val="tx1"/>
                </a:solidFill>
                <a:latin typeface="Arial" panose="020B0604020202020204" pitchFamily="34" charset="0"/>
                <a:cs typeface="Arial" panose="020B0604020202020204" pitchFamily="34" charset="0"/>
              </a:defRPr>
            </a:lvl1pPr>
            <a:lvl2pPr marL="742950" indent="-285750">
              <a:defRPr sz="2000">
                <a:solidFill>
                  <a:schemeClr val="tx1"/>
                </a:solidFill>
                <a:latin typeface="Arial" panose="020B0604020202020204" pitchFamily="34" charset="0"/>
                <a:cs typeface="Arial" panose="020B0604020202020204" pitchFamily="34" charset="0"/>
              </a:defRPr>
            </a:lvl2pPr>
            <a:lvl3pPr marL="1143000" indent="-228600">
              <a:defRPr sz="2000">
                <a:solidFill>
                  <a:schemeClr val="tx1"/>
                </a:solidFill>
                <a:latin typeface="Arial" panose="020B0604020202020204" pitchFamily="34" charset="0"/>
                <a:cs typeface="Arial" panose="020B0604020202020204" pitchFamily="34" charset="0"/>
              </a:defRPr>
            </a:lvl3pPr>
            <a:lvl4pPr marL="1600200" indent="-228600">
              <a:defRPr sz="2000">
                <a:solidFill>
                  <a:schemeClr val="tx1"/>
                </a:solidFill>
                <a:latin typeface="Arial" panose="020B0604020202020204" pitchFamily="34" charset="0"/>
                <a:cs typeface="Arial" panose="020B0604020202020204" pitchFamily="34" charset="0"/>
              </a:defRPr>
            </a:lvl4pPr>
            <a:lvl5pPr marL="2057400" indent="-228600">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9pPr>
          </a:lstStyle>
          <a:p>
            <a:pPr algn="just"/>
            <a:r>
              <a:rPr lang="en-US" altLang="en-US" dirty="0">
                <a:solidFill>
                  <a:schemeClr val="tx1">
                    <a:lumMod val="75000"/>
                    <a:lumOff val="25000"/>
                  </a:schemeClr>
                </a:solidFill>
              </a:rPr>
              <a:t>A transformer can operate at full load or with little load.</a:t>
            </a:r>
          </a:p>
          <a:p>
            <a:pPr algn="just"/>
            <a:endParaRPr lang="en-US" altLang="en-US" dirty="0">
              <a:solidFill>
                <a:schemeClr val="tx1">
                  <a:lumMod val="75000"/>
                  <a:lumOff val="25000"/>
                </a:schemeClr>
              </a:solidFill>
            </a:endParaRPr>
          </a:p>
          <a:p>
            <a:pPr algn="just"/>
            <a:endParaRPr lang="en-US" altLang="en-US" dirty="0">
              <a:solidFill>
                <a:schemeClr val="tx1">
                  <a:lumMod val="75000"/>
                  <a:lumOff val="25000"/>
                </a:schemeClr>
              </a:solidFill>
            </a:endParaRPr>
          </a:p>
          <a:p>
            <a:pPr algn="just"/>
            <a:r>
              <a:rPr lang="en-US" altLang="en-US" dirty="0">
                <a:solidFill>
                  <a:schemeClr val="tx1">
                    <a:lumMod val="75000"/>
                    <a:lumOff val="25000"/>
                  </a:schemeClr>
                </a:solidFill>
              </a:rPr>
              <a:t>The load level is defined as the speed between the input current that is absorbed by the transformer and the value it would absorb under nominal conditions</a:t>
            </a:r>
            <a:endParaRPr lang="en-GB" altLang="en-US" dirty="0">
              <a:solidFill>
                <a:schemeClr val="tx1">
                  <a:lumMod val="75000"/>
                  <a:lumOff val="25000"/>
                </a:schemeClr>
              </a:solidFill>
            </a:endParaRPr>
          </a:p>
        </p:txBody>
      </p:sp>
      <p:graphicFrame>
        <p:nvGraphicFramePr>
          <p:cNvPr id="54276" name="Object 6">
            <a:extLst>
              <a:ext uri="{FF2B5EF4-FFF2-40B4-BE49-F238E27FC236}">
                <a16:creationId xmlns:a16="http://schemas.microsoft.com/office/drawing/2014/main" id="{C3924405-76D8-46BC-8168-E34425B9CAF9}"/>
              </a:ext>
            </a:extLst>
          </p:cNvPr>
          <p:cNvGraphicFramePr>
            <a:graphicFrameLocks noChangeAspect="1"/>
          </p:cNvGraphicFramePr>
          <p:nvPr>
            <p:extLst>
              <p:ext uri="{D42A27DB-BD31-4B8C-83A1-F6EECF244321}">
                <p14:modId xmlns:p14="http://schemas.microsoft.com/office/powerpoint/2010/main" val="1674718848"/>
              </p:ext>
            </p:extLst>
          </p:nvPr>
        </p:nvGraphicFramePr>
        <p:xfrm>
          <a:off x="2235200" y="3741836"/>
          <a:ext cx="1238250" cy="1062037"/>
        </p:xfrm>
        <a:graphic>
          <a:graphicData uri="http://schemas.openxmlformats.org/presentationml/2006/ole">
            <mc:AlternateContent xmlns:mc="http://schemas.openxmlformats.org/markup-compatibility/2006">
              <mc:Choice xmlns:v="urn:schemas-microsoft-com:vml" Requires="v">
                <p:oleObj spid="_x0000_s1035" name="Ecuación" r:id="rId6" imgW="495000" imgH="431640" progId="Equation.3">
                  <p:embed/>
                </p:oleObj>
              </mc:Choice>
              <mc:Fallback>
                <p:oleObj name="Ecuación" r:id="rId6" imgW="495000" imgH="431640" progId="Equation.3">
                  <p:embed/>
                  <p:pic>
                    <p:nvPicPr>
                      <p:cNvPr id="54276" name="Object 6">
                        <a:extLst>
                          <a:ext uri="{FF2B5EF4-FFF2-40B4-BE49-F238E27FC236}">
                            <a16:creationId xmlns:a16="http://schemas.microsoft.com/office/drawing/2014/main" id="{C3924405-76D8-46BC-8168-E34425B9CAF9}"/>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235200" y="3741836"/>
                        <a:ext cx="1238250" cy="1062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pSp>
        <p:nvGrpSpPr>
          <p:cNvPr id="11" name="Grupo 10">
            <a:extLst>
              <a:ext uri="{FF2B5EF4-FFF2-40B4-BE49-F238E27FC236}">
                <a16:creationId xmlns:a16="http://schemas.microsoft.com/office/drawing/2014/main" id="{44946BF9-9A98-41D2-AFC4-F64B431A7EDF}"/>
              </a:ext>
            </a:extLst>
          </p:cNvPr>
          <p:cNvGrpSpPr/>
          <p:nvPr/>
        </p:nvGrpSpPr>
        <p:grpSpPr>
          <a:xfrm>
            <a:off x="14545" y="8620"/>
            <a:ext cx="8759319" cy="718955"/>
            <a:chOff x="14545" y="8620"/>
            <a:chExt cx="8759319" cy="718955"/>
          </a:xfrm>
        </p:grpSpPr>
        <p:grpSp>
          <p:nvGrpSpPr>
            <p:cNvPr id="12" name="Grupo 11">
              <a:extLst>
                <a:ext uri="{FF2B5EF4-FFF2-40B4-BE49-F238E27FC236}">
                  <a16:creationId xmlns:a16="http://schemas.microsoft.com/office/drawing/2014/main" id="{AC9D39D6-249F-42E5-99E9-5447F75B416D}"/>
                </a:ext>
              </a:extLst>
            </p:cNvPr>
            <p:cNvGrpSpPr/>
            <p:nvPr/>
          </p:nvGrpSpPr>
          <p:grpSpPr>
            <a:xfrm>
              <a:off x="370136" y="236507"/>
              <a:ext cx="8403728" cy="491068"/>
              <a:chOff x="370136" y="273636"/>
              <a:chExt cx="8403728" cy="491068"/>
            </a:xfrm>
          </p:grpSpPr>
          <p:sp>
            <p:nvSpPr>
              <p:cNvPr id="15" name="Titel 1">
                <a:extLst>
                  <a:ext uri="{FF2B5EF4-FFF2-40B4-BE49-F238E27FC236}">
                    <a16:creationId xmlns:a16="http://schemas.microsoft.com/office/drawing/2014/main" id="{77621DCC-23DA-425C-8C4E-504CE6C5B4D9}"/>
                  </a:ext>
                </a:extLst>
              </p:cNvPr>
              <p:cNvSpPr txBox="1">
                <a:spLocks/>
              </p:cNvSpPr>
              <p:nvPr/>
            </p:nvSpPr>
            <p:spPr>
              <a:xfrm>
                <a:off x="370136" y="274638"/>
                <a:ext cx="8006861" cy="490066"/>
              </a:xfrm>
              <a:prstGeom prst="rect">
                <a:avLst/>
              </a:prstGeom>
              <a:solidFill>
                <a:srgbClr val="209298"/>
              </a:solidFill>
            </p:spPr>
            <p:txBody>
              <a:bodyPr vert="horz" lIns="91440" tIns="45720" rIns="91440" bIns="45720" rtlCol="0" anchor="ctr">
                <a:normAutofit/>
              </a:bodyPr>
              <a:lstStyle>
                <a:lvl1pPr algn="l" defTabSz="914400" rtl="0" eaLnBrk="1" latinLnBrk="0" hangingPunct="1">
                  <a:spcBef>
                    <a:spcPct val="0"/>
                  </a:spcBef>
                  <a:buNone/>
                  <a:defRPr sz="2200" b="1" kern="1200">
                    <a:solidFill>
                      <a:schemeClr val="bg1"/>
                    </a:solidFill>
                    <a:latin typeface="+mj-lt"/>
                    <a:ea typeface="+mj-ea"/>
                    <a:cs typeface="+mj-cs"/>
                  </a:defRPr>
                </a:lvl1pPr>
              </a:lstStyle>
              <a:p>
                <a:r>
                  <a:rPr lang="de-DE" dirty="0"/>
                  <a:t>Energy Efficiency in Electric Transformers</a:t>
                </a:r>
              </a:p>
            </p:txBody>
          </p:sp>
          <p:sp>
            <p:nvSpPr>
              <p:cNvPr id="16" name="Rectángulo 15">
                <a:extLst>
                  <a:ext uri="{FF2B5EF4-FFF2-40B4-BE49-F238E27FC236}">
                    <a16:creationId xmlns:a16="http://schemas.microsoft.com/office/drawing/2014/main" id="{A48FEBE1-A267-4544-A459-2B32632AA790}"/>
                  </a:ext>
                </a:extLst>
              </p:cNvPr>
              <p:cNvSpPr/>
              <p:nvPr/>
            </p:nvSpPr>
            <p:spPr>
              <a:xfrm>
                <a:off x="8548873" y="273636"/>
                <a:ext cx="224991" cy="489600"/>
              </a:xfrm>
              <a:prstGeom prst="rect">
                <a:avLst/>
              </a:prstGeom>
              <a:solidFill>
                <a:srgbClr val="1B8E95"/>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s-ES" sz="1800" b="0" i="0" u="none" strike="noStrike" kern="0" cap="none" spc="0" normalizeH="0" baseline="0" noProof="0" dirty="0">
                  <a:ln>
                    <a:noFill/>
                  </a:ln>
                  <a:solidFill>
                    <a:srgbClr val="FFFFFF"/>
                  </a:solidFill>
                  <a:effectLst/>
                  <a:uLnTx/>
                  <a:uFillTx/>
                  <a:latin typeface="Arial"/>
                  <a:ea typeface="+mn-ea"/>
                  <a:cs typeface="+mn-cs"/>
                </a:endParaRPr>
              </a:p>
            </p:txBody>
          </p:sp>
        </p:grpSp>
        <p:sp>
          <p:nvSpPr>
            <p:cNvPr id="13" name="Round Diagonal Corner Rectangle 9">
              <a:extLst>
                <a:ext uri="{FF2B5EF4-FFF2-40B4-BE49-F238E27FC236}">
                  <a16:creationId xmlns:a16="http://schemas.microsoft.com/office/drawing/2014/main" id="{0D22DAE8-B72D-48DB-B26B-0A4A9AEE35FD}"/>
                </a:ext>
              </a:extLst>
            </p:cNvPr>
            <p:cNvSpPr/>
            <p:nvPr/>
          </p:nvSpPr>
          <p:spPr>
            <a:xfrm>
              <a:off x="19668" y="8620"/>
              <a:ext cx="437650" cy="437650"/>
            </a:xfrm>
            <a:prstGeom prst="round2DiagRect">
              <a:avLst>
                <a:gd name="adj1" fmla="val 18841"/>
                <a:gd name="adj2" fmla="val 0"/>
              </a:avLst>
            </a:prstGeom>
            <a:solidFill>
              <a:srgbClr val="FFC000"/>
            </a:solidFill>
            <a:ln w="12700" cap="flat" cmpd="sng" algn="ctr">
              <a:noFill/>
              <a:prstDash val="solid"/>
              <a:miter lim="800000"/>
            </a:ln>
            <a:effectLst/>
          </p:spPr>
          <p:txBody>
            <a:bodyPr rtlCol="0" anchor="ctr"/>
            <a:lstStyle/>
            <a:p>
              <a:pPr marL="0" marR="0" lvl="0" indent="0" algn="ctr" defTabSz="713232" eaLnBrk="1" fontAlgn="auto" latinLnBrk="0" hangingPunct="1">
                <a:lnSpc>
                  <a:spcPct val="100000"/>
                </a:lnSpc>
                <a:spcBef>
                  <a:spcPts val="0"/>
                </a:spcBef>
                <a:spcAft>
                  <a:spcPts val="0"/>
                </a:spcAft>
                <a:buClrTx/>
                <a:buSzTx/>
                <a:buFontTx/>
                <a:buNone/>
                <a:tabLst/>
                <a:defRPr/>
              </a:pPr>
              <a:endParaRPr kumimoji="0" lang="bg-BG" sz="1404" b="0" i="0" u="none" strike="noStrike" kern="0" cap="none" spc="0" normalizeH="0" baseline="0" noProof="0">
                <a:ln>
                  <a:noFill/>
                </a:ln>
                <a:solidFill>
                  <a:srgbClr val="34719E"/>
                </a:solidFill>
                <a:effectLst/>
                <a:uLnTx/>
                <a:uFillTx/>
                <a:latin typeface="Arial"/>
                <a:ea typeface="+mn-ea"/>
                <a:cs typeface="+mn-cs"/>
              </a:endParaRPr>
            </a:p>
          </p:txBody>
        </p:sp>
        <p:sp>
          <p:nvSpPr>
            <p:cNvPr id="14" name="TextBox 3">
              <a:extLst>
                <a:ext uri="{FF2B5EF4-FFF2-40B4-BE49-F238E27FC236}">
                  <a16:creationId xmlns:a16="http://schemas.microsoft.com/office/drawing/2014/main" id="{90EAFF5B-5129-4701-8350-D1FE23717056}"/>
                </a:ext>
              </a:extLst>
            </p:cNvPr>
            <p:cNvSpPr txBox="1"/>
            <p:nvPr/>
          </p:nvSpPr>
          <p:spPr>
            <a:xfrm>
              <a:off x="14545" y="8620"/>
              <a:ext cx="470000" cy="400110"/>
            </a:xfrm>
            <a:prstGeom prst="rect">
              <a:avLst/>
            </a:prstGeom>
            <a:noFill/>
          </p:spPr>
          <p:txBody>
            <a:bodyPr wrap="none" rtlCol="0">
              <a:spAutoFit/>
            </a:bodyPr>
            <a:lstStyle/>
            <a:p>
              <a:pPr algn="ctr" defTabSz="713232"/>
              <a:r>
                <a:rPr lang="en-US" sz="2000" dirty="0">
                  <a:solidFill>
                    <a:srgbClr val="FAFAFA"/>
                  </a:solidFill>
                  <a:ea typeface="Open Sans Light" panose="020B0306030504020204" pitchFamily="34" charset="0"/>
                  <a:cs typeface="Open Sans Light" panose="020B0306030504020204" pitchFamily="34" charset="0"/>
                </a:rPr>
                <a:t>03</a:t>
              </a:r>
              <a:endParaRPr lang="bg-BG" sz="2000" dirty="0">
                <a:solidFill>
                  <a:srgbClr val="FAFAFA"/>
                </a:solidFill>
                <a:ea typeface="Open Sans Light" panose="020B0306030504020204" pitchFamily="34" charset="0"/>
                <a:cs typeface="Open Sans Light" panose="020B0306030504020204" pitchFamily="34" charset="0"/>
              </a:endParaRPr>
            </a:p>
          </p:txBody>
        </p:sp>
      </p:grpSp>
      <p:sp>
        <p:nvSpPr>
          <p:cNvPr id="17" name="Rectángulo: esquinas redondeadas 16">
            <a:extLst>
              <a:ext uri="{FF2B5EF4-FFF2-40B4-BE49-F238E27FC236}">
                <a16:creationId xmlns:a16="http://schemas.microsoft.com/office/drawing/2014/main" id="{2DF66A43-A94E-496D-9A17-367FC5CD8606}"/>
              </a:ext>
            </a:extLst>
          </p:cNvPr>
          <p:cNvSpPr/>
          <p:nvPr/>
        </p:nvSpPr>
        <p:spPr>
          <a:xfrm>
            <a:off x="2000773" y="3631648"/>
            <a:ext cx="1908212" cy="1282412"/>
          </a:xfrm>
          <a:prstGeom prst="roundRect">
            <a:avLst/>
          </a:prstGeom>
          <a:noFill/>
          <a:ln>
            <a:solidFill>
              <a:srgbClr val="FFC0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1 CuadroTexto">
            <a:extLst>
              <a:ext uri="{FF2B5EF4-FFF2-40B4-BE49-F238E27FC236}">
                <a16:creationId xmlns:a16="http://schemas.microsoft.com/office/drawing/2014/main" id="{EF99B7F0-A7E1-40D4-8CE5-7ADEDD2AFE2A}"/>
              </a:ext>
            </a:extLst>
          </p:cNvPr>
          <p:cNvSpPr txBox="1">
            <a:spLocks noChangeArrowheads="1"/>
          </p:cNvSpPr>
          <p:nvPr/>
        </p:nvSpPr>
        <p:spPr bwMode="auto">
          <a:xfrm>
            <a:off x="370136" y="1412776"/>
            <a:ext cx="8403728" cy="40934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000">
                <a:solidFill>
                  <a:schemeClr val="tx1"/>
                </a:solidFill>
                <a:latin typeface="Arial" panose="020B0604020202020204" pitchFamily="34" charset="0"/>
                <a:cs typeface="Arial" panose="020B0604020202020204" pitchFamily="34" charset="0"/>
              </a:defRPr>
            </a:lvl1pPr>
            <a:lvl2pPr marL="800100" indent="-342900">
              <a:defRPr sz="2000">
                <a:solidFill>
                  <a:schemeClr val="tx1"/>
                </a:solidFill>
                <a:latin typeface="Arial" panose="020B0604020202020204" pitchFamily="34" charset="0"/>
                <a:cs typeface="Arial" panose="020B0604020202020204" pitchFamily="34" charset="0"/>
              </a:defRPr>
            </a:lvl2pPr>
            <a:lvl3pPr marL="1143000" indent="-228600">
              <a:defRPr sz="2000">
                <a:solidFill>
                  <a:schemeClr val="tx1"/>
                </a:solidFill>
                <a:latin typeface="Arial" panose="020B0604020202020204" pitchFamily="34" charset="0"/>
                <a:cs typeface="Arial" panose="020B0604020202020204" pitchFamily="34" charset="0"/>
              </a:defRPr>
            </a:lvl3pPr>
            <a:lvl4pPr marL="1600200" indent="-228600">
              <a:defRPr sz="2000">
                <a:solidFill>
                  <a:schemeClr val="tx1"/>
                </a:solidFill>
                <a:latin typeface="Arial" panose="020B0604020202020204" pitchFamily="34" charset="0"/>
                <a:cs typeface="Arial" panose="020B0604020202020204" pitchFamily="34" charset="0"/>
              </a:defRPr>
            </a:lvl4pPr>
            <a:lvl5pPr marL="2057400" indent="-228600">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9pPr>
          </a:lstStyle>
          <a:p>
            <a:pPr algn="just"/>
            <a:r>
              <a:rPr lang="en-US" altLang="en-US" dirty="0">
                <a:solidFill>
                  <a:schemeClr val="tx1">
                    <a:lumMod val="75000"/>
                    <a:lumOff val="25000"/>
                  </a:schemeClr>
                </a:solidFill>
              </a:rPr>
              <a:t>If the “C” value is 0,75 &lt; C &lt; 1 the efficiency of the transformer is OK,</a:t>
            </a:r>
          </a:p>
          <a:p>
            <a:pPr algn="just"/>
            <a:endParaRPr lang="en-US" altLang="en-US" dirty="0">
              <a:solidFill>
                <a:schemeClr val="tx1">
                  <a:lumMod val="75000"/>
                  <a:lumOff val="25000"/>
                </a:schemeClr>
              </a:solidFill>
            </a:endParaRPr>
          </a:p>
          <a:p>
            <a:pPr algn="just"/>
            <a:r>
              <a:rPr lang="en-US" altLang="en-US" dirty="0">
                <a:solidFill>
                  <a:schemeClr val="tx1">
                    <a:lumMod val="75000"/>
                    <a:lumOff val="25000"/>
                  </a:schemeClr>
                </a:solidFill>
              </a:rPr>
              <a:t>If the “C” value is C &lt; 0,75 the transformer is oversized so the performance is lower,</a:t>
            </a:r>
          </a:p>
          <a:p>
            <a:pPr algn="just"/>
            <a:endParaRPr lang="en-US" altLang="en-US" dirty="0">
              <a:solidFill>
                <a:schemeClr val="tx1">
                  <a:lumMod val="75000"/>
                  <a:lumOff val="25000"/>
                </a:schemeClr>
              </a:solidFill>
            </a:endParaRPr>
          </a:p>
          <a:p>
            <a:pPr algn="just"/>
            <a:r>
              <a:rPr lang="en-US" altLang="en-US" dirty="0">
                <a:solidFill>
                  <a:schemeClr val="tx1">
                    <a:lumMod val="75000"/>
                    <a:lumOff val="25000"/>
                  </a:schemeClr>
                </a:solidFill>
              </a:rPr>
              <a:t>If the “C” value is C &gt; 1 the transformer is of insufficient size so the operating conditions are not correct, </a:t>
            </a:r>
          </a:p>
          <a:p>
            <a:pPr algn="just"/>
            <a:endParaRPr lang="en-US" altLang="en-US" dirty="0">
              <a:solidFill>
                <a:schemeClr val="tx1">
                  <a:lumMod val="75000"/>
                  <a:lumOff val="25000"/>
                </a:schemeClr>
              </a:solidFill>
            </a:endParaRPr>
          </a:p>
          <a:p>
            <a:pPr algn="just"/>
            <a:r>
              <a:rPr lang="en-US" altLang="en-US" dirty="0">
                <a:solidFill>
                  <a:schemeClr val="tx1">
                    <a:lumMod val="75000"/>
                    <a:lumOff val="25000"/>
                  </a:schemeClr>
                </a:solidFill>
              </a:rPr>
              <a:t>The problems is knowing how to evaluate the “C”</a:t>
            </a:r>
          </a:p>
          <a:p>
            <a:pPr algn="just"/>
            <a:endParaRPr lang="es-ES" altLang="en-US" dirty="0"/>
          </a:p>
          <a:p>
            <a:pPr algn="just"/>
            <a:endParaRPr lang="es-ES" altLang="en-US" dirty="0"/>
          </a:p>
          <a:p>
            <a:pPr algn="just"/>
            <a:r>
              <a:rPr lang="es-ES" altLang="en-US" dirty="0"/>
              <a:t>	 </a:t>
            </a:r>
          </a:p>
          <a:p>
            <a:pPr algn="just"/>
            <a:r>
              <a:rPr lang="es-ES" altLang="en-US" dirty="0">
                <a:solidFill>
                  <a:schemeClr val="tx1">
                    <a:lumMod val="75000"/>
                    <a:lumOff val="25000"/>
                  </a:schemeClr>
                </a:solidFill>
              </a:rPr>
              <a:t>	</a:t>
            </a:r>
            <a:r>
              <a:rPr lang="en-US" altLang="en-US" dirty="0">
                <a:solidFill>
                  <a:schemeClr val="tx1">
                    <a:lumMod val="75000"/>
                    <a:lumOff val="25000"/>
                  </a:schemeClr>
                </a:solidFill>
              </a:rPr>
              <a:t>Measurement by means of the grid </a:t>
            </a:r>
            <a:r>
              <a:rPr lang="en-US" altLang="en-US" dirty="0" err="1">
                <a:solidFill>
                  <a:schemeClr val="tx1">
                    <a:lumMod val="75000"/>
                    <a:lumOff val="25000"/>
                  </a:schemeClr>
                </a:solidFill>
              </a:rPr>
              <a:t>analyser</a:t>
            </a:r>
            <a:r>
              <a:rPr lang="en-GB" altLang="en-US" dirty="0">
                <a:solidFill>
                  <a:schemeClr val="tx1">
                    <a:lumMod val="75000"/>
                    <a:lumOff val="25000"/>
                  </a:schemeClr>
                </a:solidFill>
              </a:rPr>
              <a:t>.</a:t>
            </a:r>
            <a:endParaRPr lang="en-US" altLang="en-US" dirty="0">
              <a:solidFill>
                <a:schemeClr val="tx1">
                  <a:lumMod val="75000"/>
                  <a:lumOff val="25000"/>
                </a:schemeClr>
              </a:solidFill>
            </a:endParaRPr>
          </a:p>
        </p:txBody>
      </p:sp>
      <p:grpSp>
        <p:nvGrpSpPr>
          <p:cNvPr id="5" name="Grupo 4">
            <a:extLst>
              <a:ext uri="{FF2B5EF4-FFF2-40B4-BE49-F238E27FC236}">
                <a16:creationId xmlns:a16="http://schemas.microsoft.com/office/drawing/2014/main" id="{F4E63BB2-22D9-47CF-8FF2-70D0498AD582}"/>
              </a:ext>
            </a:extLst>
          </p:cNvPr>
          <p:cNvGrpSpPr/>
          <p:nvPr/>
        </p:nvGrpSpPr>
        <p:grpSpPr>
          <a:xfrm>
            <a:off x="14545" y="8620"/>
            <a:ext cx="8759319" cy="718955"/>
            <a:chOff x="14545" y="8620"/>
            <a:chExt cx="8759319" cy="718955"/>
          </a:xfrm>
        </p:grpSpPr>
        <p:grpSp>
          <p:nvGrpSpPr>
            <p:cNvPr id="6" name="Grupo 5">
              <a:extLst>
                <a:ext uri="{FF2B5EF4-FFF2-40B4-BE49-F238E27FC236}">
                  <a16:creationId xmlns:a16="http://schemas.microsoft.com/office/drawing/2014/main" id="{A607BCF0-6506-42D1-BE87-C6B12839BE44}"/>
                </a:ext>
              </a:extLst>
            </p:cNvPr>
            <p:cNvGrpSpPr/>
            <p:nvPr/>
          </p:nvGrpSpPr>
          <p:grpSpPr>
            <a:xfrm>
              <a:off x="370136" y="236507"/>
              <a:ext cx="8403728" cy="491068"/>
              <a:chOff x="370136" y="273636"/>
              <a:chExt cx="8403728" cy="491068"/>
            </a:xfrm>
          </p:grpSpPr>
          <p:sp>
            <p:nvSpPr>
              <p:cNvPr id="9" name="Titel 1">
                <a:extLst>
                  <a:ext uri="{FF2B5EF4-FFF2-40B4-BE49-F238E27FC236}">
                    <a16:creationId xmlns:a16="http://schemas.microsoft.com/office/drawing/2014/main" id="{4D851F30-BE0E-455D-8038-B5D1F01A8B20}"/>
                  </a:ext>
                </a:extLst>
              </p:cNvPr>
              <p:cNvSpPr txBox="1">
                <a:spLocks/>
              </p:cNvSpPr>
              <p:nvPr/>
            </p:nvSpPr>
            <p:spPr>
              <a:xfrm>
                <a:off x="370136" y="274638"/>
                <a:ext cx="8006861" cy="490066"/>
              </a:xfrm>
              <a:prstGeom prst="rect">
                <a:avLst/>
              </a:prstGeom>
              <a:solidFill>
                <a:srgbClr val="209298"/>
              </a:solidFill>
            </p:spPr>
            <p:txBody>
              <a:bodyPr vert="horz" lIns="91440" tIns="45720" rIns="91440" bIns="45720" rtlCol="0" anchor="ctr">
                <a:normAutofit/>
              </a:bodyPr>
              <a:lstStyle>
                <a:lvl1pPr algn="l" defTabSz="914400" rtl="0" eaLnBrk="1" latinLnBrk="0" hangingPunct="1">
                  <a:spcBef>
                    <a:spcPct val="0"/>
                  </a:spcBef>
                  <a:buNone/>
                  <a:defRPr sz="2200" b="1" kern="1200">
                    <a:solidFill>
                      <a:schemeClr val="bg1"/>
                    </a:solidFill>
                    <a:latin typeface="+mj-lt"/>
                    <a:ea typeface="+mj-ea"/>
                    <a:cs typeface="+mj-cs"/>
                  </a:defRPr>
                </a:lvl1pPr>
              </a:lstStyle>
              <a:p>
                <a:r>
                  <a:rPr lang="de-DE" dirty="0"/>
                  <a:t>Energy Efficiency in Electric Transformers</a:t>
                </a:r>
              </a:p>
            </p:txBody>
          </p:sp>
          <p:sp>
            <p:nvSpPr>
              <p:cNvPr id="10" name="Rectángulo 9">
                <a:extLst>
                  <a:ext uri="{FF2B5EF4-FFF2-40B4-BE49-F238E27FC236}">
                    <a16:creationId xmlns:a16="http://schemas.microsoft.com/office/drawing/2014/main" id="{F602FAD0-B1D7-4F4D-8DAE-BECE707F972C}"/>
                  </a:ext>
                </a:extLst>
              </p:cNvPr>
              <p:cNvSpPr/>
              <p:nvPr/>
            </p:nvSpPr>
            <p:spPr>
              <a:xfrm>
                <a:off x="8548873" y="273636"/>
                <a:ext cx="224991" cy="489600"/>
              </a:xfrm>
              <a:prstGeom prst="rect">
                <a:avLst/>
              </a:prstGeom>
              <a:solidFill>
                <a:srgbClr val="1B8E95"/>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s-ES" sz="1800" b="0" i="0" u="none" strike="noStrike" kern="0" cap="none" spc="0" normalizeH="0" baseline="0" noProof="0" dirty="0">
                  <a:ln>
                    <a:noFill/>
                  </a:ln>
                  <a:solidFill>
                    <a:srgbClr val="FFFFFF"/>
                  </a:solidFill>
                  <a:effectLst/>
                  <a:uLnTx/>
                  <a:uFillTx/>
                  <a:latin typeface="Arial"/>
                  <a:ea typeface="+mn-ea"/>
                  <a:cs typeface="+mn-cs"/>
                </a:endParaRPr>
              </a:p>
            </p:txBody>
          </p:sp>
        </p:grpSp>
        <p:sp>
          <p:nvSpPr>
            <p:cNvPr id="7" name="Round Diagonal Corner Rectangle 9">
              <a:extLst>
                <a:ext uri="{FF2B5EF4-FFF2-40B4-BE49-F238E27FC236}">
                  <a16:creationId xmlns:a16="http://schemas.microsoft.com/office/drawing/2014/main" id="{BEAEA29D-ED4A-425B-8BA4-18FE1FAC9FE9}"/>
                </a:ext>
              </a:extLst>
            </p:cNvPr>
            <p:cNvSpPr/>
            <p:nvPr/>
          </p:nvSpPr>
          <p:spPr>
            <a:xfrm>
              <a:off x="19668" y="8620"/>
              <a:ext cx="437650" cy="437650"/>
            </a:xfrm>
            <a:prstGeom prst="round2DiagRect">
              <a:avLst>
                <a:gd name="adj1" fmla="val 18841"/>
                <a:gd name="adj2" fmla="val 0"/>
              </a:avLst>
            </a:prstGeom>
            <a:solidFill>
              <a:srgbClr val="FFC000"/>
            </a:solidFill>
            <a:ln w="12700" cap="flat" cmpd="sng" algn="ctr">
              <a:noFill/>
              <a:prstDash val="solid"/>
              <a:miter lim="800000"/>
            </a:ln>
            <a:effectLst/>
          </p:spPr>
          <p:txBody>
            <a:bodyPr rtlCol="0" anchor="ctr"/>
            <a:lstStyle/>
            <a:p>
              <a:pPr marL="0" marR="0" lvl="0" indent="0" algn="ctr" defTabSz="713232" eaLnBrk="1" fontAlgn="auto" latinLnBrk="0" hangingPunct="1">
                <a:lnSpc>
                  <a:spcPct val="100000"/>
                </a:lnSpc>
                <a:spcBef>
                  <a:spcPts val="0"/>
                </a:spcBef>
                <a:spcAft>
                  <a:spcPts val="0"/>
                </a:spcAft>
                <a:buClrTx/>
                <a:buSzTx/>
                <a:buFontTx/>
                <a:buNone/>
                <a:tabLst/>
                <a:defRPr/>
              </a:pPr>
              <a:endParaRPr kumimoji="0" lang="bg-BG" sz="1404" b="0" i="0" u="none" strike="noStrike" kern="0" cap="none" spc="0" normalizeH="0" baseline="0" noProof="0">
                <a:ln>
                  <a:noFill/>
                </a:ln>
                <a:solidFill>
                  <a:srgbClr val="34719E"/>
                </a:solidFill>
                <a:effectLst/>
                <a:uLnTx/>
                <a:uFillTx/>
                <a:latin typeface="Arial"/>
                <a:ea typeface="+mn-ea"/>
                <a:cs typeface="+mn-cs"/>
              </a:endParaRPr>
            </a:p>
          </p:txBody>
        </p:sp>
        <p:sp>
          <p:nvSpPr>
            <p:cNvPr id="8" name="TextBox 3">
              <a:extLst>
                <a:ext uri="{FF2B5EF4-FFF2-40B4-BE49-F238E27FC236}">
                  <a16:creationId xmlns:a16="http://schemas.microsoft.com/office/drawing/2014/main" id="{537C9D3A-6A9E-4D8D-AB58-41EDF99B22AC}"/>
                </a:ext>
              </a:extLst>
            </p:cNvPr>
            <p:cNvSpPr txBox="1"/>
            <p:nvPr/>
          </p:nvSpPr>
          <p:spPr>
            <a:xfrm>
              <a:off x="14545" y="8620"/>
              <a:ext cx="470000" cy="400110"/>
            </a:xfrm>
            <a:prstGeom prst="rect">
              <a:avLst/>
            </a:prstGeom>
            <a:noFill/>
          </p:spPr>
          <p:txBody>
            <a:bodyPr wrap="none" rtlCol="0">
              <a:spAutoFit/>
            </a:bodyPr>
            <a:lstStyle/>
            <a:p>
              <a:pPr algn="ctr" defTabSz="713232"/>
              <a:r>
                <a:rPr lang="en-US" sz="2000" dirty="0">
                  <a:solidFill>
                    <a:srgbClr val="FAFAFA"/>
                  </a:solidFill>
                  <a:ea typeface="Open Sans Light" panose="020B0306030504020204" pitchFamily="34" charset="0"/>
                  <a:cs typeface="Open Sans Light" panose="020B0306030504020204" pitchFamily="34" charset="0"/>
                </a:rPr>
                <a:t>03</a:t>
              </a:r>
              <a:endParaRPr lang="bg-BG" sz="2000" dirty="0">
                <a:solidFill>
                  <a:srgbClr val="FAFAFA"/>
                </a:solidFill>
                <a:ea typeface="Open Sans Light" panose="020B0306030504020204" pitchFamily="34" charset="0"/>
                <a:cs typeface="Open Sans Light" panose="020B0306030504020204" pitchFamily="34" charset="0"/>
              </a:endParaRPr>
            </a:p>
          </p:txBody>
        </p:sp>
      </p:grpSp>
      <p:pic>
        <p:nvPicPr>
          <p:cNvPr id="12" name="Imagen 11">
            <a:extLst>
              <a:ext uri="{FF2B5EF4-FFF2-40B4-BE49-F238E27FC236}">
                <a16:creationId xmlns:a16="http://schemas.microsoft.com/office/drawing/2014/main" id="{47554BF8-79E8-462E-B427-CE759D445059}"/>
              </a:ext>
            </a:extLst>
          </p:cNvPr>
          <p:cNvPicPr>
            <a:picLocks noChangeAspect="1"/>
          </p:cNvPicPr>
          <p:nvPr/>
        </p:nvPicPr>
        <p:blipFill rotWithShape="1">
          <a:blip r:embed="rId3" cstate="print">
            <a:duotone>
              <a:schemeClr val="accent1">
                <a:shade val="45000"/>
                <a:satMod val="135000"/>
              </a:schemeClr>
              <a:prstClr val="white"/>
            </a:duotone>
            <a:extLst>
              <a:ext uri="{28A0092B-C50C-407E-A947-70E740481C1C}">
                <a14:useLocalDpi xmlns:a14="http://schemas.microsoft.com/office/drawing/2010/main" val="0"/>
              </a:ext>
            </a:extLst>
          </a:blip>
          <a:srcRect l="14948" t="9610" r="13514" b="8176"/>
          <a:stretch/>
        </p:blipFill>
        <p:spPr>
          <a:xfrm>
            <a:off x="249545" y="4329100"/>
            <a:ext cx="1144179" cy="1314952"/>
          </a:xfrm>
          <a:prstGeom prst="rect">
            <a:avLst/>
          </a:prstGeom>
        </p:spPr>
      </p:pic>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Triángulo isósceles 17">
            <a:extLst>
              <a:ext uri="{FF2B5EF4-FFF2-40B4-BE49-F238E27FC236}">
                <a16:creationId xmlns:a16="http://schemas.microsoft.com/office/drawing/2014/main" id="{03BC96CC-144E-44D1-A21C-7A9D184C2E44}"/>
              </a:ext>
            </a:extLst>
          </p:cNvPr>
          <p:cNvSpPr/>
          <p:nvPr/>
        </p:nvSpPr>
        <p:spPr>
          <a:xfrm rot="5400000">
            <a:off x="-1510290" y="3580394"/>
            <a:ext cx="3949700" cy="929120"/>
          </a:xfrm>
          <a:prstGeom prst="triangle">
            <a:avLst>
              <a:gd name="adj" fmla="val 57958"/>
            </a:avLst>
          </a:prstGeom>
          <a:solidFill>
            <a:srgbClr val="C6F2C9">
              <a:alpha val="46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0" name="Paralelogramo 9">
            <a:extLst>
              <a:ext uri="{FF2B5EF4-FFF2-40B4-BE49-F238E27FC236}">
                <a16:creationId xmlns:a16="http://schemas.microsoft.com/office/drawing/2014/main" id="{1A6A0B7E-2DA0-4F21-88BE-0A6E2223918C}"/>
              </a:ext>
            </a:extLst>
          </p:cNvPr>
          <p:cNvSpPr/>
          <p:nvPr/>
        </p:nvSpPr>
        <p:spPr>
          <a:xfrm rot="18000000">
            <a:off x="-1403613" y="1086454"/>
            <a:ext cx="9761271" cy="2229056"/>
          </a:xfrm>
          <a:prstGeom prst="parallelogram">
            <a:avLst>
              <a:gd name="adj" fmla="val 77741"/>
            </a:avLst>
          </a:prstGeom>
          <a:solidFill>
            <a:srgbClr val="C6F2C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p>
        </p:txBody>
      </p:sp>
      <p:sp>
        <p:nvSpPr>
          <p:cNvPr id="8" name="Paralelogramo 7">
            <a:extLst>
              <a:ext uri="{FF2B5EF4-FFF2-40B4-BE49-F238E27FC236}">
                <a16:creationId xmlns:a16="http://schemas.microsoft.com/office/drawing/2014/main" id="{714FAA7F-3B6D-42CC-8FF0-E0E188A57B63}"/>
              </a:ext>
            </a:extLst>
          </p:cNvPr>
          <p:cNvSpPr/>
          <p:nvPr/>
        </p:nvSpPr>
        <p:spPr>
          <a:xfrm rot="17925076" flipH="1">
            <a:off x="909952" y="1844330"/>
            <a:ext cx="9662986" cy="3229192"/>
          </a:xfrm>
          <a:prstGeom prst="parallelogram">
            <a:avLst>
              <a:gd name="adj" fmla="val 41048"/>
            </a:avLst>
          </a:prstGeom>
          <a:solidFill>
            <a:srgbClr val="88E2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p>
        </p:txBody>
      </p:sp>
      <p:sp>
        <p:nvSpPr>
          <p:cNvPr id="3" name="Paralelogramo 2">
            <a:extLst>
              <a:ext uri="{FF2B5EF4-FFF2-40B4-BE49-F238E27FC236}">
                <a16:creationId xmlns:a16="http://schemas.microsoft.com/office/drawing/2014/main" id="{B33A711C-71B7-4E63-9D3E-67DCCB556F9B}"/>
              </a:ext>
            </a:extLst>
          </p:cNvPr>
          <p:cNvSpPr/>
          <p:nvPr/>
        </p:nvSpPr>
        <p:spPr>
          <a:xfrm rot="2718216">
            <a:off x="-2133441" y="2619917"/>
            <a:ext cx="11251879" cy="1592768"/>
          </a:xfrm>
          <a:prstGeom prst="parallelogram">
            <a:avLst>
              <a:gd name="adj" fmla="val 98192"/>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p>
        </p:txBody>
      </p:sp>
      <p:cxnSp>
        <p:nvCxnSpPr>
          <p:cNvPr id="5" name="Conector recto 4">
            <a:extLst>
              <a:ext uri="{FF2B5EF4-FFF2-40B4-BE49-F238E27FC236}">
                <a16:creationId xmlns:a16="http://schemas.microsoft.com/office/drawing/2014/main" id="{8EA922D2-E6D2-4989-9A0C-73512C0AF37B}"/>
              </a:ext>
            </a:extLst>
          </p:cNvPr>
          <p:cNvCxnSpPr>
            <a:cxnSpLocks/>
          </p:cNvCxnSpPr>
          <p:nvPr/>
        </p:nvCxnSpPr>
        <p:spPr>
          <a:xfrm flipH="1" flipV="1">
            <a:off x="0" y="2070100"/>
            <a:ext cx="2001916" cy="4914902"/>
          </a:xfrm>
          <a:prstGeom prst="line">
            <a:avLst/>
          </a:prstGeom>
          <a:ln w="12700">
            <a:solidFill>
              <a:srgbClr val="209298"/>
            </a:solidFill>
            <a:prstDash val="dash"/>
          </a:ln>
        </p:spPr>
        <p:style>
          <a:lnRef idx="1">
            <a:schemeClr val="accent1"/>
          </a:lnRef>
          <a:fillRef idx="0">
            <a:schemeClr val="accent1"/>
          </a:fillRef>
          <a:effectRef idx="0">
            <a:schemeClr val="accent1"/>
          </a:effectRef>
          <a:fontRef idx="minor">
            <a:schemeClr val="tx1"/>
          </a:fontRef>
        </p:style>
      </p:cxnSp>
      <p:cxnSp>
        <p:nvCxnSpPr>
          <p:cNvPr id="12" name="Conector recto 11">
            <a:extLst>
              <a:ext uri="{FF2B5EF4-FFF2-40B4-BE49-F238E27FC236}">
                <a16:creationId xmlns:a16="http://schemas.microsoft.com/office/drawing/2014/main" id="{A6495D4D-19AE-4D23-9516-38C3C622BD06}"/>
              </a:ext>
            </a:extLst>
          </p:cNvPr>
          <p:cNvCxnSpPr>
            <a:cxnSpLocks/>
          </p:cNvCxnSpPr>
          <p:nvPr/>
        </p:nvCxnSpPr>
        <p:spPr>
          <a:xfrm flipV="1">
            <a:off x="5553075" y="0"/>
            <a:ext cx="3927900" cy="7153276"/>
          </a:xfrm>
          <a:prstGeom prst="line">
            <a:avLst/>
          </a:prstGeom>
          <a:ln w="12700">
            <a:solidFill>
              <a:srgbClr val="209298"/>
            </a:solidFill>
            <a:prstDash val="dash"/>
          </a:ln>
        </p:spPr>
        <p:style>
          <a:lnRef idx="1">
            <a:schemeClr val="accent1"/>
          </a:lnRef>
          <a:fillRef idx="0">
            <a:schemeClr val="accent1"/>
          </a:fillRef>
          <a:effectRef idx="0">
            <a:schemeClr val="accent1"/>
          </a:effectRef>
          <a:fontRef idx="minor">
            <a:schemeClr val="tx1"/>
          </a:fontRef>
        </p:style>
      </p:cxnSp>
      <p:cxnSp>
        <p:nvCxnSpPr>
          <p:cNvPr id="15" name="Conector recto 14">
            <a:extLst>
              <a:ext uri="{FF2B5EF4-FFF2-40B4-BE49-F238E27FC236}">
                <a16:creationId xmlns:a16="http://schemas.microsoft.com/office/drawing/2014/main" id="{2982A145-4A24-473F-90CA-74FA44BA0DC5}"/>
              </a:ext>
            </a:extLst>
          </p:cNvPr>
          <p:cNvCxnSpPr>
            <a:cxnSpLocks/>
          </p:cNvCxnSpPr>
          <p:nvPr/>
        </p:nvCxnSpPr>
        <p:spPr>
          <a:xfrm flipV="1">
            <a:off x="2023670" y="-266700"/>
            <a:ext cx="3901892" cy="7153275"/>
          </a:xfrm>
          <a:prstGeom prst="line">
            <a:avLst/>
          </a:prstGeom>
          <a:ln w="12700">
            <a:solidFill>
              <a:srgbClr val="209298"/>
            </a:solidFill>
            <a:prstDash val="dash"/>
          </a:ln>
        </p:spPr>
        <p:style>
          <a:lnRef idx="1">
            <a:schemeClr val="accent1"/>
          </a:lnRef>
          <a:fillRef idx="0">
            <a:schemeClr val="accent1"/>
          </a:fillRef>
          <a:effectRef idx="0">
            <a:schemeClr val="accent1"/>
          </a:effectRef>
          <a:fontRef idx="minor">
            <a:schemeClr val="tx1"/>
          </a:fontRef>
        </p:style>
      </p:cxnSp>
      <p:sp>
        <p:nvSpPr>
          <p:cNvPr id="2" name="Ellipse 1"/>
          <p:cNvSpPr/>
          <p:nvPr/>
        </p:nvSpPr>
        <p:spPr>
          <a:xfrm>
            <a:off x="2510569" y="1376499"/>
            <a:ext cx="4105002" cy="4105002"/>
          </a:xfrm>
          <a:prstGeom prst="ellipse">
            <a:avLst/>
          </a:prstGeom>
          <a:solidFill>
            <a:srgbClr val="FAFAFA">
              <a:alpha val="84000"/>
            </a:srgbClr>
          </a:solidFill>
          <a:ln w="12700" cap="flat" cmpd="sng" algn="ctr">
            <a:noFill/>
            <a:prstDash val="solid"/>
            <a:miter lim="800000"/>
          </a:ln>
          <a:effectLst/>
        </p:spPr>
        <p:txBody>
          <a:bodyPr rtlCol="0" anchor="ctr"/>
          <a:lstStyle/>
          <a:p>
            <a:pPr algn="ctr" defTabSz="713232"/>
            <a:endParaRPr lang="de-DE" sz="1404" kern="0" dirty="0">
              <a:solidFill>
                <a:srgbClr val="34719E"/>
              </a:solidFill>
              <a:latin typeface="Arial"/>
            </a:endParaRPr>
          </a:p>
        </p:txBody>
      </p:sp>
      <p:sp>
        <p:nvSpPr>
          <p:cNvPr id="7" name="TextBox 23"/>
          <p:cNvSpPr txBox="1"/>
          <p:nvPr/>
        </p:nvSpPr>
        <p:spPr>
          <a:xfrm>
            <a:off x="2915813" y="3753036"/>
            <a:ext cx="3312372" cy="600164"/>
          </a:xfrm>
          <a:prstGeom prst="rect">
            <a:avLst/>
          </a:prstGeom>
          <a:noFill/>
        </p:spPr>
        <p:txBody>
          <a:bodyPr wrap="square" rtlCol="0">
            <a:spAutoFit/>
          </a:bodyPr>
          <a:lstStyle/>
          <a:p>
            <a:pPr algn="ctr"/>
            <a:r>
              <a:rPr lang="en-US" sz="1100" b="1" cap="all" dirty="0">
                <a:solidFill>
                  <a:schemeClr val="accent1"/>
                </a:solidFill>
                <a:latin typeface="+mj-lt"/>
                <a:ea typeface="Lato Light" panose="020F0502020204030203" pitchFamily="34" charset="0"/>
                <a:cs typeface="Lato Light" panose="020F0502020204030203" pitchFamily="34" charset="0"/>
              </a:rPr>
              <a:t>Towards a sustainable agro-food industry. Capacity building programmes in energy efficiency.</a:t>
            </a:r>
            <a:endParaRPr lang="en-GB" sz="1100" b="1" cap="all" dirty="0">
              <a:solidFill>
                <a:schemeClr val="accent1"/>
              </a:solidFill>
              <a:latin typeface="+mj-lt"/>
              <a:ea typeface="Lato Light" panose="020F0502020204030203" pitchFamily="34" charset="0"/>
              <a:cs typeface="Lato Light" panose="020F0502020204030203" pitchFamily="34" charset="0"/>
            </a:endParaRP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3326898" y="2646850"/>
            <a:ext cx="2472345" cy="593362"/>
          </a:xfrm>
          <a:prstGeom prst="rect">
            <a:avLst/>
          </a:prstGeom>
          <a:noFill/>
          <a:extLst>
            <a:ext uri="{909E8E84-426E-40DD-AFC4-6F175D3DCCD1}">
              <a14:hiddenFill xmlns:a14="http://schemas.microsoft.com/office/drawing/2010/main">
                <a:solidFill>
                  <a:srgbClr val="FFFFFF"/>
                </a:solidFill>
              </a14:hiddenFill>
            </a:ext>
          </a:extLst>
        </p:spPr>
      </p:pic>
      <p:cxnSp>
        <p:nvCxnSpPr>
          <p:cNvPr id="16" name="Conector recto 15">
            <a:extLst>
              <a:ext uri="{FF2B5EF4-FFF2-40B4-BE49-F238E27FC236}">
                <a16:creationId xmlns:a16="http://schemas.microsoft.com/office/drawing/2014/main" id="{EDCA113B-56F1-4F43-92C5-0B60BA529B5B}"/>
              </a:ext>
            </a:extLst>
          </p:cNvPr>
          <p:cNvCxnSpPr>
            <a:cxnSpLocks/>
          </p:cNvCxnSpPr>
          <p:nvPr/>
        </p:nvCxnSpPr>
        <p:spPr>
          <a:xfrm flipV="1">
            <a:off x="-170725" y="-857249"/>
            <a:ext cx="4109594" cy="7134224"/>
          </a:xfrm>
          <a:prstGeom prst="line">
            <a:avLst/>
          </a:prstGeom>
          <a:ln w="12700">
            <a:solidFill>
              <a:srgbClr val="209298"/>
            </a:solidFill>
            <a:prstDash val="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5144827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1 CuadroTexto">
            <a:extLst>
              <a:ext uri="{FF2B5EF4-FFF2-40B4-BE49-F238E27FC236}">
                <a16:creationId xmlns:a16="http://schemas.microsoft.com/office/drawing/2014/main" id="{8B7D68DB-5469-45B4-8757-3AF180DAF718}"/>
              </a:ext>
            </a:extLst>
          </p:cNvPr>
          <p:cNvSpPr txBox="1">
            <a:spLocks noChangeArrowheads="1"/>
          </p:cNvSpPr>
          <p:nvPr/>
        </p:nvSpPr>
        <p:spPr bwMode="auto">
          <a:xfrm>
            <a:off x="386585" y="2318960"/>
            <a:ext cx="7885113"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000">
                <a:solidFill>
                  <a:schemeClr val="tx1"/>
                </a:solidFill>
                <a:latin typeface="Arial" panose="020B0604020202020204" pitchFamily="34" charset="0"/>
              </a:defRPr>
            </a:lvl1pPr>
            <a:lvl2pPr marL="742950" indent="-285750" eaLnBrk="0" hangingPunct="0">
              <a:defRPr sz="2000">
                <a:solidFill>
                  <a:schemeClr val="tx1"/>
                </a:solidFill>
                <a:latin typeface="Arial" panose="020B0604020202020204" pitchFamily="34" charset="0"/>
              </a:defRPr>
            </a:lvl2pPr>
            <a:lvl3pPr marL="1143000" indent="-228600" eaLnBrk="0" hangingPunct="0">
              <a:defRPr sz="2000">
                <a:solidFill>
                  <a:schemeClr val="tx1"/>
                </a:solidFill>
                <a:latin typeface="Arial" panose="020B0604020202020204" pitchFamily="34" charset="0"/>
              </a:defRPr>
            </a:lvl3pPr>
            <a:lvl4pPr marL="1600200" indent="-228600" eaLnBrk="0" hangingPunct="0">
              <a:defRPr sz="2000">
                <a:solidFill>
                  <a:schemeClr val="tx1"/>
                </a:solidFill>
                <a:latin typeface="Arial" panose="020B0604020202020204" pitchFamily="34" charset="0"/>
              </a:defRPr>
            </a:lvl4pPr>
            <a:lvl5pPr marL="2057400" indent="-228600" eaLnBrk="0" hangingPunct="0">
              <a:defRPr sz="2000">
                <a:solidFill>
                  <a:schemeClr val="tx1"/>
                </a:solidFill>
                <a:latin typeface="Arial" panose="020B0604020202020204" pitchFamily="34" charset="0"/>
              </a:defRPr>
            </a:lvl5pPr>
            <a:lvl6pPr marL="2514600" indent="-228600" algn="ctr" eaLnBrk="0" fontAlgn="base" hangingPunct="0">
              <a:spcBef>
                <a:spcPct val="0"/>
              </a:spcBef>
              <a:spcAft>
                <a:spcPct val="0"/>
              </a:spcAft>
              <a:defRPr sz="2000">
                <a:solidFill>
                  <a:schemeClr val="tx1"/>
                </a:solidFill>
                <a:latin typeface="Arial" panose="020B0604020202020204" pitchFamily="34" charset="0"/>
              </a:defRPr>
            </a:lvl6pPr>
            <a:lvl7pPr marL="2971800" indent="-228600" algn="ctr" eaLnBrk="0" fontAlgn="base" hangingPunct="0">
              <a:spcBef>
                <a:spcPct val="0"/>
              </a:spcBef>
              <a:spcAft>
                <a:spcPct val="0"/>
              </a:spcAft>
              <a:defRPr sz="2000">
                <a:solidFill>
                  <a:schemeClr val="tx1"/>
                </a:solidFill>
                <a:latin typeface="Arial" panose="020B0604020202020204" pitchFamily="34" charset="0"/>
              </a:defRPr>
            </a:lvl7pPr>
            <a:lvl8pPr marL="3429000" indent="-228600" algn="ctr" eaLnBrk="0" fontAlgn="base" hangingPunct="0">
              <a:spcBef>
                <a:spcPct val="0"/>
              </a:spcBef>
              <a:spcAft>
                <a:spcPct val="0"/>
              </a:spcAft>
              <a:defRPr sz="2000">
                <a:solidFill>
                  <a:schemeClr val="tx1"/>
                </a:solidFill>
                <a:latin typeface="Arial" panose="020B0604020202020204" pitchFamily="34" charset="0"/>
              </a:defRPr>
            </a:lvl8pPr>
            <a:lvl9pPr marL="3886200" indent="-228600" algn="ctr" eaLnBrk="0" fontAlgn="base" hangingPunct="0">
              <a:spcBef>
                <a:spcPct val="0"/>
              </a:spcBef>
              <a:spcAft>
                <a:spcPct val="0"/>
              </a:spcAft>
              <a:defRPr sz="2000">
                <a:solidFill>
                  <a:schemeClr val="tx1"/>
                </a:solidFill>
                <a:latin typeface="Arial" panose="020B0604020202020204" pitchFamily="34" charset="0"/>
              </a:defRPr>
            </a:lvl9pPr>
          </a:lstStyle>
          <a:p>
            <a:pPr algn="just" eaLnBrk="1" hangingPunct="1"/>
            <a:r>
              <a:rPr lang="en-US" altLang="es-ES" sz="1800" b="1" dirty="0">
                <a:solidFill>
                  <a:schemeClr val="tx1">
                    <a:lumMod val="75000"/>
                    <a:lumOff val="25000"/>
                  </a:schemeClr>
                </a:solidFill>
              </a:rPr>
              <a:t>Efficiency energy in wall chamber surfaces:</a:t>
            </a:r>
          </a:p>
          <a:p>
            <a:pPr algn="just" eaLnBrk="1" hangingPunct="1"/>
            <a:endParaRPr lang="en-GB" altLang="es-ES" sz="1800" dirty="0">
              <a:solidFill>
                <a:schemeClr val="tx1">
                  <a:lumMod val="75000"/>
                  <a:lumOff val="25000"/>
                </a:schemeClr>
              </a:solidFill>
            </a:endParaRPr>
          </a:p>
          <a:p>
            <a:pPr algn="just" eaLnBrk="1" hangingPunct="1"/>
            <a:r>
              <a:rPr lang="en-US" altLang="es-ES" sz="1800" dirty="0">
                <a:solidFill>
                  <a:schemeClr val="tx1">
                    <a:lumMod val="75000"/>
                    <a:lumOff val="25000"/>
                  </a:schemeClr>
                </a:solidFill>
              </a:rPr>
              <a:t>The most used material is polyurethane panel</a:t>
            </a:r>
            <a:endParaRPr lang="en-GB" altLang="es-ES" sz="1800" dirty="0">
              <a:solidFill>
                <a:schemeClr val="tx1">
                  <a:lumMod val="75000"/>
                  <a:lumOff val="25000"/>
                </a:schemeClr>
              </a:solidFill>
            </a:endParaRPr>
          </a:p>
        </p:txBody>
      </p:sp>
      <p:pic>
        <p:nvPicPr>
          <p:cNvPr id="14" name="Picture 2">
            <a:extLst>
              <a:ext uri="{FF2B5EF4-FFF2-40B4-BE49-F238E27FC236}">
                <a16:creationId xmlns:a16="http://schemas.microsoft.com/office/drawing/2014/main" id="{35A79241-09FD-4562-A2FD-A29AF235B2A1}"/>
              </a:ext>
            </a:extLst>
          </p:cNvPr>
          <p:cNvPicPr>
            <a:picLocks noChangeAspect="1" noChangeArrowheads="1"/>
          </p:cNvPicPr>
          <p:nvPr/>
        </p:nvPicPr>
        <p:blipFill>
          <a:blip r:embed="rId3">
            <a:extLst>
              <a:ext uri="{BEBA8EAE-BF5A-486C-A8C5-ECC9F3942E4B}">
                <a14:imgProps xmlns:a14="http://schemas.microsoft.com/office/drawing/2010/main">
                  <a14:imgLayer r:embed="rId4">
                    <a14:imgEffect>
                      <a14:saturation sat="0"/>
                    </a14:imgEffect>
                  </a14:imgLayer>
                </a14:imgProps>
              </a:ext>
              <a:ext uri="{28A0092B-C50C-407E-A947-70E740481C1C}">
                <a14:useLocalDpi xmlns:a14="http://schemas.microsoft.com/office/drawing/2010/main" val="0"/>
              </a:ext>
            </a:extLst>
          </a:blip>
          <a:srcRect l="61191" t="42094" r="16547" b="47620"/>
          <a:stretch>
            <a:fillRect/>
          </a:stretch>
        </p:blipFill>
        <p:spPr bwMode="auto">
          <a:xfrm>
            <a:off x="1414938" y="3212976"/>
            <a:ext cx="4065749" cy="117303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5" name="2 CuadroTexto">
            <a:extLst>
              <a:ext uri="{FF2B5EF4-FFF2-40B4-BE49-F238E27FC236}">
                <a16:creationId xmlns:a16="http://schemas.microsoft.com/office/drawing/2014/main" id="{67E9CC26-09E1-4825-85F4-87ED216AAE33}"/>
              </a:ext>
            </a:extLst>
          </p:cNvPr>
          <p:cNvSpPr txBox="1">
            <a:spLocks noChangeArrowheads="1"/>
          </p:cNvSpPr>
          <p:nvPr/>
        </p:nvSpPr>
        <p:spPr bwMode="auto">
          <a:xfrm>
            <a:off x="2240484" y="4924208"/>
            <a:ext cx="3132138"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000">
                <a:solidFill>
                  <a:schemeClr val="tx1"/>
                </a:solidFill>
                <a:latin typeface="Arial" panose="020B0604020202020204" pitchFamily="34" charset="0"/>
              </a:defRPr>
            </a:lvl1pPr>
            <a:lvl2pPr marL="742950" indent="-285750" eaLnBrk="0" hangingPunct="0">
              <a:defRPr sz="2000">
                <a:solidFill>
                  <a:schemeClr val="tx1"/>
                </a:solidFill>
                <a:latin typeface="Arial" panose="020B0604020202020204" pitchFamily="34" charset="0"/>
              </a:defRPr>
            </a:lvl2pPr>
            <a:lvl3pPr marL="1143000" indent="-228600" eaLnBrk="0" hangingPunct="0">
              <a:defRPr sz="2000">
                <a:solidFill>
                  <a:schemeClr val="tx1"/>
                </a:solidFill>
                <a:latin typeface="Arial" panose="020B0604020202020204" pitchFamily="34" charset="0"/>
              </a:defRPr>
            </a:lvl3pPr>
            <a:lvl4pPr marL="1600200" indent="-228600" eaLnBrk="0" hangingPunct="0">
              <a:defRPr sz="2000">
                <a:solidFill>
                  <a:schemeClr val="tx1"/>
                </a:solidFill>
                <a:latin typeface="Arial" panose="020B0604020202020204" pitchFamily="34" charset="0"/>
              </a:defRPr>
            </a:lvl4pPr>
            <a:lvl5pPr marL="2057400" indent="-228600" eaLnBrk="0" hangingPunct="0">
              <a:defRPr sz="2000">
                <a:solidFill>
                  <a:schemeClr val="tx1"/>
                </a:solidFill>
                <a:latin typeface="Arial" panose="020B0604020202020204" pitchFamily="34" charset="0"/>
              </a:defRPr>
            </a:lvl5pPr>
            <a:lvl6pPr marL="2514600" indent="-228600" algn="ctr" eaLnBrk="0" fontAlgn="base" hangingPunct="0">
              <a:spcBef>
                <a:spcPct val="0"/>
              </a:spcBef>
              <a:spcAft>
                <a:spcPct val="0"/>
              </a:spcAft>
              <a:defRPr sz="2000">
                <a:solidFill>
                  <a:schemeClr val="tx1"/>
                </a:solidFill>
                <a:latin typeface="Arial" panose="020B0604020202020204" pitchFamily="34" charset="0"/>
              </a:defRPr>
            </a:lvl6pPr>
            <a:lvl7pPr marL="2971800" indent="-228600" algn="ctr" eaLnBrk="0" fontAlgn="base" hangingPunct="0">
              <a:spcBef>
                <a:spcPct val="0"/>
              </a:spcBef>
              <a:spcAft>
                <a:spcPct val="0"/>
              </a:spcAft>
              <a:defRPr sz="2000">
                <a:solidFill>
                  <a:schemeClr val="tx1"/>
                </a:solidFill>
                <a:latin typeface="Arial" panose="020B0604020202020204" pitchFamily="34" charset="0"/>
              </a:defRPr>
            </a:lvl7pPr>
            <a:lvl8pPr marL="3429000" indent="-228600" algn="ctr" eaLnBrk="0" fontAlgn="base" hangingPunct="0">
              <a:spcBef>
                <a:spcPct val="0"/>
              </a:spcBef>
              <a:spcAft>
                <a:spcPct val="0"/>
              </a:spcAft>
              <a:defRPr sz="2000">
                <a:solidFill>
                  <a:schemeClr val="tx1"/>
                </a:solidFill>
                <a:latin typeface="Arial" panose="020B0604020202020204" pitchFamily="34" charset="0"/>
              </a:defRPr>
            </a:lvl8pPr>
            <a:lvl9pPr marL="3886200" indent="-228600" algn="ctr" eaLnBrk="0" fontAlgn="base" hangingPunct="0">
              <a:spcBef>
                <a:spcPct val="0"/>
              </a:spcBef>
              <a:spcAft>
                <a:spcPct val="0"/>
              </a:spcAft>
              <a:defRPr sz="2000">
                <a:solidFill>
                  <a:schemeClr val="tx1"/>
                </a:solidFill>
                <a:latin typeface="Arial" panose="020B0604020202020204" pitchFamily="34" charset="0"/>
              </a:defRPr>
            </a:lvl9pPr>
          </a:lstStyle>
          <a:p>
            <a:pPr eaLnBrk="1" hangingPunct="1"/>
            <a:r>
              <a:rPr lang="es-ES" altLang="es-ES" sz="1800" b="1" dirty="0" err="1">
                <a:solidFill>
                  <a:schemeClr val="tx1">
                    <a:lumMod val="75000"/>
                    <a:lumOff val="25000"/>
                  </a:schemeClr>
                </a:solidFill>
              </a:rPr>
              <a:t>Insulating</a:t>
            </a:r>
            <a:r>
              <a:rPr lang="es-ES" altLang="es-ES" sz="1800" b="1" dirty="0">
                <a:solidFill>
                  <a:schemeClr val="tx1">
                    <a:lumMod val="75000"/>
                    <a:lumOff val="25000"/>
                  </a:schemeClr>
                </a:solidFill>
              </a:rPr>
              <a:t> </a:t>
            </a:r>
            <a:r>
              <a:rPr lang="es-ES" altLang="es-ES" sz="1800" b="1" dirty="0" err="1">
                <a:solidFill>
                  <a:schemeClr val="tx1">
                    <a:lumMod val="75000"/>
                    <a:lumOff val="25000"/>
                  </a:schemeClr>
                </a:solidFill>
              </a:rPr>
              <a:t>foam</a:t>
            </a:r>
            <a:endParaRPr lang="es-ES" altLang="es-ES" sz="1800" b="1" dirty="0">
              <a:solidFill>
                <a:schemeClr val="tx1">
                  <a:lumMod val="75000"/>
                  <a:lumOff val="25000"/>
                </a:schemeClr>
              </a:solidFill>
            </a:endParaRPr>
          </a:p>
        </p:txBody>
      </p:sp>
      <p:cxnSp>
        <p:nvCxnSpPr>
          <p:cNvPr id="16" name="4 Conector recto de flecha">
            <a:extLst>
              <a:ext uri="{FF2B5EF4-FFF2-40B4-BE49-F238E27FC236}">
                <a16:creationId xmlns:a16="http://schemas.microsoft.com/office/drawing/2014/main" id="{A1389BD5-C628-475D-96AF-8F6E0819DF5C}"/>
              </a:ext>
            </a:extLst>
          </p:cNvPr>
          <p:cNvCxnSpPr>
            <a:cxnSpLocks noChangeShapeType="1"/>
          </p:cNvCxnSpPr>
          <p:nvPr/>
        </p:nvCxnSpPr>
        <p:spPr bwMode="auto">
          <a:xfrm flipH="1" flipV="1">
            <a:off x="2487625" y="3803433"/>
            <a:ext cx="647700" cy="1057275"/>
          </a:xfrm>
          <a:prstGeom prst="straightConnector1">
            <a:avLst/>
          </a:prstGeom>
          <a:noFill/>
          <a:ln w="28575" algn="ctr">
            <a:solidFill>
              <a:srgbClr val="FFC000"/>
            </a:solidFill>
            <a:round/>
            <a:headEnd/>
            <a:tailEnd type="arrow" w="med" len="med"/>
          </a:ln>
          <a:extLst>
            <a:ext uri="{909E8E84-426E-40DD-AFC4-6F175D3DCCD1}">
              <a14:hiddenFill xmlns:a14="http://schemas.microsoft.com/office/drawing/2010/main">
                <a:noFill/>
              </a14:hiddenFill>
            </a:ext>
          </a:extLst>
        </p:spPr>
      </p:cxnSp>
      <p:sp>
        <p:nvSpPr>
          <p:cNvPr id="17" name="7 CuadroTexto">
            <a:extLst>
              <a:ext uri="{FF2B5EF4-FFF2-40B4-BE49-F238E27FC236}">
                <a16:creationId xmlns:a16="http://schemas.microsoft.com/office/drawing/2014/main" id="{10469527-BD1B-4FDC-8232-17B57926C73F}"/>
              </a:ext>
            </a:extLst>
          </p:cNvPr>
          <p:cNvSpPr txBox="1">
            <a:spLocks noChangeArrowheads="1"/>
          </p:cNvSpPr>
          <p:nvPr/>
        </p:nvSpPr>
        <p:spPr bwMode="auto">
          <a:xfrm>
            <a:off x="5634525" y="5225888"/>
            <a:ext cx="2051694"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000">
                <a:solidFill>
                  <a:schemeClr val="tx1"/>
                </a:solidFill>
                <a:latin typeface="Arial" panose="020B0604020202020204" pitchFamily="34" charset="0"/>
              </a:defRPr>
            </a:lvl1pPr>
            <a:lvl2pPr marL="742950" indent="-285750" eaLnBrk="0" hangingPunct="0">
              <a:defRPr sz="2000">
                <a:solidFill>
                  <a:schemeClr val="tx1"/>
                </a:solidFill>
                <a:latin typeface="Arial" panose="020B0604020202020204" pitchFamily="34" charset="0"/>
              </a:defRPr>
            </a:lvl2pPr>
            <a:lvl3pPr marL="1143000" indent="-228600" eaLnBrk="0" hangingPunct="0">
              <a:defRPr sz="2000">
                <a:solidFill>
                  <a:schemeClr val="tx1"/>
                </a:solidFill>
                <a:latin typeface="Arial" panose="020B0604020202020204" pitchFamily="34" charset="0"/>
              </a:defRPr>
            </a:lvl3pPr>
            <a:lvl4pPr marL="1600200" indent="-228600" eaLnBrk="0" hangingPunct="0">
              <a:defRPr sz="2000">
                <a:solidFill>
                  <a:schemeClr val="tx1"/>
                </a:solidFill>
                <a:latin typeface="Arial" panose="020B0604020202020204" pitchFamily="34" charset="0"/>
              </a:defRPr>
            </a:lvl4pPr>
            <a:lvl5pPr marL="2057400" indent="-228600" eaLnBrk="0" hangingPunct="0">
              <a:defRPr sz="2000">
                <a:solidFill>
                  <a:schemeClr val="tx1"/>
                </a:solidFill>
                <a:latin typeface="Arial" panose="020B0604020202020204" pitchFamily="34" charset="0"/>
              </a:defRPr>
            </a:lvl5pPr>
            <a:lvl6pPr marL="2514600" indent="-228600" algn="ctr" eaLnBrk="0" fontAlgn="base" hangingPunct="0">
              <a:spcBef>
                <a:spcPct val="0"/>
              </a:spcBef>
              <a:spcAft>
                <a:spcPct val="0"/>
              </a:spcAft>
              <a:defRPr sz="2000">
                <a:solidFill>
                  <a:schemeClr val="tx1"/>
                </a:solidFill>
                <a:latin typeface="Arial" panose="020B0604020202020204" pitchFamily="34" charset="0"/>
              </a:defRPr>
            </a:lvl6pPr>
            <a:lvl7pPr marL="2971800" indent="-228600" algn="ctr" eaLnBrk="0" fontAlgn="base" hangingPunct="0">
              <a:spcBef>
                <a:spcPct val="0"/>
              </a:spcBef>
              <a:spcAft>
                <a:spcPct val="0"/>
              </a:spcAft>
              <a:defRPr sz="2000">
                <a:solidFill>
                  <a:schemeClr val="tx1"/>
                </a:solidFill>
                <a:latin typeface="Arial" panose="020B0604020202020204" pitchFamily="34" charset="0"/>
              </a:defRPr>
            </a:lvl7pPr>
            <a:lvl8pPr marL="3429000" indent="-228600" algn="ctr" eaLnBrk="0" fontAlgn="base" hangingPunct="0">
              <a:spcBef>
                <a:spcPct val="0"/>
              </a:spcBef>
              <a:spcAft>
                <a:spcPct val="0"/>
              </a:spcAft>
              <a:defRPr sz="2000">
                <a:solidFill>
                  <a:schemeClr val="tx1"/>
                </a:solidFill>
                <a:latin typeface="Arial" panose="020B0604020202020204" pitchFamily="34" charset="0"/>
              </a:defRPr>
            </a:lvl8pPr>
            <a:lvl9pPr marL="3886200" indent="-228600" algn="ctr" eaLnBrk="0" fontAlgn="base" hangingPunct="0">
              <a:spcBef>
                <a:spcPct val="0"/>
              </a:spcBef>
              <a:spcAft>
                <a:spcPct val="0"/>
              </a:spcAft>
              <a:defRPr sz="2000">
                <a:solidFill>
                  <a:schemeClr val="tx1"/>
                </a:solidFill>
                <a:latin typeface="Arial" panose="020B0604020202020204" pitchFamily="34" charset="0"/>
              </a:defRPr>
            </a:lvl9pPr>
          </a:lstStyle>
          <a:p>
            <a:pPr eaLnBrk="1" hangingPunct="1"/>
            <a:r>
              <a:rPr lang="es-ES" altLang="es-ES" sz="1800" b="1" dirty="0" err="1">
                <a:solidFill>
                  <a:schemeClr val="tx1">
                    <a:lumMod val="75000"/>
                    <a:lumOff val="25000"/>
                  </a:schemeClr>
                </a:solidFill>
              </a:rPr>
              <a:t>Metallic</a:t>
            </a:r>
            <a:r>
              <a:rPr lang="es-ES" altLang="es-ES" sz="1800" b="1" dirty="0">
                <a:solidFill>
                  <a:schemeClr val="tx1">
                    <a:lumMod val="75000"/>
                    <a:lumOff val="25000"/>
                  </a:schemeClr>
                </a:solidFill>
              </a:rPr>
              <a:t> </a:t>
            </a:r>
            <a:r>
              <a:rPr lang="es-ES" altLang="es-ES" sz="1800" b="1" dirty="0" err="1">
                <a:solidFill>
                  <a:schemeClr val="tx1">
                    <a:lumMod val="75000"/>
                    <a:lumOff val="25000"/>
                  </a:schemeClr>
                </a:solidFill>
              </a:rPr>
              <a:t>plates</a:t>
            </a:r>
            <a:endParaRPr lang="es-ES" altLang="es-ES" sz="1800" b="1" dirty="0">
              <a:solidFill>
                <a:schemeClr val="tx1">
                  <a:lumMod val="75000"/>
                  <a:lumOff val="25000"/>
                </a:schemeClr>
              </a:solidFill>
            </a:endParaRPr>
          </a:p>
        </p:txBody>
      </p:sp>
      <p:cxnSp>
        <p:nvCxnSpPr>
          <p:cNvPr id="18" name="8 Conector recto de flecha">
            <a:extLst>
              <a:ext uri="{FF2B5EF4-FFF2-40B4-BE49-F238E27FC236}">
                <a16:creationId xmlns:a16="http://schemas.microsoft.com/office/drawing/2014/main" id="{1AA2CC75-5F7E-4AD8-AB38-66F345CBFF3F}"/>
              </a:ext>
            </a:extLst>
          </p:cNvPr>
          <p:cNvCxnSpPr>
            <a:cxnSpLocks noChangeShapeType="1"/>
            <a:stCxn id="17" idx="0"/>
          </p:cNvCxnSpPr>
          <p:nvPr/>
        </p:nvCxnSpPr>
        <p:spPr bwMode="auto">
          <a:xfrm flipH="1" flipV="1">
            <a:off x="5310676" y="3358988"/>
            <a:ext cx="1349696" cy="1866900"/>
          </a:xfrm>
          <a:prstGeom prst="straightConnector1">
            <a:avLst/>
          </a:prstGeom>
          <a:noFill/>
          <a:ln w="28575" algn="ctr">
            <a:solidFill>
              <a:srgbClr val="FFC000"/>
            </a:solidFill>
            <a:round/>
            <a:headEnd/>
            <a:tailEnd type="arrow" w="med" len="med"/>
          </a:ln>
          <a:extLst>
            <a:ext uri="{909E8E84-426E-40DD-AFC4-6F175D3DCCD1}">
              <a14:hiddenFill xmlns:a14="http://schemas.microsoft.com/office/drawing/2010/main">
                <a:noFill/>
              </a14:hiddenFill>
            </a:ext>
          </a:extLst>
        </p:spPr>
      </p:cxnSp>
      <p:cxnSp>
        <p:nvCxnSpPr>
          <p:cNvPr id="19" name="13 Conector recto de flecha">
            <a:extLst>
              <a:ext uri="{FF2B5EF4-FFF2-40B4-BE49-F238E27FC236}">
                <a16:creationId xmlns:a16="http://schemas.microsoft.com/office/drawing/2014/main" id="{A180A5A6-4AA4-4905-9E94-C4403ED08D15}"/>
              </a:ext>
            </a:extLst>
          </p:cNvPr>
          <p:cNvCxnSpPr>
            <a:cxnSpLocks noChangeShapeType="1"/>
            <a:stCxn id="17" idx="0"/>
          </p:cNvCxnSpPr>
          <p:nvPr/>
        </p:nvCxnSpPr>
        <p:spPr bwMode="auto">
          <a:xfrm flipH="1" flipV="1">
            <a:off x="5310676" y="4264584"/>
            <a:ext cx="1349696" cy="961304"/>
          </a:xfrm>
          <a:prstGeom prst="straightConnector1">
            <a:avLst/>
          </a:prstGeom>
          <a:noFill/>
          <a:ln w="28575" algn="ctr">
            <a:solidFill>
              <a:srgbClr val="FFC000"/>
            </a:solidFill>
            <a:round/>
            <a:headEnd/>
            <a:tailEnd type="arrow" w="med" len="med"/>
          </a:ln>
          <a:extLst>
            <a:ext uri="{909E8E84-426E-40DD-AFC4-6F175D3DCCD1}">
              <a14:hiddenFill xmlns:a14="http://schemas.microsoft.com/office/drawing/2010/main">
                <a:noFill/>
              </a14:hiddenFill>
            </a:ext>
          </a:extLst>
        </p:spPr>
      </p:cxnSp>
      <p:sp>
        <p:nvSpPr>
          <p:cNvPr id="20" name="16 CuadroTexto">
            <a:extLst>
              <a:ext uri="{FF2B5EF4-FFF2-40B4-BE49-F238E27FC236}">
                <a16:creationId xmlns:a16="http://schemas.microsoft.com/office/drawing/2014/main" id="{1903531E-63EF-4226-B194-80AE97CB3586}"/>
              </a:ext>
            </a:extLst>
          </p:cNvPr>
          <p:cNvSpPr txBox="1">
            <a:spLocks noChangeArrowheads="1"/>
          </p:cNvSpPr>
          <p:nvPr/>
        </p:nvSpPr>
        <p:spPr bwMode="auto">
          <a:xfrm>
            <a:off x="484546" y="5557235"/>
            <a:ext cx="8305766"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000">
                <a:solidFill>
                  <a:schemeClr val="tx1"/>
                </a:solidFill>
                <a:latin typeface="Arial" panose="020B0604020202020204" pitchFamily="34" charset="0"/>
              </a:defRPr>
            </a:lvl1pPr>
            <a:lvl2pPr marL="742950" indent="-285750" eaLnBrk="0" hangingPunct="0">
              <a:defRPr sz="2000">
                <a:solidFill>
                  <a:schemeClr val="tx1"/>
                </a:solidFill>
                <a:latin typeface="Arial" panose="020B0604020202020204" pitchFamily="34" charset="0"/>
              </a:defRPr>
            </a:lvl2pPr>
            <a:lvl3pPr marL="1143000" indent="-228600" eaLnBrk="0" hangingPunct="0">
              <a:defRPr sz="2000">
                <a:solidFill>
                  <a:schemeClr val="tx1"/>
                </a:solidFill>
                <a:latin typeface="Arial" panose="020B0604020202020204" pitchFamily="34" charset="0"/>
              </a:defRPr>
            </a:lvl3pPr>
            <a:lvl4pPr marL="1600200" indent="-228600" eaLnBrk="0" hangingPunct="0">
              <a:defRPr sz="2000">
                <a:solidFill>
                  <a:schemeClr val="tx1"/>
                </a:solidFill>
                <a:latin typeface="Arial" panose="020B0604020202020204" pitchFamily="34" charset="0"/>
              </a:defRPr>
            </a:lvl4pPr>
            <a:lvl5pPr marL="2057400" indent="-228600" eaLnBrk="0" hangingPunct="0">
              <a:defRPr sz="2000">
                <a:solidFill>
                  <a:schemeClr val="tx1"/>
                </a:solidFill>
                <a:latin typeface="Arial" panose="020B0604020202020204" pitchFamily="34" charset="0"/>
              </a:defRPr>
            </a:lvl5pPr>
            <a:lvl6pPr marL="2514600" indent="-228600" algn="ctr" eaLnBrk="0" fontAlgn="base" hangingPunct="0">
              <a:spcBef>
                <a:spcPct val="0"/>
              </a:spcBef>
              <a:spcAft>
                <a:spcPct val="0"/>
              </a:spcAft>
              <a:defRPr sz="2000">
                <a:solidFill>
                  <a:schemeClr val="tx1"/>
                </a:solidFill>
                <a:latin typeface="Arial" panose="020B0604020202020204" pitchFamily="34" charset="0"/>
              </a:defRPr>
            </a:lvl6pPr>
            <a:lvl7pPr marL="2971800" indent="-228600" algn="ctr" eaLnBrk="0" fontAlgn="base" hangingPunct="0">
              <a:spcBef>
                <a:spcPct val="0"/>
              </a:spcBef>
              <a:spcAft>
                <a:spcPct val="0"/>
              </a:spcAft>
              <a:defRPr sz="2000">
                <a:solidFill>
                  <a:schemeClr val="tx1"/>
                </a:solidFill>
                <a:latin typeface="Arial" panose="020B0604020202020204" pitchFamily="34" charset="0"/>
              </a:defRPr>
            </a:lvl7pPr>
            <a:lvl8pPr marL="3429000" indent="-228600" algn="ctr" eaLnBrk="0" fontAlgn="base" hangingPunct="0">
              <a:spcBef>
                <a:spcPct val="0"/>
              </a:spcBef>
              <a:spcAft>
                <a:spcPct val="0"/>
              </a:spcAft>
              <a:defRPr sz="2000">
                <a:solidFill>
                  <a:schemeClr val="tx1"/>
                </a:solidFill>
                <a:latin typeface="Arial" panose="020B0604020202020204" pitchFamily="34" charset="0"/>
              </a:defRPr>
            </a:lvl8pPr>
            <a:lvl9pPr marL="3886200" indent="-228600" algn="ctr" eaLnBrk="0" fontAlgn="base" hangingPunct="0">
              <a:spcBef>
                <a:spcPct val="0"/>
              </a:spcBef>
              <a:spcAft>
                <a:spcPct val="0"/>
              </a:spcAft>
              <a:defRPr sz="2000">
                <a:solidFill>
                  <a:schemeClr val="tx1"/>
                </a:solidFill>
                <a:latin typeface="Arial" panose="020B0604020202020204" pitchFamily="34" charset="0"/>
              </a:defRPr>
            </a:lvl9pPr>
          </a:lstStyle>
          <a:p>
            <a:pPr algn="just" eaLnBrk="1" hangingPunct="1"/>
            <a:r>
              <a:rPr lang="en-GB" altLang="es-ES" sz="1800" dirty="0">
                <a:solidFill>
                  <a:schemeClr val="tx1">
                    <a:lumMod val="75000"/>
                    <a:lumOff val="25000"/>
                  </a:schemeClr>
                </a:solidFill>
              </a:rPr>
              <a:t>The final product is joined during the manufacturing process and, as a result, it is formed as a single component. </a:t>
            </a:r>
          </a:p>
        </p:txBody>
      </p:sp>
      <p:sp>
        <p:nvSpPr>
          <p:cNvPr id="2" name="CuadroTexto 1">
            <a:extLst>
              <a:ext uri="{FF2B5EF4-FFF2-40B4-BE49-F238E27FC236}">
                <a16:creationId xmlns:a16="http://schemas.microsoft.com/office/drawing/2014/main" id="{C521BC01-3FBA-4DCC-ACAA-FB4FC8AAE191}"/>
              </a:ext>
            </a:extLst>
          </p:cNvPr>
          <p:cNvSpPr txBox="1"/>
          <p:nvPr/>
        </p:nvSpPr>
        <p:spPr>
          <a:xfrm>
            <a:off x="386585" y="772587"/>
            <a:ext cx="8403727" cy="1477328"/>
          </a:xfrm>
          <a:prstGeom prst="rect">
            <a:avLst/>
          </a:prstGeom>
          <a:noFill/>
        </p:spPr>
        <p:txBody>
          <a:bodyPr wrap="square" rtlCol="0">
            <a:spAutoFit/>
          </a:bodyPr>
          <a:lstStyle/>
          <a:p>
            <a:pPr algn="just">
              <a:defRPr/>
            </a:pPr>
            <a:r>
              <a:rPr lang="en-US" dirty="0">
                <a:solidFill>
                  <a:schemeClr val="tx1">
                    <a:lumMod val="75000"/>
                    <a:lumOff val="25000"/>
                  </a:schemeClr>
                </a:solidFill>
                <a:latin typeface="Arial" charset="0"/>
              </a:rPr>
              <a:t>When cool production is analyzed it is necessary to evaluate the improvement  measures in two areas:</a:t>
            </a:r>
          </a:p>
          <a:p>
            <a:pPr algn="just">
              <a:defRPr/>
            </a:pPr>
            <a:endParaRPr lang="en-GB" dirty="0">
              <a:solidFill>
                <a:schemeClr val="tx1">
                  <a:lumMod val="75000"/>
                  <a:lumOff val="25000"/>
                </a:schemeClr>
              </a:solidFill>
              <a:latin typeface="Arial" charset="0"/>
            </a:endParaRPr>
          </a:p>
          <a:p>
            <a:pPr marL="285750" indent="-285750" algn="just">
              <a:buFont typeface="Wingdings" panose="05000000000000000000" pitchFamily="2" charset="2"/>
              <a:buChar char="§"/>
              <a:defRPr/>
            </a:pPr>
            <a:r>
              <a:rPr lang="en-US" dirty="0">
                <a:solidFill>
                  <a:schemeClr val="tx1">
                    <a:lumMod val="75000"/>
                    <a:lumOff val="25000"/>
                  </a:schemeClr>
                </a:solidFill>
                <a:latin typeface="Arial" charset="0"/>
              </a:rPr>
              <a:t>Cooling cycle (devices)</a:t>
            </a:r>
          </a:p>
          <a:p>
            <a:pPr marL="285750" indent="-285750" algn="just">
              <a:buFont typeface="Wingdings" panose="05000000000000000000" pitchFamily="2" charset="2"/>
              <a:buChar char="§"/>
              <a:defRPr/>
            </a:pPr>
            <a:r>
              <a:rPr lang="en-US" dirty="0">
                <a:solidFill>
                  <a:schemeClr val="tx1">
                    <a:lumMod val="75000"/>
                    <a:lumOff val="25000"/>
                  </a:schemeClr>
                </a:solidFill>
                <a:latin typeface="Arial" charset="0"/>
              </a:rPr>
              <a:t>Walls and surfaces of refrigeration chambers</a:t>
            </a:r>
          </a:p>
        </p:txBody>
      </p:sp>
      <p:grpSp>
        <p:nvGrpSpPr>
          <p:cNvPr id="22" name="Grupo 21">
            <a:extLst>
              <a:ext uri="{FF2B5EF4-FFF2-40B4-BE49-F238E27FC236}">
                <a16:creationId xmlns:a16="http://schemas.microsoft.com/office/drawing/2014/main" id="{0868F3AB-D04F-43B6-8FD2-A15A3AD0CE73}"/>
              </a:ext>
            </a:extLst>
          </p:cNvPr>
          <p:cNvGrpSpPr/>
          <p:nvPr/>
        </p:nvGrpSpPr>
        <p:grpSpPr>
          <a:xfrm>
            <a:off x="14545" y="8620"/>
            <a:ext cx="8759319" cy="718955"/>
            <a:chOff x="14545" y="8620"/>
            <a:chExt cx="8759319" cy="718955"/>
          </a:xfrm>
        </p:grpSpPr>
        <p:grpSp>
          <p:nvGrpSpPr>
            <p:cNvPr id="23" name="Grupo 22">
              <a:extLst>
                <a:ext uri="{FF2B5EF4-FFF2-40B4-BE49-F238E27FC236}">
                  <a16:creationId xmlns:a16="http://schemas.microsoft.com/office/drawing/2014/main" id="{4EC22ED1-21D9-4C8D-B5D0-37F41F377DC0}"/>
                </a:ext>
              </a:extLst>
            </p:cNvPr>
            <p:cNvGrpSpPr/>
            <p:nvPr/>
          </p:nvGrpSpPr>
          <p:grpSpPr>
            <a:xfrm>
              <a:off x="370136" y="236507"/>
              <a:ext cx="8403728" cy="491068"/>
              <a:chOff x="370136" y="273636"/>
              <a:chExt cx="8403728" cy="491068"/>
            </a:xfrm>
          </p:grpSpPr>
          <p:sp>
            <p:nvSpPr>
              <p:cNvPr id="26" name="Titel 1">
                <a:extLst>
                  <a:ext uri="{FF2B5EF4-FFF2-40B4-BE49-F238E27FC236}">
                    <a16:creationId xmlns:a16="http://schemas.microsoft.com/office/drawing/2014/main" id="{AE1F1552-78E9-4A39-8A8D-57A8B242B20E}"/>
                  </a:ext>
                </a:extLst>
              </p:cNvPr>
              <p:cNvSpPr txBox="1">
                <a:spLocks/>
              </p:cNvSpPr>
              <p:nvPr/>
            </p:nvSpPr>
            <p:spPr>
              <a:xfrm>
                <a:off x="370136" y="274638"/>
                <a:ext cx="8006861" cy="490066"/>
              </a:xfrm>
              <a:prstGeom prst="rect">
                <a:avLst/>
              </a:prstGeom>
              <a:solidFill>
                <a:srgbClr val="209298"/>
              </a:solidFill>
            </p:spPr>
            <p:txBody>
              <a:bodyPr vert="horz" lIns="91440" tIns="45720" rIns="91440" bIns="45720" rtlCol="0" anchor="ctr">
                <a:normAutofit/>
              </a:bodyPr>
              <a:lstStyle>
                <a:lvl1pPr algn="l" defTabSz="914400" rtl="0" eaLnBrk="1" latinLnBrk="0" hangingPunct="1">
                  <a:spcBef>
                    <a:spcPct val="0"/>
                  </a:spcBef>
                  <a:buNone/>
                  <a:defRPr sz="2200" b="1" kern="1200">
                    <a:solidFill>
                      <a:schemeClr val="bg1"/>
                    </a:solidFill>
                    <a:latin typeface="+mj-lt"/>
                    <a:ea typeface="+mj-ea"/>
                    <a:cs typeface="+mj-cs"/>
                  </a:defRPr>
                </a:lvl1pPr>
              </a:lstStyle>
              <a:p>
                <a:pPr lvl="0">
                  <a:defRPr/>
                </a:pPr>
                <a:r>
                  <a:rPr lang="en-US" dirty="0">
                    <a:solidFill>
                      <a:srgbClr val="FFFFFF"/>
                    </a:solidFill>
                  </a:rPr>
                  <a:t>Energy Efficiency in Cooling production</a:t>
                </a:r>
              </a:p>
            </p:txBody>
          </p:sp>
          <p:sp>
            <p:nvSpPr>
              <p:cNvPr id="27" name="Rectángulo 26">
                <a:extLst>
                  <a:ext uri="{FF2B5EF4-FFF2-40B4-BE49-F238E27FC236}">
                    <a16:creationId xmlns:a16="http://schemas.microsoft.com/office/drawing/2014/main" id="{21DD43D2-74B6-418E-9401-A8A5C33AA1B4}"/>
                  </a:ext>
                </a:extLst>
              </p:cNvPr>
              <p:cNvSpPr/>
              <p:nvPr/>
            </p:nvSpPr>
            <p:spPr>
              <a:xfrm>
                <a:off x="8548873" y="273636"/>
                <a:ext cx="224991" cy="489600"/>
              </a:xfrm>
              <a:prstGeom prst="rect">
                <a:avLst/>
              </a:prstGeom>
              <a:solidFill>
                <a:srgbClr val="1B8E95"/>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s-ES" sz="1800" b="0" i="0" u="none" strike="noStrike" kern="0" cap="none" spc="0" normalizeH="0" baseline="0" noProof="0" dirty="0">
                  <a:ln>
                    <a:noFill/>
                  </a:ln>
                  <a:solidFill>
                    <a:srgbClr val="FFFFFF"/>
                  </a:solidFill>
                  <a:effectLst/>
                  <a:uLnTx/>
                  <a:uFillTx/>
                  <a:latin typeface="Arial"/>
                  <a:ea typeface="+mn-ea"/>
                  <a:cs typeface="+mn-cs"/>
                </a:endParaRPr>
              </a:p>
            </p:txBody>
          </p:sp>
        </p:grpSp>
        <p:sp>
          <p:nvSpPr>
            <p:cNvPr id="24" name="Round Diagonal Corner Rectangle 9">
              <a:extLst>
                <a:ext uri="{FF2B5EF4-FFF2-40B4-BE49-F238E27FC236}">
                  <a16:creationId xmlns:a16="http://schemas.microsoft.com/office/drawing/2014/main" id="{CC918580-A68C-45BD-88C2-B67FDE23CFC8}"/>
                </a:ext>
              </a:extLst>
            </p:cNvPr>
            <p:cNvSpPr/>
            <p:nvPr/>
          </p:nvSpPr>
          <p:spPr>
            <a:xfrm>
              <a:off x="19668" y="8620"/>
              <a:ext cx="437650" cy="437650"/>
            </a:xfrm>
            <a:prstGeom prst="round2DiagRect">
              <a:avLst>
                <a:gd name="adj1" fmla="val 18841"/>
                <a:gd name="adj2" fmla="val 0"/>
              </a:avLst>
            </a:prstGeom>
            <a:solidFill>
              <a:srgbClr val="FFC000"/>
            </a:solidFill>
            <a:ln w="12700" cap="flat" cmpd="sng" algn="ctr">
              <a:noFill/>
              <a:prstDash val="solid"/>
              <a:miter lim="800000"/>
            </a:ln>
            <a:effectLst/>
          </p:spPr>
          <p:txBody>
            <a:bodyPr rtlCol="0" anchor="ctr"/>
            <a:lstStyle/>
            <a:p>
              <a:pPr marL="0" marR="0" lvl="0" indent="0" algn="ctr" defTabSz="713232" eaLnBrk="1" fontAlgn="auto" latinLnBrk="0" hangingPunct="1">
                <a:lnSpc>
                  <a:spcPct val="100000"/>
                </a:lnSpc>
                <a:spcBef>
                  <a:spcPts val="0"/>
                </a:spcBef>
                <a:spcAft>
                  <a:spcPts val="0"/>
                </a:spcAft>
                <a:buClrTx/>
                <a:buSzTx/>
                <a:buFontTx/>
                <a:buNone/>
                <a:tabLst/>
                <a:defRPr/>
              </a:pPr>
              <a:endParaRPr kumimoji="0" lang="bg-BG" sz="1404" b="0" i="0" u="none" strike="noStrike" kern="0" cap="none" spc="0" normalizeH="0" baseline="0" noProof="0">
                <a:ln>
                  <a:noFill/>
                </a:ln>
                <a:solidFill>
                  <a:srgbClr val="34719E"/>
                </a:solidFill>
                <a:effectLst/>
                <a:uLnTx/>
                <a:uFillTx/>
                <a:latin typeface="Arial"/>
                <a:ea typeface="+mn-ea"/>
                <a:cs typeface="+mn-cs"/>
              </a:endParaRPr>
            </a:p>
          </p:txBody>
        </p:sp>
        <p:sp>
          <p:nvSpPr>
            <p:cNvPr id="25" name="TextBox 3">
              <a:extLst>
                <a:ext uri="{FF2B5EF4-FFF2-40B4-BE49-F238E27FC236}">
                  <a16:creationId xmlns:a16="http://schemas.microsoft.com/office/drawing/2014/main" id="{8491F2EC-B608-474F-AB71-9E4D6BE84E6B}"/>
                </a:ext>
              </a:extLst>
            </p:cNvPr>
            <p:cNvSpPr txBox="1"/>
            <p:nvPr/>
          </p:nvSpPr>
          <p:spPr>
            <a:xfrm>
              <a:off x="14545" y="8620"/>
              <a:ext cx="470000" cy="400110"/>
            </a:xfrm>
            <a:prstGeom prst="rect">
              <a:avLst/>
            </a:prstGeom>
            <a:noFill/>
          </p:spPr>
          <p:txBody>
            <a:bodyPr wrap="none" rtlCol="0">
              <a:spAutoFit/>
            </a:bodyPr>
            <a:lstStyle/>
            <a:p>
              <a:pPr algn="ctr" defTabSz="713232"/>
              <a:r>
                <a:rPr lang="en-US" sz="2000" dirty="0">
                  <a:solidFill>
                    <a:srgbClr val="FAFAFA"/>
                  </a:solidFill>
                  <a:ea typeface="Open Sans Light" panose="020B0306030504020204" pitchFamily="34" charset="0"/>
                  <a:cs typeface="Open Sans Light" panose="020B0306030504020204" pitchFamily="34" charset="0"/>
                </a:rPr>
                <a:t>01</a:t>
              </a:r>
              <a:endParaRPr lang="bg-BG" sz="2000" dirty="0">
                <a:solidFill>
                  <a:srgbClr val="FAFAFA"/>
                </a:solidFill>
                <a:ea typeface="Open Sans Light" panose="020B0306030504020204" pitchFamily="34" charset="0"/>
                <a:cs typeface="Open Sans Light" panose="020B0306030504020204" pitchFamily="34" charset="0"/>
              </a:endParaRPr>
            </a:p>
          </p:txBody>
        </p:sp>
      </p:grpSp>
      <p:pic>
        <p:nvPicPr>
          <p:cNvPr id="107524" name="Picture 4" descr="Resultado de imagen de secadero de jamones">
            <a:extLst>
              <a:ext uri="{FF2B5EF4-FFF2-40B4-BE49-F238E27FC236}">
                <a16:creationId xmlns:a16="http://schemas.microsoft.com/office/drawing/2014/main" id="{C76BBF55-1CAF-4061-B9E6-794AAFCDF085}"/>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r="55040"/>
          <a:stretch/>
        </p:blipFill>
        <p:spPr bwMode="auto">
          <a:xfrm>
            <a:off x="6084168" y="1373293"/>
            <a:ext cx="2636875" cy="2361591"/>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315247610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2 CuadroTexto">
            <a:extLst>
              <a:ext uri="{FF2B5EF4-FFF2-40B4-BE49-F238E27FC236}">
                <a16:creationId xmlns:a16="http://schemas.microsoft.com/office/drawing/2014/main" id="{78564AC0-B7D1-4E71-82A5-D7AA32008D03}"/>
              </a:ext>
            </a:extLst>
          </p:cNvPr>
          <p:cNvSpPr txBox="1">
            <a:spLocks noChangeArrowheads="1"/>
          </p:cNvSpPr>
          <p:nvPr/>
        </p:nvSpPr>
        <p:spPr bwMode="auto">
          <a:xfrm>
            <a:off x="358775" y="841560"/>
            <a:ext cx="8226425" cy="14773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000">
                <a:solidFill>
                  <a:schemeClr val="tx1"/>
                </a:solidFill>
                <a:latin typeface="Arial" panose="020B0604020202020204" pitchFamily="34" charset="0"/>
              </a:defRPr>
            </a:lvl1pPr>
            <a:lvl2pPr marL="742950" indent="-285750" eaLnBrk="0" hangingPunct="0">
              <a:defRPr sz="2000">
                <a:solidFill>
                  <a:schemeClr val="tx1"/>
                </a:solidFill>
                <a:latin typeface="Arial" panose="020B0604020202020204" pitchFamily="34" charset="0"/>
              </a:defRPr>
            </a:lvl2pPr>
            <a:lvl3pPr marL="1143000" indent="-228600" eaLnBrk="0" hangingPunct="0">
              <a:defRPr sz="2000">
                <a:solidFill>
                  <a:schemeClr val="tx1"/>
                </a:solidFill>
                <a:latin typeface="Arial" panose="020B0604020202020204" pitchFamily="34" charset="0"/>
              </a:defRPr>
            </a:lvl3pPr>
            <a:lvl4pPr marL="1600200" indent="-228600" eaLnBrk="0" hangingPunct="0">
              <a:defRPr sz="2000">
                <a:solidFill>
                  <a:schemeClr val="tx1"/>
                </a:solidFill>
                <a:latin typeface="Arial" panose="020B0604020202020204" pitchFamily="34" charset="0"/>
              </a:defRPr>
            </a:lvl4pPr>
            <a:lvl5pPr marL="2057400" indent="-228600" eaLnBrk="0" hangingPunct="0">
              <a:defRPr sz="2000">
                <a:solidFill>
                  <a:schemeClr val="tx1"/>
                </a:solidFill>
                <a:latin typeface="Arial" panose="020B0604020202020204" pitchFamily="34" charset="0"/>
              </a:defRPr>
            </a:lvl5pPr>
            <a:lvl6pPr marL="2514600" indent="-228600" algn="ctr" eaLnBrk="0" fontAlgn="base" hangingPunct="0">
              <a:spcBef>
                <a:spcPct val="0"/>
              </a:spcBef>
              <a:spcAft>
                <a:spcPct val="0"/>
              </a:spcAft>
              <a:defRPr sz="2000">
                <a:solidFill>
                  <a:schemeClr val="tx1"/>
                </a:solidFill>
                <a:latin typeface="Arial" panose="020B0604020202020204" pitchFamily="34" charset="0"/>
              </a:defRPr>
            </a:lvl6pPr>
            <a:lvl7pPr marL="2971800" indent="-228600" algn="ctr" eaLnBrk="0" fontAlgn="base" hangingPunct="0">
              <a:spcBef>
                <a:spcPct val="0"/>
              </a:spcBef>
              <a:spcAft>
                <a:spcPct val="0"/>
              </a:spcAft>
              <a:defRPr sz="2000">
                <a:solidFill>
                  <a:schemeClr val="tx1"/>
                </a:solidFill>
                <a:latin typeface="Arial" panose="020B0604020202020204" pitchFamily="34" charset="0"/>
              </a:defRPr>
            </a:lvl7pPr>
            <a:lvl8pPr marL="3429000" indent="-228600" algn="ctr" eaLnBrk="0" fontAlgn="base" hangingPunct="0">
              <a:spcBef>
                <a:spcPct val="0"/>
              </a:spcBef>
              <a:spcAft>
                <a:spcPct val="0"/>
              </a:spcAft>
              <a:defRPr sz="2000">
                <a:solidFill>
                  <a:schemeClr val="tx1"/>
                </a:solidFill>
                <a:latin typeface="Arial" panose="020B0604020202020204" pitchFamily="34" charset="0"/>
              </a:defRPr>
            </a:lvl8pPr>
            <a:lvl9pPr marL="3886200" indent="-228600" algn="ctr" eaLnBrk="0" fontAlgn="base" hangingPunct="0">
              <a:spcBef>
                <a:spcPct val="0"/>
              </a:spcBef>
              <a:spcAft>
                <a:spcPct val="0"/>
              </a:spcAft>
              <a:defRPr sz="2000">
                <a:solidFill>
                  <a:schemeClr val="tx1"/>
                </a:solidFill>
                <a:latin typeface="Arial" panose="020B0604020202020204" pitchFamily="34" charset="0"/>
              </a:defRPr>
            </a:lvl9pPr>
          </a:lstStyle>
          <a:p>
            <a:pPr algn="just" eaLnBrk="1" hangingPunct="1"/>
            <a:r>
              <a:rPr lang="en-US" altLang="es-ES" sz="1800" b="1" dirty="0">
                <a:solidFill>
                  <a:srgbClr val="FFC000"/>
                </a:solidFill>
              </a:rPr>
              <a:t>Efficiency energy in wall chamber surfaces</a:t>
            </a:r>
            <a:r>
              <a:rPr lang="en-GB" altLang="es-ES" sz="1800" b="1" dirty="0">
                <a:solidFill>
                  <a:srgbClr val="FFC000"/>
                </a:solidFill>
              </a:rPr>
              <a:t>:</a:t>
            </a:r>
          </a:p>
          <a:p>
            <a:pPr algn="just" eaLnBrk="1" hangingPunct="1"/>
            <a:endParaRPr lang="en-GB" altLang="es-ES" sz="1800" dirty="0"/>
          </a:p>
          <a:p>
            <a:pPr algn="just" eaLnBrk="1" hangingPunct="1"/>
            <a:r>
              <a:rPr lang="en-GB" altLang="es-ES" sz="1800" dirty="0"/>
              <a:t>The polyurethane panel is the insulation with a low thermal coefficient with values lower than 0,025 W/</a:t>
            </a:r>
            <a:r>
              <a:rPr lang="en-GB" altLang="es-ES" sz="1800" dirty="0" err="1"/>
              <a:t>mºK</a:t>
            </a:r>
            <a:r>
              <a:rPr lang="en-GB" altLang="es-ES" sz="1800" dirty="0"/>
              <a:t> measured at 10ºC.</a:t>
            </a:r>
          </a:p>
          <a:p>
            <a:pPr algn="just" eaLnBrk="1" hangingPunct="1"/>
            <a:endParaRPr lang="en-GB" altLang="es-ES" sz="1800" dirty="0"/>
          </a:p>
        </p:txBody>
      </p:sp>
      <p:pic>
        <p:nvPicPr>
          <p:cNvPr id="12" name="Picture 2">
            <a:extLst>
              <a:ext uri="{FF2B5EF4-FFF2-40B4-BE49-F238E27FC236}">
                <a16:creationId xmlns:a16="http://schemas.microsoft.com/office/drawing/2014/main" id="{78816762-F476-4963-BD47-95CC8B2E532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l="10001" t="25143" r="38214" b="13904"/>
          <a:stretch>
            <a:fillRect/>
          </a:stretch>
        </p:blipFill>
        <p:spPr bwMode="auto">
          <a:xfrm>
            <a:off x="142875" y="2438400"/>
            <a:ext cx="4752975" cy="349726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3" name="1 CuadroTexto">
            <a:extLst>
              <a:ext uri="{FF2B5EF4-FFF2-40B4-BE49-F238E27FC236}">
                <a16:creationId xmlns:a16="http://schemas.microsoft.com/office/drawing/2014/main" id="{052635A5-ED89-4DF6-BC0E-41EFC4439F40}"/>
              </a:ext>
            </a:extLst>
          </p:cNvPr>
          <p:cNvSpPr txBox="1">
            <a:spLocks noChangeArrowheads="1"/>
          </p:cNvSpPr>
          <p:nvPr/>
        </p:nvSpPr>
        <p:spPr bwMode="auto">
          <a:xfrm>
            <a:off x="979489" y="2276872"/>
            <a:ext cx="3160464" cy="58420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000">
                <a:solidFill>
                  <a:schemeClr val="tx1"/>
                </a:solidFill>
                <a:latin typeface="Arial" panose="020B0604020202020204" pitchFamily="34" charset="0"/>
              </a:defRPr>
            </a:lvl1pPr>
            <a:lvl2pPr marL="742950" indent="-285750" eaLnBrk="0" hangingPunct="0">
              <a:defRPr sz="2000">
                <a:solidFill>
                  <a:schemeClr val="tx1"/>
                </a:solidFill>
                <a:latin typeface="Arial" panose="020B0604020202020204" pitchFamily="34" charset="0"/>
              </a:defRPr>
            </a:lvl2pPr>
            <a:lvl3pPr marL="1143000" indent="-228600" eaLnBrk="0" hangingPunct="0">
              <a:defRPr sz="2000">
                <a:solidFill>
                  <a:schemeClr val="tx1"/>
                </a:solidFill>
                <a:latin typeface="Arial" panose="020B0604020202020204" pitchFamily="34" charset="0"/>
              </a:defRPr>
            </a:lvl3pPr>
            <a:lvl4pPr marL="1600200" indent="-228600" eaLnBrk="0" hangingPunct="0">
              <a:defRPr sz="2000">
                <a:solidFill>
                  <a:schemeClr val="tx1"/>
                </a:solidFill>
                <a:latin typeface="Arial" panose="020B0604020202020204" pitchFamily="34" charset="0"/>
              </a:defRPr>
            </a:lvl4pPr>
            <a:lvl5pPr marL="2057400" indent="-228600" eaLnBrk="0" hangingPunct="0">
              <a:defRPr sz="2000">
                <a:solidFill>
                  <a:schemeClr val="tx1"/>
                </a:solidFill>
                <a:latin typeface="Arial" panose="020B0604020202020204" pitchFamily="34" charset="0"/>
              </a:defRPr>
            </a:lvl5pPr>
            <a:lvl6pPr marL="2514600" indent="-228600" algn="ctr" eaLnBrk="0" fontAlgn="base" hangingPunct="0">
              <a:spcBef>
                <a:spcPct val="0"/>
              </a:spcBef>
              <a:spcAft>
                <a:spcPct val="0"/>
              </a:spcAft>
              <a:defRPr sz="2000">
                <a:solidFill>
                  <a:schemeClr val="tx1"/>
                </a:solidFill>
                <a:latin typeface="Arial" panose="020B0604020202020204" pitchFamily="34" charset="0"/>
              </a:defRPr>
            </a:lvl6pPr>
            <a:lvl7pPr marL="2971800" indent="-228600" algn="ctr" eaLnBrk="0" fontAlgn="base" hangingPunct="0">
              <a:spcBef>
                <a:spcPct val="0"/>
              </a:spcBef>
              <a:spcAft>
                <a:spcPct val="0"/>
              </a:spcAft>
              <a:defRPr sz="2000">
                <a:solidFill>
                  <a:schemeClr val="tx1"/>
                </a:solidFill>
                <a:latin typeface="Arial" panose="020B0604020202020204" pitchFamily="34" charset="0"/>
              </a:defRPr>
            </a:lvl7pPr>
            <a:lvl8pPr marL="3429000" indent="-228600" algn="ctr" eaLnBrk="0" fontAlgn="base" hangingPunct="0">
              <a:spcBef>
                <a:spcPct val="0"/>
              </a:spcBef>
              <a:spcAft>
                <a:spcPct val="0"/>
              </a:spcAft>
              <a:defRPr sz="2000">
                <a:solidFill>
                  <a:schemeClr val="tx1"/>
                </a:solidFill>
                <a:latin typeface="Arial" panose="020B0604020202020204" pitchFamily="34" charset="0"/>
              </a:defRPr>
            </a:lvl8pPr>
            <a:lvl9pPr marL="3886200" indent="-228600" algn="ctr" eaLnBrk="0" fontAlgn="base" hangingPunct="0">
              <a:spcBef>
                <a:spcPct val="0"/>
              </a:spcBef>
              <a:spcAft>
                <a:spcPct val="0"/>
              </a:spcAft>
              <a:defRPr sz="2000">
                <a:solidFill>
                  <a:schemeClr val="tx1"/>
                </a:solidFill>
                <a:latin typeface="Arial" panose="020B0604020202020204" pitchFamily="34" charset="0"/>
              </a:defRPr>
            </a:lvl9pPr>
          </a:lstStyle>
          <a:p>
            <a:pPr algn="ctr" eaLnBrk="1" hangingPunct="1"/>
            <a:r>
              <a:rPr lang="en-US" altLang="es-ES" sz="1600" dirty="0">
                <a:solidFill>
                  <a:schemeClr val="tx1">
                    <a:lumMod val="75000"/>
                    <a:lumOff val="25000"/>
                  </a:schemeClr>
                </a:solidFill>
              </a:rPr>
              <a:t>Thermal transmittance with different materials</a:t>
            </a:r>
          </a:p>
        </p:txBody>
      </p:sp>
      <p:sp>
        <p:nvSpPr>
          <p:cNvPr id="22" name="2 CuadroTexto">
            <a:extLst>
              <a:ext uri="{FF2B5EF4-FFF2-40B4-BE49-F238E27FC236}">
                <a16:creationId xmlns:a16="http://schemas.microsoft.com/office/drawing/2014/main" id="{2116F582-7F48-4127-A87C-04F7CF50C0E4}"/>
              </a:ext>
            </a:extLst>
          </p:cNvPr>
          <p:cNvSpPr txBox="1">
            <a:spLocks noChangeArrowheads="1"/>
          </p:cNvSpPr>
          <p:nvPr/>
        </p:nvSpPr>
        <p:spPr bwMode="auto">
          <a:xfrm>
            <a:off x="5076056" y="3402013"/>
            <a:ext cx="3780420" cy="13234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000">
                <a:solidFill>
                  <a:schemeClr val="tx1"/>
                </a:solidFill>
                <a:latin typeface="Arial" panose="020B0604020202020204" pitchFamily="34" charset="0"/>
              </a:defRPr>
            </a:lvl1pPr>
            <a:lvl2pPr marL="742950" indent="-285750" eaLnBrk="0" hangingPunct="0">
              <a:defRPr sz="2000">
                <a:solidFill>
                  <a:schemeClr val="tx1"/>
                </a:solidFill>
                <a:latin typeface="Arial" panose="020B0604020202020204" pitchFamily="34" charset="0"/>
              </a:defRPr>
            </a:lvl2pPr>
            <a:lvl3pPr marL="1143000" indent="-228600" eaLnBrk="0" hangingPunct="0">
              <a:defRPr sz="2000">
                <a:solidFill>
                  <a:schemeClr val="tx1"/>
                </a:solidFill>
                <a:latin typeface="Arial" panose="020B0604020202020204" pitchFamily="34" charset="0"/>
              </a:defRPr>
            </a:lvl3pPr>
            <a:lvl4pPr marL="1600200" indent="-228600" eaLnBrk="0" hangingPunct="0">
              <a:defRPr sz="2000">
                <a:solidFill>
                  <a:schemeClr val="tx1"/>
                </a:solidFill>
                <a:latin typeface="Arial" panose="020B0604020202020204" pitchFamily="34" charset="0"/>
              </a:defRPr>
            </a:lvl4pPr>
            <a:lvl5pPr marL="2057400" indent="-228600" eaLnBrk="0" hangingPunct="0">
              <a:defRPr sz="2000">
                <a:solidFill>
                  <a:schemeClr val="tx1"/>
                </a:solidFill>
                <a:latin typeface="Arial" panose="020B0604020202020204" pitchFamily="34" charset="0"/>
              </a:defRPr>
            </a:lvl5pPr>
            <a:lvl6pPr marL="2514600" indent="-228600" algn="ctr" eaLnBrk="0" fontAlgn="base" hangingPunct="0">
              <a:spcBef>
                <a:spcPct val="0"/>
              </a:spcBef>
              <a:spcAft>
                <a:spcPct val="0"/>
              </a:spcAft>
              <a:defRPr sz="2000">
                <a:solidFill>
                  <a:schemeClr val="tx1"/>
                </a:solidFill>
                <a:latin typeface="Arial" panose="020B0604020202020204" pitchFamily="34" charset="0"/>
              </a:defRPr>
            </a:lvl6pPr>
            <a:lvl7pPr marL="2971800" indent="-228600" algn="ctr" eaLnBrk="0" fontAlgn="base" hangingPunct="0">
              <a:spcBef>
                <a:spcPct val="0"/>
              </a:spcBef>
              <a:spcAft>
                <a:spcPct val="0"/>
              </a:spcAft>
              <a:defRPr sz="2000">
                <a:solidFill>
                  <a:schemeClr val="tx1"/>
                </a:solidFill>
                <a:latin typeface="Arial" panose="020B0604020202020204" pitchFamily="34" charset="0"/>
              </a:defRPr>
            </a:lvl7pPr>
            <a:lvl8pPr marL="3429000" indent="-228600" algn="ctr" eaLnBrk="0" fontAlgn="base" hangingPunct="0">
              <a:spcBef>
                <a:spcPct val="0"/>
              </a:spcBef>
              <a:spcAft>
                <a:spcPct val="0"/>
              </a:spcAft>
              <a:defRPr sz="2000">
                <a:solidFill>
                  <a:schemeClr val="tx1"/>
                </a:solidFill>
                <a:latin typeface="Arial" panose="020B0604020202020204" pitchFamily="34" charset="0"/>
              </a:defRPr>
            </a:lvl8pPr>
            <a:lvl9pPr marL="3886200" indent="-228600" algn="ctr" eaLnBrk="0" fontAlgn="base" hangingPunct="0">
              <a:spcBef>
                <a:spcPct val="0"/>
              </a:spcBef>
              <a:spcAft>
                <a:spcPct val="0"/>
              </a:spcAft>
              <a:defRPr sz="2000">
                <a:solidFill>
                  <a:schemeClr val="tx1"/>
                </a:solidFill>
                <a:latin typeface="Arial" panose="020B0604020202020204" pitchFamily="34" charset="0"/>
              </a:defRPr>
            </a:lvl9pPr>
          </a:lstStyle>
          <a:p>
            <a:pPr eaLnBrk="1" hangingPunct="1"/>
            <a:r>
              <a:rPr lang="en-US" altLang="es-ES" dirty="0">
                <a:solidFill>
                  <a:schemeClr val="tx1">
                    <a:lumMod val="75000"/>
                    <a:lumOff val="25000"/>
                  </a:schemeClr>
                </a:solidFill>
              </a:rPr>
              <a:t>The thickness differences to obtain the same thermal transmittance using different materials</a:t>
            </a:r>
          </a:p>
        </p:txBody>
      </p:sp>
      <p:grpSp>
        <p:nvGrpSpPr>
          <p:cNvPr id="7" name="Grupo 6">
            <a:extLst>
              <a:ext uri="{FF2B5EF4-FFF2-40B4-BE49-F238E27FC236}">
                <a16:creationId xmlns:a16="http://schemas.microsoft.com/office/drawing/2014/main" id="{B2A202C6-8316-4C16-A707-CC9ADEE5E287}"/>
              </a:ext>
            </a:extLst>
          </p:cNvPr>
          <p:cNvGrpSpPr/>
          <p:nvPr/>
        </p:nvGrpSpPr>
        <p:grpSpPr>
          <a:xfrm>
            <a:off x="14545" y="8620"/>
            <a:ext cx="8759319" cy="718955"/>
            <a:chOff x="14545" y="8620"/>
            <a:chExt cx="8759319" cy="718955"/>
          </a:xfrm>
        </p:grpSpPr>
        <p:grpSp>
          <p:nvGrpSpPr>
            <p:cNvPr id="8" name="Grupo 7">
              <a:extLst>
                <a:ext uri="{FF2B5EF4-FFF2-40B4-BE49-F238E27FC236}">
                  <a16:creationId xmlns:a16="http://schemas.microsoft.com/office/drawing/2014/main" id="{84C6A81C-03E5-47E8-89B2-D1863DDF1756}"/>
                </a:ext>
              </a:extLst>
            </p:cNvPr>
            <p:cNvGrpSpPr/>
            <p:nvPr/>
          </p:nvGrpSpPr>
          <p:grpSpPr>
            <a:xfrm>
              <a:off x="370136" y="236507"/>
              <a:ext cx="8403728" cy="491068"/>
              <a:chOff x="370136" y="273636"/>
              <a:chExt cx="8403728" cy="491068"/>
            </a:xfrm>
          </p:grpSpPr>
          <p:sp>
            <p:nvSpPr>
              <p:cNvPr id="14" name="Titel 1">
                <a:extLst>
                  <a:ext uri="{FF2B5EF4-FFF2-40B4-BE49-F238E27FC236}">
                    <a16:creationId xmlns:a16="http://schemas.microsoft.com/office/drawing/2014/main" id="{92DFD8EF-FE22-4595-BE00-240C516E6295}"/>
                  </a:ext>
                </a:extLst>
              </p:cNvPr>
              <p:cNvSpPr txBox="1">
                <a:spLocks/>
              </p:cNvSpPr>
              <p:nvPr/>
            </p:nvSpPr>
            <p:spPr>
              <a:xfrm>
                <a:off x="370136" y="274638"/>
                <a:ext cx="8006861" cy="490066"/>
              </a:xfrm>
              <a:prstGeom prst="rect">
                <a:avLst/>
              </a:prstGeom>
              <a:solidFill>
                <a:srgbClr val="209298"/>
              </a:solidFill>
            </p:spPr>
            <p:txBody>
              <a:bodyPr vert="horz" lIns="91440" tIns="45720" rIns="91440" bIns="45720" rtlCol="0" anchor="ctr">
                <a:normAutofit/>
              </a:bodyPr>
              <a:lstStyle>
                <a:lvl1pPr algn="l" defTabSz="914400" rtl="0" eaLnBrk="1" latinLnBrk="0" hangingPunct="1">
                  <a:spcBef>
                    <a:spcPct val="0"/>
                  </a:spcBef>
                  <a:buNone/>
                  <a:defRPr sz="2200" b="1" kern="1200">
                    <a:solidFill>
                      <a:schemeClr val="bg1"/>
                    </a:solidFill>
                    <a:latin typeface="+mj-lt"/>
                    <a:ea typeface="+mj-ea"/>
                    <a:cs typeface="+mj-cs"/>
                  </a:defRPr>
                </a:lvl1pPr>
              </a:lstStyle>
              <a:p>
                <a:r>
                  <a:rPr lang="de-DE" dirty="0"/>
                  <a:t>Energy Efficiency in Cooling production</a:t>
                </a:r>
              </a:p>
            </p:txBody>
          </p:sp>
          <p:sp>
            <p:nvSpPr>
              <p:cNvPr id="15" name="Rectángulo 14">
                <a:extLst>
                  <a:ext uri="{FF2B5EF4-FFF2-40B4-BE49-F238E27FC236}">
                    <a16:creationId xmlns:a16="http://schemas.microsoft.com/office/drawing/2014/main" id="{2A467B18-4B8A-4782-B5A1-EAE5F860BBB3}"/>
                  </a:ext>
                </a:extLst>
              </p:cNvPr>
              <p:cNvSpPr/>
              <p:nvPr/>
            </p:nvSpPr>
            <p:spPr>
              <a:xfrm>
                <a:off x="8548873" y="273636"/>
                <a:ext cx="224991" cy="489600"/>
              </a:xfrm>
              <a:prstGeom prst="rect">
                <a:avLst/>
              </a:prstGeom>
              <a:solidFill>
                <a:srgbClr val="1B8E95"/>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s-ES" sz="1800" b="0" i="0" u="none" strike="noStrike" kern="0" cap="none" spc="0" normalizeH="0" baseline="0" noProof="0" dirty="0">
                  <a:ln>
                    <a:noFill/>
                  </a:ln>
                  <a:solidFill>
                    <a:srgbClr val="FFFFFF"/>
                  </a:solidFill>
                  <a:effectLst/>
                  <a:uLnTx/>
                  <a:uFillTx/>
                  <a:latin typeface="Arial"/>
                  <a:ea typeface="+mn-ea"/>
                  <a:cs typeface="+mn-cs"/>
                </a:endParaRPr>
              </a:p>
            </p:txBody>
          </p:sp>
        </p:grpSp>
        <p:sp>
          <p:nvSpPr>
            <p:cNvPr id="9" name="Round Diagonal Corner Rectangle 9">
              <a:extLst>
                <a:ext uri="{FF2B5EF4-FFF2-40B4-BE49-F238E27FC236}">
                  <a16:creationId xmlns:a16="http://schemas.microsoft.com/office/drawing/2014/main" id="{45506FCB-30D2-40FA-AED9-542E9E7F624A}"/>
                </a:ext>
              </a:extLst>
            </p:cNvPr>
            <p:cNvSpPr/>
            <p:nvPr/>
          </p:nvSpPr>
          <p:spPr>
            <a:xfrm>
              <a:off x="19668" y="8620"/>
              <a:ext cx="437650" cy="437650"/>
            </a:xfrm>
            <a:prstGeom prst="round2DiagRect">
              <a:avLst>
                <a:gd name="adj1" fmla="val 18841"/>
                <a:gd name="adj2" fmla="val 0"/>
              </a:avLst>
            </a:prstGeom>
            <a:solidFill>
              <a:srgbClr val="FFC000"/>
            </a:solidFill>
            <a:ln w="12700" cap="flat" cmpd="sng" algn="ctr">
              <a:noFill/>
              <a:prstDash val="solid"/>
              <a:miter lim="800000"/>
            </a:ln>
            <a:effectLst/>
          </p:spPr>
          <p:txBody>
            <a:bodyPr rtlCol="0" anchor="ctr"/>
            <a:lstStyle/>
            <a:p>
              <a:pPr marL="0" marR="0" lvl="0" indent="0" algn="ctr" defTabSz="713232" eaLnBrk="1" fontAlgn="auto" latinLnBrk="0" hangingPunct="1">
                <a:lnSpc>
                  <a:spcPct val="100000"/>
                </a:lnSpc>
                <a:spcBef>
                  <a:spcPts val="0"/>
                </a:spcBef>
                <a:spcAft>
                  <a:spcPts val="0"/>
                </a:spcAft>
                <a:buClrTx/>
                <a:buSzTx/>
                <a:buFontTx/>
                <a:buNone/>
                <a:tabLst/>
                <a:defRPr/>
              </a:pPr>
              <a:endParaRPr kumimoji="0" lang="bg-BG" sz="1404" b="0" i="0" u="none" strike="noStrike" kern="0" cap="none" spc="0" normalizeH="0" baseline="0" noProof="0">
                <a:ln>
                  <a:noFill/>
                </a:ln>
                <a:solidFill>
                  <a:srgbClr val="34719E"/>
                </a:solidFill>
                <a:effectLst/>
                <a:uLnTx/>
                <a:uFillTx/>
                <a:latin typeface="Arial"/>
                <a:ea typeface="+mn-ea"/>
                <a:cs typeface="+mn-cs"/>
              </a:endParaRPr>
            </a:p>
          </p:txBody>
        </p:sp>
        <p:sp>
          <p:nvSpPr>
            <p:cNvPr id="10" name="TextBox 3">
              <a:extLst>
                <a:ext uri="{FF2B5EF4-FFF2-40B4-BE49-F238E27FC236}">
                  <a16:creationId xmlns:a16="http://schemas.microsoft.com/office/drawing/2014/main" id="{6F8D57DA-3B2B-44F7-B5E4-375C57AA9842}"/>
                </a:ext>
              </a:extLst>
            </p:cNvPr>
            <p:cNvSpPr txBox="1"/>
            <p:nvPr/>
          </p:nvSpPr>
          <p:spPr>
            <a:xfrm>
              <a:off x="14545" y="8620"/>
              <a:ext cx="470000" cy="400110"/>
            </a:xfrm>
            <a:prstGeom prst="rect">
              <a:avLst/>
            </a:prstGeom>
            <a:noFill/>
          </p:spPr>
          <p:txBody>
            <a:bodyPr wrap="none" rtlCol="0">
              <a:spAutoFit/>
            </a:bodyPr>
            <a:lstStyle/>
            <a:p>
              <a:pPr algn="ctr" defTabSz="713232"/>
              <a:r>
                <a:rPr lang="en-US" sz="2000" dirty="0">
                  <a:solidFill>
                    <a:srgbClr val="FAFAFA"/>
                  </a:solidFill>
                  <a:ea typeface="Open Sans Light" panose="020B0306030504020204" pitchFamily="34" charset="0"/>
                  <a:cs typeface="Open Sans Light" panose="020B0306030504020204" pitchFamily="34" charset="0"/>
                </a:rPr>
                <a:t>01</a:t>
              </a:r>
              <a:endParaRPr lang="bg-BG" sz="2000" dirty="0">
                <a:solidFill>
                  <a:srgbClr val="FAFAFA"/>
                </a:solidFill>
                <a:ea typeface="Open Sans Light" panose="020B0306030504020204" pitchFamily="34" charset="0"/>
                <a:cs typeface="Open Sans Light" panose="020B0306030504020204" pitchFamily="34" charset="0"/>
              </a:endParaRPr>
            </a:p>
          </p:txBody>
        </p:sp>
      </p:grpSp>
    </p:spTree>
    <p:extLst>
      <p:ext uri="{BB962C8B-B14F-4D97-AF65-F5344CB8AC3E}">
        <p14:creationId xmlns:p14="http://schemas.microsoft.com/office/powerpoint/2010/main" val="360028644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CuadroTexto">
            <a:extLst>
              <a:ext uri="{FF2B5EF4-FFF2-40B4-BE49-F238E27FC236}">
                <a16:creationId xmlns:a16="http://schemas.microsoft.com/office/drawing/2014/main" id="{0B6A79F8-AA54-466E-B491-6C8502DC992A}"/>
              </a:ext>
            </a:extLst>
          </p:cNvPr>
          <p:cNvSpPr txBox="1">
            <a:spLocks noChangeArrowheads="1"/>
          </p:cNvSpPr>
          <p:nvPr/>
        </p:nvSpPr>
        <p:spPr bwMode="auto">
          <a:xfrm>
            <a:off x="370136" y="944563"/>
            <a:ext cx="8403728" cy="49398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000">
                <a:solidFill>
                  <a:schemeClr val="tx1"/>
                </a:solidFill>
                <a:latin typeface="Arial" panose="020B0604020202020204" pitchFamily="34" charset="0"/>
              </a:defRPr>
            </a:lvl1pPr>
            <a:lvl2pPr marL="1085850" indent="-342900" eaLnBrk="0" hangingPunct="0">
              <a:defRPr sz="2000">
                <a:solidFill>
                  <a:schemeClr val="tx1"/>
                </a:solidFill>
                <a:latin typeface="Arial" panose="020B0604020202020204" pitchFamily="34" charset="0"/>
              </a:defRPr>
            </a:lvl2pPr>
            <a:lvl3pPr marL="1143000" indent="-228600" eaLnBrk="0" hangingPunct="0">
              <a:defRPr sz="2000">
                <a:solidFill>
                  <a:schemeClr val="tx1"/>
                </a:solidFill>
                <a:latin typeface="Arial" panose="020B0604020202020204" pitchFamily="34" charset="0"/>
              </a:defRPr>
            </a:lvl3pPr>
            <a:lvl4pPr marL="1600200" indent="-228600" eaLnBrk="0" hangingPunct="0">
              <a:defRPr sz="2000">
                <a:solidFill>
                  <a:schemeClr val="tx1"/>
                </a:solidFill>
                <a:latin typeface="Arial" panose="020B0604020202020204" pitchFamily="34" charset="0"/>
              </a:defRPr>
            </a:lvl4pPr>
            <a:lvl5pPr marL="2057400" indent="-228600" eaLnBrk="0" hangingPunct="0">
              <a:defRPr sz="2000">
                <a:solidFill>
                  <a:schemeClr val="tx1"/>
                </a:solidFill>
                <a:latin typeface="Arial" panose="020B0604020202020204" pitchFamily="34" charset="0"/>
              </a:defRPr>
            </a:lvl5pPr>
            <a:lvl6pPr marL="2514600" indent="-228600" algn="ctr" eaLnBrk="0" fontAlgn="base" hangingPunct="0">
              <a:spcBef>
                <a:spcPct val="0"/>
              </a:spcBef>
              <a:spcAft>
                <a:spcPct val="0"/>
              </a:spcAft>
              <a:defRPr sz="2000">
                <a:solidFill>
                  <a:schemeClr val="tx1"/>
                </a:solidFill>
                <a:latin typeface="Arial" panose="020B0604020202020204" pitchFamily="34" charset="0"/>
              </a:defRPr>
            </a:lvl6pPr>
            <a:lvl7pPr marL="2971800" indent="-228600" algn="ctr" eaLnBrk="0" fontAlgn="base" hangingPunct="0">
              <a:spcBef>
                <a:spcPct val="0"/>
              </a:spcBef>
              <a:spcAft>
                <a:spcPct val="0"/>
              </a:spcAft>
              <a:defRPr sz="2000">
                <a:solidFill>
                  <a:schemeClr val="tx1"/>
                </a:solidFill>
                <a:latin typeface="Arial" panose="020B0604020202020204" pitchFamily="34" charset="0"/>
              </a:defRPr>
            </a:lvl7pPr>
            <a:lvl8pPr marL="3429000" indent="-228600" algn="ctr" eaLnBrk="0" fontAlgn="base" hangingPunct="0">
              <a:spcBef>
                <a:spcPct val="0"/>
              </a:spcBef>
              <a:spcAft>
                <a:spcPct val="0"/>
              </a:spcAft>
              <a:defRPr sz="2000">
                <a:solidFill>
                  <a:schemeClr val="tx1"/>
                </a:solidFill>
                <a:latin typeface="Arial" panose="020B0604020202020204" pitchFamily="34" charset="0"/>
              </a:defRPr>
            </a:lvl8pPr>
            <a:lvl9pPr marL="3886200" indent="-228600" algn="ctr" eaLnBrk="0" fontAlgn="base" hangingPunct="0">
              <a:spcBef>
                <a:spcPct val="0"/>
              </a:spcBef>
              <a:spcAft>
                <a:spcPct val="0"/>
              </a:spcAft>
              <a:defRPr sz="2000">
                <a:solidFill>
                  <a:schemeClr val="tx1"/>
                </a:solidFill>
                <a:latin typeface="Arial" panose="020B0604020202020204" pitchFamily="34" charset="0"/>
              </a:defRPr>
            </a:lvl9pPr>
          </a:lstStyle>
          <a:p>
            <a:pPr algn="just" eaLnBrk="1" hangingPunct="1"/>
            <a:r>
              <a:rPr lang="en-US" altLang="es-ES" sz="1800" b="1" dirty="0">
                <a:solidFill>
                  <a:srgbClr val="FFC000"/>
                </a:solidFill>
              </a:rPr>
              <a:t>Efficiency energy in wall chamber surfaces:</a:t>
            </a:r>
          </a:p>
          <a:p>
            <a:pPr algn="just" eaLnBrk="1" hangingPunct="1"/>
            <a:endParaRPr lang="en-GB" altLang="es-ES" sz="1800" dirty="0"/>
          </a:p>
          <a:p>
            <a:pPr algn="just" eaLnBrk="1" hangingPunct="1"/>
            <a:r>
              <a:rPr lang="en-US" altLang="es-ES" sz="1800" dirty="0">
                <a:solidFill>
                  <a:schemeClr val="tx1">
                    <a:lumMod val="75000"/>
                    <a:lumOff val="25000"/>
                  </a:schemeClr>
                </a:solidFill>
              </a:rPr>
              <a:t>From 2010, the entire panel must have a CE label according the UNE-EN 14509:2007 standard on this label, the following thermal properties must be shown:</a:t>
            </a:r>
          </a:p>
          <a:p>
            <a:pPr algn="just" eaLnBrk="1" hangingPunct="1"/>
            <a:endParaRPr lang="en-GB" altLang="es-ES" sz="1800" dirty="0">
              <a:solidFill>
                <a:schemeClr val="tx1">
                  <a:lumMod val="75000"/>
                  <a:lumOff val="25000"/>
                </a:schemeClr>
              </a:solidFill>
            </a:endParaRPr>
          </a:p>
          <a:p>
            <a:pPr marL="285750" indent="-285750" algn="just" eaLnBrk="1" hangingPunct="1">
              <a:lnSpc>
                <a:spcPct val="150000"/>
              </a:lnSpc>
              <a:buFont typeface="Wingdings" panose="05000000000000000000" pitchFamily="2" charset="2"/>
              <a:buChar char="§"/>
            </a:pPr>
            <a:r>
              <a:rPr lang="es-ES" altLang="es-ES" sz="1800" b="1" dirty="0" err="1">
                <a:solidFill>
                  <a:schemeClr val="tx1">
                    <a:lumMod val="75000"/>
                    <a:lumOff val="25000"/>
                  </a:schemeClr>
                </a:solidFill>
              </a:rPr>
              <a:t>Thermal</a:t>
            </a:r>
            <a:r>
              <a:rPr lang="es-ES" altLang="es-ES" sz="1800" b="1" dirty="0">
                <a:solidFill>
                  <a:schemeClr val="tx1">
                    <a:lumMod val="75000"/>
                    <a:lumOff val="25000"/>
                  </a:schemeClr>
                </a:solidFill>
              </a:rPr>
              <a:t> </a:t>
            </a:r>
            <a:r>
              <a:rPr lang="es-ES" altLang="es-ES" sz="1800" b="1" dirty="0" err="1">
                <a:solidFill>
                  <a:schemeClr val="tx1">
                    <a:lumMod val="75000"/>
                    <a:lumOff val="25000"/>
                  </a:schemeClr>
                </a:solidFill>
              </a:rPr>
              <a:t>conductivity</a:t>
            </a:r>
            <a:r>
              <a:rPr lang="es-ES" altLang="es-ES" sz="1800" b="1" dirty="0">
                <a:solidFill>
                  <a:schemeClr val="tx1">
                    <a:lumMod val="75000"/>
                    <a:lumOff val="25000"/>
                  </a:schemeClr>
                </a:solidFill>
              </a:rPr>
              <a:t> (W/</a:t>
            </a:r>
            <a:r>
              <a:rPr lang="es-ES" altLang="es-ES" sz="1800" b="1" dirty="0" err="1">
                <a:solidFill>
                  <a:schemeClr val="tx1">
                    <a:lumMod val="75000"/>
                    <a:lumOff val="25000"/>
                  </a:schemeClr>
                </a:solidFill>
              </a:rPr>
              <a:t>mºK</a:t>
            </a:r>
            <a:r>
              <a:rPr lang="es-ES" altLang="es-ES" sz="1800" b="1" dirty="0">
                <a:solidFill>
                  <a:schemeClr val="tx1">
                    <a:lumMod val="75000"/>
                    <a:lumOff val="25000"/>
                  </a:schemeClr>
                </a:solidFill>
              </a:rPr>
              <a:t>) 	     </a:t>
            </a:r>
            <a:r>
              <a:rPr lang="es-ES" altLang="es-ES" sz="1800" dirty="0">
                <a:solidFill>
                  <a:schemeClr val="tx1">
                    <a:lumMod val="75000"/>
                    <a:lumOff val="25000"/>
                  </a:schemeClr>
                </a:solidFill>
                <a:sym typeface="Wingdings" panose="05000000000000000000" pitchFamily="2" charset="2"/>
              </a:rPr>
              <a:t> 	</a:t>
            </a:r>
            <a:r>
              <a:rPr lang="en-US" altLang="es-ES" sz="1800" dirty="0">
                <a:solidFill>
                  <a:schemeClr val="tx1">
                    <a:lumMod val="75000"/>
                    <a:lumOff val="25000"/>
                  </a:schemeClr>
                </a:solidFill>
                <a:sym typeface="Wingdings" panose="05000000000000000000" pitchFamily="2" charset="2"/>
              </a:rPr>
              <a:t>it is a property of the material</a:t>
            </a:r>
          </a:p>
          <a:p>
            <a:pPr marL="285750" indent="-285750" algn="just" eaLnBrk="1" hangingPunct="1">
              <a:lnSpc>
                <a:spcPct val="150000"/>
              </a:lnSpc>
              <a:buFont typeface="Wingdings" panose="05000000000000000000" pitchFamily="2" charset="2"/>
              <a:buChar char="§"/>
            </a:pPr>
            <a:r>
              <a:rPr lang="en-GB" altLang="es-ES" sz="1800" b="1" dirty="0">
                <a:solidFill>
                  <a:schemeClr val="tx1">
                    <a:lumMod val="75000"/>
                    <a:lumOff val="25000"/>
                  </a:schemeClr>
                </a:solidFill>
              </a:rPr>
              <a:t>Thermal transmittance (W/m</a:t>
            </a:r>
            <a:r>
              <a:rPr lang="en-GB" altLang="es-ES" sz="1800" b="1" baseline="30000" dirty="0">
                <a:solidFill>
                  <a:schemeClr val="tx1">
                    <a:lumMod val="75000"/>
                    <a:lumOff val="25000"/>
                  </a:schemeClr>
                </a:solidFill>
              </a:rPr>
              <a:t>2</a:t>
            </a:r>
            <a:r>
              <a:rPr lang="en-GB" altLang="es-ES" sz="1800" b="1" dirty="0">
                <a:solidFill>
                  <a:schemeClr val="tx1">
                    <a:lumMod val="75000"/>
                    <a:lumOff val="25000"/>
                  </a:schemeClr>
                </a:solidFill>
              </a:rPr>
              <a:t>ºK)   </a:t>
            </a:r>
            <a:r>
              <a:rPr lang="es-ES" altLang="es-ES" sz="1800" dirty="0">
                <a:solidFill>
                  <a:schemeClr val="tx1">
                    <a:lumMod val="75000"/>
                    <a:lumOff val="25000"/>
                  </a:schemeClr>
                </a:solidFill>
                <a:sym typeface="Wingdings" panose="05000000000000000000" pitchFamily="2" charset="2"/>
              </a:rPr>
              <a:t> 	</a:t>
            </a:r>
            <a:r>
              <a:rPr lang="en-US" altLang="es-ES" sz="1800" dirty="0">
                <a:solidFill>
                  <a:schemeClr val="tx1">
                    <a:lumMod val="75000"/>
                    <a:lumOff val="25000"/>
                  </a:schemeClr>
                </a:solidFill>
                <a:sym typeface="Wingdings" panose="05000000000000000000" pitchFamily="2" charset="2"/>
              </a:rPr>
              <a:t>it is a property of the final product</a:t>
            </a:r>
          </a:p>
          <a:p>
            <a:pPr marL="285750" indent="-285750" algn="just" eaLnBrk="1" hangingPunct="1">
              <a:lnSpc>
                <a:spcPct val="150000"/>
              </a:lnSpc>
              <a:buFont typeface="Wingdings" panose="05000000000000000000" pitchFamily="2" charset="2"/>
              <a:buChar char="§"/>
            </a:pPr>
            <a:endParaRPr lang="en-GB" altLang="es-ES" sz="1800" dirty="0">
              <a:solidFill>
                <a:schemeClr val="tx1">
                  <a:lumMod val="75000"/>
                  <a:lumOff val="25000"/>
                </a:schemeClr>
              </a:solidFill>
            </a:endParaRPr>
          </a:p>
          <a:p>
            <a:pPr algn="just" eaLnBrk="1" hangingPunct="1"/>
            <a:r>
              <a:rPr lang="en-US" altLang="es-ES" sz="1800" dirty="0">
                <a:solidFill>
                  <a:schemeClr val="tx1">
                    <a:lumMod val="75000"/>
                    <a:lumOff val="25000"/>
                  </a:schemeClr>
                </a:solidFill>
              </a:rPr>
              <a:t>As an example, in Spain, according to the requirements of the RD138/2011, it is established that the heat flow through the wall chamber must be:</a:t>
            </a:r>
          </a:p>
          <a:p>
            <a:pPr algn="just" eaLnBrk="1" hangingPunct="1"/>
            <a:endParaRPr lang="en-GB" altLang="es-ES" sz="1800" dirty="0">
              <a:solidFill>
                <a:schemeClr val="tx1">
                  <a:lumMod val="75000"/>
                  <a:lumOff val="25000"/>
                </a:schemeClr>
              </a:solidFill>
            </a:endParaRPr>
          </a:p>
          <a:p>
            <a:pPr lvl="1" algn="just" eaLnBrk="1" hangingPunct="1">
              <a:buFont typeface="Arial" panose="020B0604020202020204" pitchFamily="34" charset="0"/>
              <a:buChar char="•"/>
            </a:pPr>
            <a:r>
              <a:rPr lang="it-IT" altLang="es-ES" sz="1800" dirty="0">
                <a:solidFill>
                  <a:schemeClr val="tx1">
                    <a:lumMod val="75000"/>
                    <a:lumOff val="25000"/>
                  </a:schemeClr>
                </a:solidFill>
              </a:rPr>
              <a:t>&lt; 15 W/m</a:t>
            </a:r>
            <a:r>
              <a:rPr lang="it-IT" altLang="es-ES" sz="1800" baseline="30000" dirty="0">
                <a:solidFill>
                  <a:schemeClr val="tx1">
                    <a:lumMod val="75000"/>
                    <a:lumOff val="25000"/>
                  </a:schemeClr>
                </a:solidFill>
              </a:rPr>
              <a:t>2</a:t>
            </a:r>
            <a:r>
              <a:rPr lang="it-IT" altLang="es-ES" sz="1800" dirty="0">
                <a:solidFill>
                  <a:schemeClr val="tx1">
                    <a:lumMod val="75000"/>
                    <a:lumOff val="25000"/>
                  </a:schemeClr>
                </a:solidFill>
              </a:rPr>
              <a:t> (7ºC ≤ temperature inside &lt; 20ºC)</a:t>
            </a:r>
          </a:p>
          <a:p>
            <a:pPr lvl="1" algn="just" eaLnBrk="1" hangingPunct="1">
              <a:buFont typeface="Arial" panose="020B0604020202020204" pitchFamily="34" charset="0"/>
              <a:buChar char="•"/>
            </a:pPr>
            <a:r>
              <a:rPr lang="it-IT" altLang="es-ES" sz="1800" dirty="0">
                <a:solidFill>
                  <a:schemeClr val="tx1">
                    <a:lumMod val="75000"/>
                    <a:lumOff val="25000"/>
                  </a:schemeClr>
                </a:solidFill>
              </a:rPr>
              <a:t>&lt; 8 W/m</a:t>
            </a:r>
            <a:r>
              <a:rPr lang="it-IT" altLang="es-ES" sz="1800" baseline="30000" dirty="0">
                <a:solidFill>
                  <a:schemeClr val="tx1">
                    <a:lumMod val="75000"/>
                    <a:lumOff val="25000"/>
                  </a:schemeClr>
                </a:solidFill>
              </a:rPr>
              <a:t>2</a:t>
            </a:r>
            <a:r>
              <a:rPr lang="it-IT" altLang="es-ES" sz="1800" dirty="0">
                <a:solidFill>
                  <a:schemeClr val="tx1">
                    <a:lumMod val="75000"/>
                    <a:lumOff val="25000"/>
                  </a:schemeClr>
                </a:solidFill>
              </a:rPr>
              <a:t> (0ºC ≤ temperature inside &lt; 7ºC)</a:t>
            </a:r>
          </a:p>
          <a:p>
            <a:pPr lvl="1" algn="just" eaLnBrk="1" hangingPunct="1">
              <a:buFont typeface="Arial" panose="020B0604020202020204" pitchFamily="34" charset="0"/>
              <a:buChar char="•"/>
            </a:pPr>
            <a:r>
              <a:rPr lang="it-IT" altLang="es-ES" sz="1800" dirty="0">
                <a:solidFill>
                  <a:schemeClr val="tx1">
                    <a:lumMod val="75000"/>
                    <a:lumOff val="25000"/>
                  </a:schemeClr>
                </a:solidFill>
              </a:rPr>
              <a:t>&lt; 6 W/m</a:t>
            </a:r>
            <a:r>
              <a:rPr lang="it-IT" altLang="es-ES" sz="1800" baseline="30000" dirty="0">
                <a:solidFill>
                  <a:schemeClr val="tx1">
                    <a:lumMod val="75000"/>
                    <a:lumOff val="25000"/>
                  </a:schemeClr>
                </a:solidFill>
              </a:rPr>
              <a:t>2</a:t>
            </a:r>
            <a:r>
              <a:rPr lang="it-IT" altLang="es-ES" sz="1800" dirty="0">
                <a:solidFill>
                  <a:schemeClr val="tx1">
                    <a:lumMod val="75000"/>
                    <a:lumOff val="25000"/>
                  </a:schemeClr>
                </a:solidFill>
              </a:rPr>
              <a:t> (temperature inside &lt; 0ºC)</a:t>
            </a:r>
          </a:p>
          <a:p>
            <a:pPr lvl="1" algn="just" eaLnBrk="1" hangingPunct="1">
              <a:buFont typeface="Arial" panose="020B0604020202020204" pitchFamily="34" charset="0"/>
              <a:buChar char="•"/>
            </a:pPr>
            <a:endParaRPr lang="en-GB" altLang="es-ES" sz="1800" dirty="0"/>
          </a:p>
        </p:txBody>
      </p:sp>
      <p:grpSp>
        <p:nvGrpSpPr>
          <p:cNvPr id="5" name="Grupo 4">
            <a:extLst>
              <a:ext uri="{FF2B5EF4-FFF2-40B4-BE49-F238E27FC236}">
                <a16:creationId xmlns:a16="http://schemas.microsoft.com/office/drawing/2014/main" id="{1E96AB78-5270-4133-90D0-C50BB7CDADEB}"/>
              </a:ext>
            </a:extLst>
          </p:cNvPr>
          <p:cNvGrpSpPr/>
          <p:nvPr/>
        </p:nvGrpSpPr>
        <p:grpSpPr>
          <a:xfrm>
            <a:off x="14545" y="8620"/>
            <a:ext cx="8759319" cy="718955"/>
            <a:chOff x="14545" y="8620"/>
            <a:chExt cx="8759319" cy="718955"/>
          </a:xfrm>
        </p:grpSpPr>
        <p:grpSp>
          <p:nvGrpSpPr>
            <p:cNvPr id="6" name="Grupo 5">
              <a:extLst>
                <a:ext uri="{FF2B5EF4-FFF2-40B4-BE49-F238E27FC236}">
                  <a16:creationId xmlns:a16="http://schemas.microsoft.com/office/drawing/2014/main" id="{6783FC1E-00AD-43D2-A72F-6CC57CB693FD}"/>
                </a:ext>
              </a:extLst>
            </p:cNvPr>
            <p:cNvGrpSpPr/>
            <p:nvPr/>
          </p:nvGrpSpPr>
          <p:grpSpPr>
            <a:xfrm>
              <a:off x="370136" y="236507"/>
              <a:ext cx="8403728" cy="491068"/>
              <a:chOff x="370136" y="273636"/>
              <a:chExt cx="8403728" cy="491068"/>
            </a:xfrm>
          </p:grpSpPr>
          <p:sp>
            <p:nvSpPr>
              <p:cNvPr id="9" name="Titel 1">
                <a:extLst>
                  <a:ext uri="{FF2B5EF4-FFF2-40B4-BE49-F238E27FC236}">
                    <a16:creationId xmlns:a16="http://schemas.microsoft.com/office/drawing/2014/main" id="{E3698011-6B78-4601-B3CF-38AA1CB1D121}"/>
                  </a:ext>
                </a:extLst>
              </p:cNvPr>
              <p:cNvSpPr txBox="1">
                <a:spLocks/>
              </p:cNvSpPr>
              <p:nvPr/>
            </p:nvSpPr>
            <p:spPr>
              <a:xfrm>
                <a:off x="370136" y="274638"/>
                <a:ext cx="8006861" cy="490066"/>
              </a:xfrm>
              <a:prstGeom prst="rect">
                <a:avLst/>
              </a:prstGeom>
              <a:solidFill>
                <a:srgbClr val="209298"/>
              </a:solidFill>
            </p:spPr>
            <p:txBody>
              <a:bodyPr vert="horz" lIns="91440" tIns="45720" rIns="91440" bIns="45720" rtlCol="0" anchor="ctr">
                <a:normAutofit/>
              </a:bodyPr>
              <a:lstStyle>
                <a:lvl1pPr algn="l" defTabSz="914400" rtl="0" eaLnBrk="1" latinLnBrk="0" hangingPunct="1">
                  <a:spcBef>
                    <a:spcPct val="0"/>
                  </a:spcBef>
                  <a:buNone/>
                  <a:defRPr sz="2200" b="1" kern="1200">
                    <a:solidFill>
                      <a:schemeClr val="bg1"/>
                    </a:solidFill>
                    <a:latin typeface="+mj-lt"/>
                    <a:ea typeface="+mj-ea"/>
                    <a:cs typeface="+mj-cs"/>
                  </a:defRPr>
                </a:lvl1pPr>
              </a:lstStyle>
              <a:p>
                <a:r>
                  <a:rPr lang="de-DE" dirty="0"/>
                  <a:t>Energy Efficiency in Cooling production</a:t>
                </a:r>
              </a:p>
            </p:txBody>
          </p:sp>
          <p:sp>
            <p:nvSpPr>
              <p:cNvPr id="10" name="Rectángulo 9">
                <a:extLst>
                  <a:ext uri="{FF2B5EF4-FFF2-40B4-BE49-F238E27FC236}">
                    <a16:creationId xmlns:a16="http://schemas.microsoft.com/office/drawing/2014/main" id="{EF72C92C-F7F0-4F3E-9064-659A1221110F}"/>
                  </a:ext>
                </a:extLst>
              </p:cNvPr>
              <p:cNvSpPr/>
              <p:nvPr/>
            </p:nvSpPr>
            <p:spPr>
              <a:xfrm>
                <a:off x="8548873" y="273636"/>
                <a:ext cx="224991" cy="489600"/>
              </a:xfrm>
              <a:prstGeom prst="rect">
                <a:avLst/>
              </a:prstGeom>
              <a:solidFill>
                <a:srgbClr val="1B8E95"/>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s-ES" sz="1800" b="0" i="0" u="none" strike="noStrike" kern="0" cap="none" spc="0" normalizeH="0" baseline="0" noProof="0" dirty="0">
                  <a:ln>
                    <a:noFill/>
                  </a:ln>
                  <a:solidFill>
                    <a:srgbClr val="FFFFFF"/>
                  </a:solidFill>
                  <a:effectLst/>
                  <a:uLnTx/>
                  <a:uFillTx/>
                  <a:latin typeface="Arial"/>
                  <a:ea typeface="+mn-ea"/>
                  <a:cs typeface="+mn-cs"/>
                </a:endParaRPr>
              </a:p>
            </p:txBody>
          </p:sp>
        </p:grpSp>
        <p:sp>
          <p:nvSpPr>
            <p:cNvPr id="7" name="Round Diagonal Corner Rectangle 9">
              <a:extLst>
                <a:ext uri="{FF2B5EF4-FFF2-40B4-BE49-F238E27FC236}">
                  <a16:creationId xmlns:a16="http://schemas.microsoft.com/office/drawing/2014/main" id="{9FB581B1-1034-4F77-B3A0-5797B12C5480}"/>
                </a:ext>
              </a:extLst>
            </p:cNvPr>
            <p:cNvSpPr/>
            <p:nvPr/>
          </p:nvSpPr>
          <p:spPr>
            <a:xfrm>
              <a:off x="19668" y="8620"/>
              <a:ext cx="437650" cy="437650"/>
            </a:xfrm>
            <a:prstGeom prst="round2DiagRect">
              <a:avLst>
                <a:gd name="adj1" fmla="val 18841"/>
                <a:gd name="adj2" fmla="val 0"/>
              </a:avLst>
            </a:prstGeom>
            <a:solidFill>
              <a:srgbClr val="FFC000"/>
            </a:solidFill>
            <a:ln w="12700" cap="flat" cmpd="sng" algn="ctr">
              <a:noFill/>
              <a:prstDash val="solid"/>
              <a:miter lim="800000"/>
            </a:ln>
            <a:effectLst/>
          </p:spPr>
          <p:txBody>
            <a:bodyPr rtlCol="0" anchor="ctr"/>
            <a:lstStyle/>
            <a:p>
              <a:pPr marL="0" marR="0" lvl="0" indent="0" algn="ctr" defTabSz="713232" eaLnBrk="1" fontAlgn="auto" latinLnBrk="0" hangingPunct="1">
                <a:lnSpc>
                  <a:spcPct val="100000"/>
                </a:lnSpc>
                <a:spcBef>
                  <a:spcPts val="0"/>
                </a:spcBef>
                <a:spcAft>
                  <a:spcPts val="0"/>
                </a:spcAft>
                <a:buClrTx/>
                <a:buSzTx/>
                <a:buFontTx/>
                <a:buNone/>
                <a:tabLst/>
                <a:defRPr/>
              </a:pPr>
              <a:endParaRPr kumimoji="0" lang="bg-BG" sz="1404" b="0" i="0" u="none" strike="noStrike" kern="0" cap="none" spc="0" normalizeH="0" baseline="0" noProof="0">
                <a:ln>
                  <a:noFill/>
                </a:ln>
                <a:solidFill>
                  <a:srgbClr val="34719E"/>
                </a:solidFill>
                <a:effectLst/>
                <a:uLnTx/>
                <a:uFillTx/>
                <a:latin typeface="Arial"/>
                <a:ea typeface="+mn-ea"/>
                <a:cs typeface="+mn-cs"/>
              </a:endParaRPr>
            </a:p>
          </p:txBody>
        </p:sp>
        <p:sp>
          <p:nvSpPr>
            <p:cNvPr id="8" name="TextBox 3">
              <a:extLst>
                <a:ext uri="{FF2B5EF4-FFF2-40B4-BE49-F238E27FC236}">
                  <a16:creationId xmlns:a16="http://schemas.microsoft.com/office/drawing/2014/main" id="{962DAA03-F12E-490C-8C0E-F7936906FCC0}"/>
                </a:ext>
              </a:extLst>
            </p:cNvPr>
            <p:cNvSpPr txBox="1"/>
            <p:nvPr/>
          </p:nvSpPr>
          <p:spPr>
            <a:xfrm>
              <a:off x="14545" y="8620"/>
              <a:ext cx="470000" cy="400110"/>
            </a:xfrm>
            <a:prstGeom prst="rect">
              <a:avLst/>
            </a:prstGeom>
            <a:noFill/>
          </p:spPr>
          <p:txBody>
            <a:bodyPr wrap="none" rtlCol="0">
              <a:spAutoFit/>
            </a:bodyPr>
            <a:lstStyle/>
            <a:p>
              <a:pPr algn="ctr" defTabSz="713232"/>
              <a:r>
                <a:rPr lang="en-US" sz="2000" dirty="0">
                  <a:solidFill>
                    <a:srgbClr val="FAFAFA"/>
                  </a:solidFill>
                  <a:ea typeface="Open Sans Light" panose="020B0306030504020204" pitchFamily="34" charset="0"/>
                  <a:cs typeface="Open Sans Light" panose="020B0306030504020204" pitchFamily="34" charset="0"/>
                </a:rPr>
                <a:t>01</a:t>
              </a:r>
              <a:endParaRPr lang="bg-BG" sz="2000" dirty="0">
                <a:solidFill>
                  <a:srgbClr val="FAFAFA"/>
                </a:solidFill>
                <a:ea typeface="Open Sans Light" panose="020B0306030504020204" pitchFamily="34" charset="0"/>
                <a:cs typeface="Open Sans Light" panose="020B0306030504020204" pitchFamily="34" charset="0"/>
              </a:endParaRPr>
            </a:p>
          </p:txBody>
        </p:sp>
      </p:grpSp>
    </p:spTree>
    <p:extLst>
      <p:ext uri="{BB962C8B-B14F-4D97-AF65-F5344CB8AC3E}">
        <p14:creationId xmlns:p14="http://schemas.microsoft.com/office/powerpoint/2010/main" val="125136188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CuadroTexto">
            <a:extLst>
              <a:ext uri="{FF2B5EF4-FFF2-40B4-BE49-F238E27FC236}">
                <a16:creationId xmlns:a16="http://schemas.microsoft.com/office/drawing/2014/main" id="{EDB73DE2-6E81-4E48-8F0A-3E5BE045F5D5}"/>
              </a:ext>
            </a:extLst>
          </p:cNvPr>
          <p:cNvSpPr txBox="1">
            <a:spLocks noChangeArrowheads="1"/>
          </p:cNvSpPr>
          <p:nvPr/>
        </p:nvSpPr>
        <p:spPr bwMode="auto">
          <a:xfrm>
            <a:off x="287524" y="929983"/>
            <a:ext cx="8750300" cy="101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000">
                <a:solidFill>
                  <a:schemeClr val="tx1"/>
                </a:solidFill>
                <a:latin typeface="Arial" panose="020B0604020202020204" pitchFamily="34" charset="0"/>
              </a:defRPr>
            </a:lvl1pPr>
            <a:lvl2pPr marL="742950" indent="-285750" eaLnBrk="0" hangingPunct="0">
              <a:defRPr sz="2000">
                <a:solidFill>
                  <a:schemeClr val="tx1"/>
                </a:solidFill>
                <a:latin typeface="Arial" panose="020B0604020202020204" pitchFamily="34" charset="0"/>
              </a:defRPr>
            </a:lvl2pPr>
            <a:lvl3pPr marL="1143000" indent="-228600" eaLnBrk="0" hangingPunct="0">
              <a:defRPr sz="2000">
                <a:solidFill>
                  <a:schemeClr val="tx1"/>
                </a:solidFill>
                <a:latin typeface="Arial" panose="020B0604020202020204" pitchFamily="34" charset="0"/>
              </a:defRPr>
            </a:lvl3pPr>
            <a:lvl4pPr marL="1600200" indent="-228600" eaLnBrk="0" hangingPunct="0">
              <a:defRPr sz="2000">
                <a:solidFill>
                  <a:schemeClr val="tx1"/>
                </a:solidFill>
                <a:latin typeface="Arial" panose="020B0604020202020204" pitchFamily="34" charset="0"/>
              </a:defRPr>
            </a:lvl4pPr>
            <a:lvl5pPr marL="2057400" indent="-228600" eaLnBrk="0" hangingPunct="0">
              <a:defRPr sz="2000">
                <a:solidFill>
                  <a:schemeClr val="tx1"/>
                </a:solidFill>
                <a:latin typeface="Arial" panose="020B0604020202020204" pitchFamily="34" charset="0"/>
              </a:defRPr>
            </a:lvl5pPr>
            <a:lvl6pPr marL="2514600" indent="-228600" algn="ctr" eaLnBrk="0" fontAlgn="base" hangingPunct="0">
              <a:spcBef>
                <a:spcPct val="0"/>
              </a:spcBef>
              <a:spcAft>
                <a:spcPct val="0"/>
              </a:spcAft>
              <a:defRPr sz="2000">
                <a:solidFill>
                  <a:schemeClr val="tx1"/>
                </a:solidFill>
                <a:latin typeface="Arial" panose="020B0604020202020204" pitchFamily="34" charset="0"/>
              </a:defRPr>
            </a:lvl6pPr>
            <a:lvl7pPr marL="2971800" indent="-228600" algn="ctr" eaLnBrk="0" fontAlgn="base" hangingPunct="0">
              <a:spcBef>
                <a:spcPct val="0"/>
              </a:spcBef>
              <a:spcAft>
                <a:spcPct val="0"/>
              </a:spcAft>
              <a:defRPr sz="2000">
                <a:solidFill>
                  <a:schemeClr val="tx1"/>
                </a:solidFill>
                <a:latin typeface="Arial" panose="020B0604020202020204" pitchFamily="34" charset="0"/>
              </a:defRPr>
            </a:lvl7pPr>
            <a:lvl8pPr marL="3429000" indent="-228600" algn="ctr" eaLnBrk="0" fontAlgn="base" hangingPunct="0">
              <a:spcBef>
                <a:spcPct val="0"/>
              </a:spcBef>
              <a:spcAft>
                <a:spcPct val="0"/>
              </a:spcAft>
              <a:defRPr sz="2000">
                <a:solidFill>
                  <a:schemeClr val="tx1"/>
                </a:solidFill>
                <a:latin typeface="Arial" panose="020B0604020202020204" pitchFamily="34" charset="0"/>
              </a:defRPr>
            </a:lvl8pPr>
            <a:lvl9pPr marL="3886200" indent="-228600" algn="ctr" eaLnBrk="0" fontAlgn="base" hangingPunct="0">
              <a:spcBef>
                <a:spcPct val="0"/>
              </a:spcBef>
              <a:spcAft>
                <a:spcPct val="0"/>
              </a:spcAft>
              <a:defRPr sz="2000">
                <a:solidFill>
                  <a:schemeClr val="tx1"/>
                </a:solidFill>
                <a:latin typeface="Arial" panose="020B0604020202020204" pitchFamily="34" charset="0"/>
              </a:defRPr>
            </a:lvl9pPr>
          </a:lstStyle>
          <a:p>
            <a:pPr algn="just" eaLnBrk="1" hangingPunct="1"/>
            <a:r>
              <a:rPr lang="en-US" altLang="es-ES" b="1" dirty="0">
                <a:solidFill>
                  <a:srgbClr val="FFC000"/>
                </a:solidFill>
              </a:rPr>
              <a:t>Efficiency energy in wall chamber surfaces:</a:t>
            </a:r>
          </a:p>
          <a:p>
            <a:pPr algn="just" eaLnBrk="1" hangingPunct="1"/>
            <a:endParaRPr lang="en-GB" altLang="es-ES" dirty="0"/>
          </a:p>
          <a:p>
            <a:pPr algn="just" eaLnBrk="1" hangingPunct="1"/>
            <a:endParaRPr lang="en-GB" altLang="es-ES" dirty="0"/>
          </a:p>
        </p:txBody>
      </p:sp>
      <p:pic>
        <p:nvPicPr>
          <p:cNvPr id="5" name="Picture 2">
            <a:extLst>
              <a:ext uri="{FF2B5EF4-FFF2-40B4-BE49-F238E27FC236}">
                <a16:creationId xmlns:a16="http://schemas.microsoft.com/office/drawing/2014/main" id="{73F8B38A-110E-468B-8473-9A019EEAED7A}"/>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7710" t="19601" r="58005" b="39368"/>
          <a:stretch/>
        </p:blipFill>
        <p:spPr bwMode="auto">
          <a:xfrm>
            <a:off x="3068857" y="1592796"/>
            <a:ext cx="5486400" cy="410445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1 Elipse">
            <a:extLst>
              <a:ext uri="{FF2B5EF4-FFF2-40B4-BE49-F238E27FC236}">
                <a16:creationId xmlns:a16="http://schemas.microsoft.com/office/drawing/2014/main" id="{B7B53C3B-3E85-452A-ADEF-99848DB67862}"/>
              </a:ext>
            </a:extLst>
          </p:cNvPr>
          <p:cNvSpPr>
            <a:spLocks noChangeArrowheads="1"/>
          </p:cNvSpPr>
          <p:nvPr/>
        </p:nvSpPr>
        <p:spPr bwMode="auto">
          <a:xfrm>
            <a:off x="2830732" y="3135846"/>
            <a:ext cx="3240088" cy="611944"/>
          </a:xfrm>
          <a:prstGeom prst="ellipse">
            <a:avLst/>
          </a:prstGeom>
          <a:noFill/>
          <a:ln>
            <a:headEnd/>
            <a:tailEnd/>
          </a:ln>
        </p:spPr>
        <p:style>
          <a:lnRef idx="2">
            <a:schemeClr val="accent1">
              <a:shade val="50000"/>
            </a:schemeClr>
          </a:lnRef>
          <a:fillRef idx="1">
            <a:schemeClr val="accent1"/>
          </a:fillRef>
          <a:effectRef idx="0">
            <a:schemeClr val="accent1"/>
          </a:effectRef>
          <a:fontRef idx="minor">
            <a:schemeClr val="lt1"/>
          </a:fontRef>
        </p:style>
        <p:txBody>
          <a:bodyPr/>
          <a:lstStyle>
            <a:lvl1pPr eaLnBrk="0" hangingPunct="0">
              <a:defRPr sz="2000">
                <a:solidFill>
                  <a:schemeClr val="tx1"/>
                </a:solidFill>
                <a:latin typeface="Arial" panose="020B0604020202020204" pitchFamily="34" charset="0"/>
              </a:defRPr>
            </a:lvl1pPr>
            <a:lvl2pPr marL="742950" indent="-285750" eaLnBrk="0" hangingPunct="0">
              <a:defRPr sz="2000">
                <a:solidFill>
                  <a:schemeClr val="tx1"/>
                </a:solidFill>
                <a:latin typeface="Arial" panose="020B0604020202020204" pitchFamily="34" charset="0"/>
              </a:defRPr>
            </a:lvl2pPr>
            <a:lvl3pPr marL="1143000" indent="-228600" eaLnBrk="0" hangingPunct="0">
              <a:defRPr sz="2000">
                <a:solidFill>
                  <a:schemeClr val="tx1"/>
                </a:solidFill>
                <a:latin typeface="Arial" panose="020B0604020202020204" pitchFamily="34" charset="0"/>
              </a:defRPr>
            </a:lvl3pPr>
            <a:lvl4pPr marL="1600200" indent="-228600" eaLnBrk="0" hangingPunct="0">
              <a:defRPr sz="2000">
                <a:solidFill>
                  <a:schemeClr val="tx1"/>
                </a:solidFill>
                <a:latin typeface="Arial" panose="020B0604020202020204" pitchFamily="34" charset="0"/>
              </a:defRPr>
            </a:lvl4pPr>
            <a:lvl5pPr marL="2057400" indent="-228600" eaLnBrk="0" hangingPunct="0">
              <a:defRPr sz="2000">
                <a:solidFill>
                  <a:schemeClr val="tx1"/>
                </a:solidFill>
                <a:latin typeface="Arial" panose="020B0604020202020204" pitchFamily="34" charset="0"/>
              </a:defRPr>
            </a:lvl5pPr>
            <a:lvl6pPr marL="2514600" indent="-228600" algn="ctr" eaLnBrk="0" fontAlgn="base" hangingPunct="0">
              <a:spcBef>
                <a:spcPct val="0"/>
              </a:spcBef>
              <a:spcAft>
                <a:spcPct val="0"/>
              </a:spcAft>
              <a:defRPr sz="2000">
                <a:solidFill>
                  <a:schemeClr val="tx1"/>
                </a:solidFill>
                <a:latin typeface="Arial" panose="020B0604020202020204" pitchFamily="34" charset="0"/>
              </a:defRPr>
            </a:lvl6pPr>
            <a:lvl7pPr marL="2971800" indent="-228600" algn="ctr" eaLnBrk="0" fontAlgn="base" hangingPunct="0">
              <a:spcBef>
                <a:spcPct val="0"/>
              </a:spcBef>
              <a:spcAft>
                <a:spcPct val="0"/>
              </a:spcAft>
              <a:defRPr sz="2000">
                <a:solidFill>
                  <a:schemeClr val="tx1"/>
                </a:solidFill>
                <a:latin typeface="Arial" panose="020B0604020202020204" pitchFamily="34" charset="0"/>
              </a:defRPr>
            </a:lvl7pPr>
            <a:lvl8pPr marL="3429000" indent="-228600" algn="ctr" eaLnBrk="0" fontAlgn="base" hangingPunct="0">
              <a:spcBef>
                <a:spcPct val="0"/>
              </a:spcBef>
              <a:spcAft>
                <a:spcPct val="0"/>
              </a:spcAft>
              <a:defRPr sz="2000">
                <a:solidFill>
                  <a:schemeClr val="tx1"/>
                </a:solidFill>
                <a:latin typeface="Arial" panose="020B0604020202020204" pitchFamily="34" charset="0"/>
              </a:defRPr>
            </a:lvl8pPr>
            <a:lvl9pPr marL="3886200" indent="-228600" algn="ctr" eaLnBrk="0" fontAlgn="base" hangingPunct="0">
              <a:spcBef>
                <a:spcPct val="0"/>
              </a:spcBef>
              <a:spcAft>
                <a:spcPct val="0"/>
              </a:spcAft>
              <a:defRPr sz="2000">
                <a:solidFill>
                  <a:schemeClr val="tx1"/>
                </a:solidFill>
                <a:latin typeface="Arial" panose="020B0604020202020204" pitchFamily="34" charset="0"/>
              </a:defRPr>
            </a:lvl9pPr>
          </a:lstStyle>
          <a:p>
            <a:pPr eaLnBrk="1" hangingPunct="1"/>
            <a:endParaRPr lang="es-ES" altLang="es-ES"/>
          </a:p>
        </p:txBody>
      </p:sp>
      <p:sp>
        <p:nvSpPr>
          <p:cNvPr id="7" name="5 CuadroTexto">
            <a:extLst>
              <a:ext uri="{FF2B5EF4-FFF2-40B4-BE49-F238E27FC236}">
                <a16:creationId xmlns:a16="http://schemas.microsoft.com/office/drawing/2014/main" id="{9336412B-A2DA-4C3A-8A40-CA0F2846D916}"/>
              </a:ext>
            </a:extLst>
          </p:cNvPr>
          <p:cNvSpPr txBox="1">
            <a:spLocks noChangeArrowheads="1"/>
          </p:cNvSpPr>
          <p:nvPr/>
        </p:nvSpPr>
        <p:spPr bwMode="auto">
          <a:xfrm>
            <a:off x="57742" y="4404259"/>
            <a:ext cx="325755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000">
                <a:solidFill>
                  <a:schemeClr val="tx1"/>
                </a:solidFill>
                <a:latin typeface="Arial" panose="020B0604020202020204" pitchFamily="34" charset="0"/>
              </a:defRPr>
            </a:lvl1pPr>
            <a:lvl2pPr marL="742950" indent="-285750" eaLnBrk="0" hangingPunct="0">
              <a:defRPr sz="2000">
                <a:solidFill>
                  <a:schemeClr val="tx1"/>
                </a:solidFill>
                <a:latin typeface="Arial" panose="020B0604020202020204" pitchFamily="34" charset="0"/>
              </a:defRPr>
            </a:lvl2pPr>
            <a:lvl3pPr marL="1143000" indent="-228600" eaLnBrk="0" hangingPunct="0">
              <a:defRPr sz="2000">
                <a:solidFill>
                  <a:schemeClr val="tx1"/>
                </a:solidFill>
                <a:latin typeface="Arial" panose="020B0604020202020204" pitchFamily="34" charset="0"/>
              </a:defRPr>
            </a:lvl3pPr>
            <a:lvl4pPr marL="1600200" indent="-228600" eaLnBrk="0" hangingPunct="0">
              <a:defRPr sz="2000">
                <a:solidFill>
                  <a:schemeClr val="tx1"/>
                </a:solidFill>
                <a:latin typeface="Arial" panose="020B0604020202020204" pitchFamily="34" charset="0"/>
              </a:defRPr>
            </a:lvl4pPr>
            <a:lvl5pPr marL="2057400" indent="-228600" eaLnBrk="0" hangingPunct="0">
              <a:defRPr sz="2000">
                <a:solidFill>
                  <a:schemeClr val="tx1"/>
                </a:solidFill>
                <a:latin typeface="Arial" panose="020B0604020202020204" pitchFamily="34" charset="0"/>
              </a:defRPr>
            </a:lvl5pPr>
            <a:lvl6pPr marL="2514600" indent="-228600" algn="ctr" eaLnBrk="0" fontAlgn="base" hangingPunct="0">
              <a:spcBef>
                <a:spcPct val="0"/>
              </a:spcBef>
              <a:spcAft>
                <a:spcPct val="0"/>
              </a:spcAft>
              <a:defRPr sz="2000">
                <a:solidFill>
                  <a:schemeClr val="tx1"/>
                </a:solidFill>
                <a:latin typeface="Arial" panose="020B0604020202020204" pitchFamily="34" charset="0"/>
              </a:defRPr>
            </a:lvl6pPr>
            <a:lvl7pPr marL="2971800" indent="-228600" algn="ctr" eaLnBrk="0" fontAlgn="base" hangingPunct="0">
              <a:spcBef>
                <a:spcPct val="0"/>
              </a:spcBef>
              <a:spcAft>
                <a:spcPct val="0"/>
              </a:spcAft>
              <a:defRPr sz="2000">
                <a:solidFill>
                  <a:schemeClr val="tx1"/>
                </a:solidFill>
                <a:latin typeface="Arial" panose="020B0604020202020204" pitchFamily="34" charset="0"/>
              </a:defRPr>
            </a:lvl7pPr>
            <a:lvl8pPr marL="3429000" indent="-228600" algn="ctr" eaLnBrk="0" fontAlgn="base" hangingPunct="0">
              <a:spcBef>
                <a:spcPct val="0"/>
              </a:spcBef>
              <a:spcAft>
                <a:spcPct val="0"/>
              </a:spcAft>
              <a:defRPr sz="2000">
                <a:solidFill>
                  <a:schemeClr val="tx1"/>
                </a:solidFill>
                <a:latin typeface="Arial" panose="020B0604020202020204" pitchFamily="34" charset="0"/>
              </a:defRPr>
            </a:lvl8pPr>
            <a:lvl9pPr marL="3886200" indent="-228600" algn="ctr" eaLnBrk="0" fontAlgn="base" hangingPunct="0">
              <a:spcBef>
                <a:spcPct val="0"/>
              </a:spcBef>
              <a:spcAft>
                <a:spcPct val="0"/>
              </a:spcAft>
              <a:defRPr sz="2000">
                <a:solidFill>
                  <a:schemeClr val="tx1"/>
                </a:solidFill>
                <a:latin typeface="Arial" panose="020B0604020202020204" pitchFamily="34" charset="0"/>
              </a:defRPr>
            </a:lvl9pPr>
          </a:lstStyle>
          <a:p>
            <a:pPr algn="just" eaLnBrk="1" hangingPunct="1"/>
            <a:r>
              <a:rPr lang="es-ES" altLang="es-ES" dirty="0" err="1">
                <a:solidFill>
                  <a:schemeClr val="tx1">
                    <a:lumMod val="75000"/>
                    <a:lumOff val="25000"/>
                  </a:schemeClr>
                </a:solidFill>
              </a:rPr>
              <a:t>Thermal</a:t>
            </a:r>
            <a:r>
              <a:rPr lang="es-ES" altLang="es-ES" dirty="0">
                <a:solidFill>
                  <a:schemeClr val="tx1">
                    <a:lumMod val="75000"/>
                    <a:lumOff val="25000"/>
                  </a:schemeClr>
                </a:solidFill>
              </a:rPr>
              <a:t> </a:t>
            </a:r>
            <a:r>
              <a:rPr lang="es-ES" altLang="es-ES" dirty="0" err="1">
                <a:solidFill>
                  <a:schemeClr val="tx1">
                    <a:lumMod val="75000"/>
                    <a:lumOff val="25000"/>
                  </a:schemeClr>
                </a:solidFill>
              </a:rPr>
              <a:t>properties</a:t>
            </a:r>
            <a:endParaRPr lang="es-ES" altLang="es-ES" dirty="0">
              <a:solidFill>
                <a:schemeClr val="tx1">
                  <a:lumMod val="75000"/>
                  <a:lumOff val="25000"/>
                </a:schemeClr>
              </a:solidFill>
            </a:endParaRPr>
          </a:p>
        </p:txBody>
      </p:sp>
      <p:cxnSp>
        <p:nvCxnSpPr>
          <p:cNvPr id="8" name="4 Conector recto de flecha">
            <a:extLst>
              <a:ext uri="{FF2B5EF4-FFF2-40B4-BE49-F238E27FC236}">
                <a16:creationId xmlns:a16="http://schemas.microsoft.com/office/drawing/2014/main" id="{D147DD50-C19D-4D53-A83E-7857BC4CBCD7}"/>
              </a:ext>
            </a:extLst>
          </p:cNvPr>
          <p:cNvCxnSpPr>
            <a:cxnSpLocks noChangeShapeType="1"/>
          </p:cNvCxnSpPr>
          <p:nvPr/>
        </p:nvCxnSpPr>
        <p:spPr bwMode="auto">
          <a:xfrm flipV="1">
            <a:off x="1425795" y="3459696"/>
            <a:ext cx="1404937" cy="863600"/>
          </a:xfrm>
          <a:prstGeom prst="straightConnector1">
            <a:avLst/>
          </a:prstGeom>
          <a:ln>
            <a:headEnd/>
            <a:tailEnd type="arrow" w="med" len="med"/>
          </a:ln>
          <a:extLst>
            <a:ext uri="{909E8E84-426E-40DD-AFC4-6F175D3DCCD1}">
              <a14:hiddenFill xmlns:a14="http://schemas.microsoft.com/office/drawing/2010/main">
                <a:noFill/>
              </a14:hiddenFill>
            </a:ext>
          </a:extLst>
        </p:spPr>
        <p:style>
          <a:lnRef idx="2">
            <a:schemeClr val="accent1"/>
          </a:lnRef>
          <a:fillRef idx="0">
            <a:schemeClr val="accent1"/>
          </a:fillRef>
          <a:effectRef idx="1">
            <a:schemeClr val="accent1"/>
          </a:effectRef>
          <a:fontRef idx="minor">
            <a:schemeClr val="tx1"/>
          </a:fontRef>
        </p:style>
      </p:cxnSp>
      <p:grpSp>
        <p:nvGrpSpPr>
          <p:cNvPr id="9" name="Grupo 8">
            <a:extLst>
              <a:ext uri="{FF2B5EF4-FFF2-40B4-BE49-F238E27FC236}">
                <a16:creationId xmlns:a16="http://schemas.microsoft.com/office/drawing/2014/main" id="{D08F45B4-2A30-4C07-887D-1ED53E620805}"/>
              </a:ext>
            </a:extLst>
          </p:cNvPr>
          <p:cNvGrpSpPr/>
          <p:nvPr/>
        </p:nvGrpSpPr>
        <p:grpSpPr>
          <a:xfrm>
            <a:off x="14545" y="8620"/>
            <a:ext cx="8759319" cy="718955"/>
            <a:chOff x="14545" y="8620"/>
            <a:chExt cx="8759319" cy="718955"/>
          </a:xfrm>
        </p:grpSpPr>
        <p:grpSp>
          <p:nvGrpSpPr>
            <p:cNvPr id="10" name="Grupo 9">
              <a:extLst>
                <a:ext uri="{FF2B5EF4-FFF2-40B4-BE49-F238E27FC236}">
                  <a16:creationId xmlns:a16="http://schemas.microsoft.com/office/drawing/2014/main" id="{7A1415BB-AF7A-41C1-A410-E2F5662BF61D}"/>
                </a:ext>
              </a:extLst>
            </p:cNvPr>
            <p:cNvGrpSpPr/>
            <p:nvPr/>
          </p:nvGrpSpPr>
          <p:grpSpPr>
            <a:xfrm>
              <a:off x="370136" y="236507"/>
              <a:ext cx="8403728" cy="491068"/>
              <a:chOff x="370136" y="273636"/>
              <a:chExt cx="8403728" cy="491068"/>
            </a:xfrm>
          </p:grpSpPr>
          <p:sp>
            <p:nvSpPr>
              <p:cNvPr id="13" name="Titel 1">
                <a:extLst>
                  <a:ext uri="{FF2B5EF4-FFF2-40B4-BE49-F238E27FC236}">
                    <a16:creationId xmlns:a16="http://schemas.microsoft.com/office/drawing/2014/main" id="{061C2C3D-514C-4BEB-8B50-E324D97ED6A1}"/>
                  </a:ext>
                </a:extLst>
              </p:cNvPr>
              <p:cNvSpPr txBox="1">
                <a:spLocks/>
              </p:cNvSpPr>
              <p:nvPr/>
            </p:nvSpPr>
            <p:spPr>
              <a:xfrm>
                <a:off x="370136" y="274638"/>
                <a:ext cx="8006861" cy="490066"/>
              </a:xfrm>
              <a:prstGeom prst="rect">
                <a:avLst/>
              </a:prstGeom>
              <a:solidFill>
                <a:srgbClr val="209298"/>
              </a:solidFill>
            </p:spPr>
            <p:txBody>
              <a:bodyPr vert="horz" lIns="91440" tIns="45720" rIns="91440" bIns="45720" rtlCol="0" anchor="ctr">
                <a:normAutofit/>
              </a:bodyPr>
              <a:lstStyle>
                <a:lvl1pPr algn="l" defTabSz="914400" rtl="0" eaLnBrk="1" latinLnBrk="0" hangingPunct="1">
                  <a:spcBef>
                    <a:spcPct val="0"/>
                  </a:spcBef>
                  <a:buNone/>
                  <a:defRPr sz="2200" b="1" kern="1200">
                    <a:solidFill>
                      <a:schemeClr val="bg1"/>
                    </a:solidFill>
                    <a:latin typeface="+mj-lt"/>
                    <a:ea typeface="+mj-ea"/>
                    <a:cs typeface="+mj-cs"/>
                  </a:defRPr>
                </a:lvl1pPr>
              </a:lstStyle>
              <a:p>
                <a:r>
                  <a:rPr lang="de-DE" dirty="0"/>
                  <a:t>Energy Efficiency in Cooling production</a:t>
                </a:r>
              </a:p>
            </p:txBody>
          </p:sp>
          <p:sp>
            <p:nvSpPr>
              <p:cNvPr id="14" name="Rectángulo 13">
                <a:extLst>
                  <a:ext uri="{FF2B5EF4-FFF2-40B4-BE49-F238E27FC236}">
                    <a16:creationId xmlns:a16="http://schemas.microsoft.com/office/drawing/2014/main" id="{85997FAC-83EB-4F13-82FE-B46E4ACB619C}"/>
                  </a:ext>
                </a:extLst>
              </p:cNvPr>
              <p:cNvSpPr/>
              <p:nvPr/>
            </p:nvSpPr>
            <p:spPr>
              <a:xfrm>
                <a:off x="8548873" y="273636"/>
                <a:ext cx="224991" cy="489600"/>
              </a:xfrm>
              <a:prstGeom prst="rect">
                <a:avLst/>
              </a:prstGeom>
              <a:solidFill>
                <a:srgbClr val="1B8E95"/>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s-ES" sz="1800" b="0" i="0" u="none" strike="noStrike" kern="0" cap="none" spc="0" normalizeH="0" baseline="0" noProof="0" dirty="0">
                  <a:ln>
                    <a:noFill/>
                  </a:ln>
                  <a:solidFill>
                    <a:srgbClr val="FFFFFF"/>
                  </a:solidFill>
                  <a:effectLst/>
                  <a:uLnTx/>
                  <a:uFillTx/>
                  <a:latin typeface="Arial"/>
                  <a:ea typeface="+mn-ea"/>
                  <a:cs typeface="+mn-cs"/>
                </a:endParaRPr>
              </a:p>
            </p:txBody>
          </p:sp>
        </p:grpSp>
        <p:sp>
          <p:nvSpPr>
            <p:cNvPr id="11" name="Round Diagonal Corner Rectangle 9">
              <a:extLst>
                <a:ext uri="{FF2B5EF4-FFF2-40B4-BE49-F238E27FC236}">
                  <a16:creationId xmlns:a16="http://schemas.microsoft.com/office/drawing/2014/main" id="{1EE634D3-BBE9-4CD4-94B5-2A12B9BE640C}"/>
                </a:ext>
              </a:extLst>
            </p:cNvPr>
            <p:cNvSpPr/>
            <p:nvPr/>
          </p:nvSpPr>
          <p:spPr>
            <a:xfrm>
              <a:off x="19668" y="8620"/>
              <a:ext cx="437650" cy="437650"/>
            </a:xfrm>
            <a:prstGeom prst="round2DiagRect">
              <a:avLst>
                <a:gd name="adj1" fmla="val 18841"/>
                <a:gd name="adj2" fmla="val 0"/>
              </a:avLst>
            </a:prstGeom>
            <a:solidFill>
              <a:srgbClr val="FFC000"/>
            </a:solidFill>
            <a:ln w="12700" cap="flat" cmpd="sng" algn="ctr">
              <a:noFill/>
              <a:prstDash val="solid"/>
              <a:miter lim="800000"/>
            </a:ln>
            <a:effectLst/>
          </p:spPr>
          <p:txBody>
            <a:bodyPr rtlCol="0" anchor="ctr"/>
            <a:lstStyle/>
            <a:p>
              <a:pPr marL="0" marR="0" lvl="0" indent="0" algn="ctr" defTabSz="713232" eaLnBrk="1" fontAlgn="auto" latinLnBrk="0" hangingPunct="1">
                <a:lnSpc>
                  <a:spcPct val="100000"/>
                </a:lnSpc>
                <a:spcBef>
                  <a:spcPts val="0"/>
                </a:spcBef>
                <a:spcAft>
                  <a:spcPts val="0"/>
                </a:spcAft>
                <a:buClrTx/>
                <a:buSzTx/>
                <a:buFontTx/>
                <a:buNone/>
                <a:tabLst/>
                <a:defRPr/>
              </a:pPr>
              <a:endParaRPr kumimoji="0" lang="bg-BG" sz="1404" b="0" i="0" u="none" strike="noStrike" kern="0" cap="none" spc="0" normalizeH="0" baseline="0" noProof="0">
                <a:ln>
                  <a:noFill/>
                </a:ln>
                <a:solidFill>
                  <a:srgbClr val="34719E"/>
                </a:solidFill>
                <a:effectLst/>
                <a:uLnTx/>
                <a:uFillTx/>
                <a:latin typeface="Arial"/>
                <a:ea typeface="+mn-ea"/>
                <a:cs typeface="+mn-cs"/>
              </a:endParaRPr>
            </a:p>
          </p:txBody>
        </p:sp>
        <p:sp>
          <p:nvSpPr>
            <p:cNvPr id="12" name="TextBox 3">
              <a:extLst>
                <a:ext uri="{FF2B5EF4-FFF2-40B4-BE49-F238E27FC236}">
                  <a16:creationId xmlns:a16="http://schemas.microsoft.com/office/drawing/2014/main" id="{416CFCC6-F4D9-4FD9-A15F-7181627A9C10}"/>
                </a:ext>
              </a:extLst>
            </p:cNvPr>
            <p:cNvSpPr txBox="1"/>
            <p:nvPr/>
          </p:nvSpPr>
          <p:spPr>
            <a:xfrm>
              <a:off x="14545" y="8620"/>
              <a:ext cx="470000" cy="400110"/>
            </a:xfrm>
            <a:prstGeom prst="rect">
              <a:avLst/>
            </a:prstGeom>
            <a:noFill/>
          </p:spPr>
          <p:txBody>
            <a:bodyPr wrap="none" rtlCol="0">
              <a:spAutoFit/>
            </a:bodyPr>
            <a:lstStyle/>
            <a:p>
              <a:pPr algn="ctr" defTabSz="713232"/>
              <a:r>
                <a:rPr lang="en-US" sz="2000" dirty="0">
                  <a:solidFill>
                    <a:srgbClr val="FAFAFA"/>
                  </a:solidFill>
                  <a:ea typeface="Open Sans Light" panose="020B0306030504020204" pitchFamily="34" charset="0"/>
                  <a:cs typeface="Open Sans Light" panose="020B0306030504020204" pitchFamily="34" charset="0"/>
                </a:rPr>
                <a:t>01</a:t>
              </a:r>
              <a:endParaRPr lang="bg-BG" sz="2000" dirty="0">
                <a:solidFill>
                  <a:srgbClr val="FAFAFA"/>
                </a:solidFill>
                <a:ea typeface="Open Sans Light" panose="020B0306030504020204" pitchFamily="34" charset="0"/>
                <a:cs typeface="Open Sans Light" panose="020B0306030504020204" pitchFamily="34" charset="0"/>
              </a:endParaRPr>
            </a:p>
          </p:txBody>
        </p:sp>
      </p:grpSp>
    </p:spTree>
    <p:extLst>
      <p:ext uri="{BB962C8B-B14F-4D97-AF65-F5344CB8AC3E}">
        <p14:creationId xmlns:p14="http://schemas.microsoft.com/office/powerpoint/2010/main" val="321631544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CuadroTexto">
            <a:extLst>
              <a:ext uri="{FF2B5EF4-FFF2-40B4-BE49-F238E27FC236}">
                <a16:creationId xmlns:a16="http://schemas.microsoft.com/office/drawing/2014/main" id="{F036CBCF-CFE6-489D-B24C-801705C78DBB}"/>
              </a:ext>
            </a:extLst>
          </p:cNvPr>
          <p:cNvSpPr txBox="1">
            <a:spLocks noChangeArrowheads="1"/>
          </p:cNvSpPr>
          <p:nvPr/>
        </p:nvSpPr>
        <p:spPr bwMode="auto">
          <a:xfrm>
            <a:off x="358775" y="944563"/>
            <a:ext cx="8534400" cy="16312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000">
                <a:solidFill>
                  <a:schemeClr val="tx1"/>
                </a:solidFill>
                <a:latin typeface="Arial" panose="020B0604020202020204" pitchFamily="34" charset="0"/>
              </a:defRPr>
            </a:lvl1pPr>
            <a:lvl2pPr marL="742950" indent="-285750" eaLnBrk="0" hangingPunct="0">
              <a:defRPr sz="2000">
                <a:solidFill>
                  <a:schemeClr val="tx1"/>
                </a:solidFill>
                <a:latin typeface="Arial" panose="020B0604020202020204" pitchFamily="34" charset="0"/>
              </a:defRPr>
            </a:lvl2pPr>
            <a:lvl3pPr marL="1143000" indent="-228600" eaLnBrk="0" hangingPunct="0">
              <a:defRPr sz="2000">
                <a:solidFill>
                  <a:schemeClr val="tx1"/>
                </a:solidFill>
                <a:latin typeface="Arial" panose="020B0604020202020204" pitchFamily="34" charset="0"/>
              </a:defRPr>
            </a:lvl3pPr>
            <a:lvl4pPr marL="1600200" indent="-228600" eaLnBrk="0" hangingPunct="0">
              <a:defRPr sz="2000">
                <a:solidFill>
                  <a:schemeClr val="tx1"/>
                </a:solidFill>
                <a:latin typeface="Arial" panose="020B0604020202020204" pitchFamily="34" charset="0"/>
              </a:defRPr>
            </a:lvl4pPr>
            <a:lvl5pPr marL="2057400" indent="-228600" eaLnBrk="0" hangingPunct="0">
              <a:defRPr sz="2000">
                <a:solidFill>
                  <a:schemeClr val="tx1"/>
                </a:solidFill>
                <a:latin typeface="Arial" panose="020B0604020202020204" pitchFamily="34" charset="0"/>
              </a:defRPr>
            </a:lvl5pPr>
            <a:lvl6pPr marL="2514600" indent="-228600" algn="ctr" eaLnBrk="0" fontAlgn="base" hangingPunct="0">
              <a:spcBef>
                <a:spcPct val="0"/>
              </a:spcBef>
              <a:spcAft>
                <a:spcPct val="0"/>
              </a:spcAft>
              <a:defRPr sz="2000">
                <a:solidFill>
                  <a:schemeClr val="tx1"/>
                </a:solidFill>
                <a:latin typeface="Arial" panose="020B0604020202020204" pitchFamily="34" charset="0"/>
              </a:defRPr>
            </a:lvl6pPr>
            <a:lvl7pPr marL="2971800" indent="-228600" algn="ctr" eaLnBrk="0" fontAlgn="base" hangingPunct="0">
              <a:spcBef>
                <a:spcPct val="0"/>
              </a:spcBef>
              <a:spcAft>
                <a:spcPct val="0"/>
              </a:spcAft>
              <a:defRPr sz="2000">
                <a:solidFill>
                  <a:schemeClr val="tx1"/>
                </a:solidFill>
                <a:latin typeface="Arial" panose="020B0604020202020204" pitchFamily="34" charset="0"/>
              </a:defRPr>
            </a:lvl7pPr>
            <a:lvl8pPr marL="3429000" indent="-228600" algn="ctr" eaLnBrk="0" fontAlgn="base" hangingPunct="0">
              <a:spcBef>
                <a:spcPct val="0"/>
              </a:spcBef>
              <a:spcAft>
                <a:spcPct val="0"/>
              </a:spcAft>
              <a:defRPr sz="2000">
                <a:solidFill>
                  <a:schemeClr val="tx1"/>
                </a:solidFill>
                <a:latin typeface="Arial" panose="020B0604020202020204" pitchFamily="34" charset="0"/>
              </a:defRPr>
            </a:lvl8pPr>
            <a:lvl9pPr marL="3886200" indent="-228600" algn="ctr" eaLnBrk="0" fontAlgn="base" hangingPunct="0">
              <a:spcBef>
                <a:spcPct val="0"/>
              </a:spcBef>
              <a:spcAft>
                <a:spcPct val="0"/>
              </a:spcAft>
              <a:defRPr sz="2000">
                <a:solidFill>
                  <a:schemeClr val="tx1"/>
                </a:solidFill>
                <a:latin typeface="Arial" panose="020B0604020202020204" pitchFamily="34" charset="0"/>
              </a:defRPr>
            </a:lvl9pPr>
          </a:lstStyle>
          <a:p>
            <a:pPr algn="just" eaLnBrk="1" hangingPunct="1"/>
            <a:r>
              <a:rPr lang="en-US" altLang="es-ES" b="1" dirty="0">
                <a:solidFill>
                  <a:srgbClr val="FFC000"/>
                </a:solidFill>
              </a:rPr>
              <a:t>Efficiency energy in wall chamber surfaces</a:t>
            </a:r>
            <a:r>
              <a:rPr lang="en-GB" altLang="es-ES" b="1" dirty="0">
                <a:solidFill>
                  <a:srgbClr val="FFC000"/>
                </a:solidFill>
              </a:rPr>
              <a:t>:</a:t>
            </a:r>
          </a:p>
          <a:p>
            <a:pPr algn="just" eaLnBrk="1" hangingPunct="1"/>
            <a:endParaRPr lang="en-GB" altLang="es-ES" b="1" dirty="0"/>
          </a:p>
          <a:p>
            <a:pPr algn="just" eaLnBrk="1" hangingPunct="1"/>
            <a:r>
              <a:rPr lang="en-GB" altLang="es-ES" dirty="0"/>
              <a:t>To evaluate the heat flow, the following expression can be used</a:t>
            </a:r>
            <a:r>
              <a:rPr lang="en-GB" altLang="es-ES" dirty="0">
                <a:solidFill>
                  <a:schemeClr val="tx1">
                    <a:lumMod val="75000"/>
                    <a:lumOff val="25000"/>
                  </a:schemeClr>
                </a:solidFill>
              </a:rPr>
              <a:t>:</a:t>
            </a:r>
          </a:p>
          <a:p>
            <a:pPr algn="just" eaLnBrk="1" hangingPunct="1"/>
            <a:endParaRPr lang="en-GB" altLang="es-ES" dirty="0"/>
          </a:p>
          <a:p>
            <a:pPr algn="just" eaLnBrk="1" hangingPunct="1"/>
            <a:endParaRPr lang="en-GB" altLang="es-ES" dirty="0"/>
          </a:p>
        </p:txBody>
      </p:sp>
      <p:pic>
        <p:nvPicPr>
          <p:cNvPr id="5" name="Picture 2">
            <a:extLst>
              <a:ext uri="{FF2B5EF4-FFF2-40B4-BE49-F238E27FC236}">
                <a16:creationId xmlns:a16="http://schemas.microsoft.com/office/drawing/2014/main" id="{A8E6BE99-9F45-4DF1-AD86-CAAAB45B2F1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l="19167" t="58858" r="66071" b="33905"/>
          <a:stretch>
            <a:fillRect/>
          </a:stretch>
        </p:blipFill>
        <p:spPr bwMode="auto">
          <a:xfrm>
            <a:off x="2784475" y="2138363"/>
            <a:ext cx="3260725" cy="99853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3 CuadroTexto">
            <a:extLst>
              <a:ext uri="{FF2B5EF4-FFF2-40B4-BE49-F238E27FC236}">
                <a16:creationId xmlns:a16="http://schemas.microsoft.com/office/drawing/2014/main" id="{B663F327-C76F-45B1-9A45-3526FC1336B2}"/>
              </a:ext>
            </a:extLst>
          </p:cNvPr>
          <p:cNvSpPr txBox="1">
            <a:spLocks noChangeArrowheads="1"/>
          </p:cNvSpPr>
          <p:nvPr/>
        </p:nvSpPr>
        <p:spPr bwMode="auto">
          <a:xfrm>
            <a:off x="370135" y="3321050"/>
            <a:ext cx="8415089" cy="22467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000">
                <a:solidFill>
                  <a:schemeClr val="tx1"/>
                </a:solidFill>
                <a:latin typeface="Arial" panose="020B0604020202020204" pitchFamily="34" charset="0"/>
              </a:defRPr>
            </a:lvl1pPr>
            <a:lvl2pPr marL="742950" indent="-285750" eaLnBrk="0" hangingPunct="0">
              <a:defRPr sz="2000">
                <a:solidFill>
                  <a:schemeClr val="tx1"/>
                </a:solidFill>
                <a:latin typeface="Arial" panose="020B0604020202020204" pitchFamily="34" charset="0"/>
              </a:defRPr>
            </a:lvl2pPr>
            <a:lvl3pPr marL="1143000" indent="-228600" eaLnBrk="0" hangingPunct="0">
              <a:defRPr sz="2000">
                <a:solidFill>
                  <a:schemeClr val="tx1"/>
                </a:solidFill>
                <a:latin typeface="Arial" panose="020B0604020202020204" pitchFamily="34" charset="0"/>
              </a:defRPr>
            </a:lvl3pPr>
            <a:lvl4pPr marL="1600200" indent="-228600" eaLnBrk="0" hangingPunct="0">
              <a:defRPr sz="2000">
                <a:solidFill>
                  <a:schemeClr val="tx1"/>
                </a:solidFill>
                <a:latin typeface="Arial" panose="020B0604020202020204" pitchFamily="34" charset="0"/>
              </a:defRPr>
            </a:lvl4pPr>
            <a:lvl5pPr marL="2057400" indent="-228600" eaLnBrk="0" hangingPunct="0">
              <a:defRPr sz="2000">
                <a:solidFill>
                  <a:schemeClr val="tx1"/>
                </a:solidFill>
                <a:latin typeface="Arial" panose="020B0604020202020204" pitchFamily="34" charset="0"/>
              </a:defRPr>
            </a:lvl5pPr>
            <a:lvl6pPr marL="2514600" indent="-228600" algn="ctr" eaLnBrk="0" fontAlgn="base" hangingPunct="0">
              <a:spcBef>
                <a:spcPct val="0"/>
              </a:spcBef>
              <a:spcAft>
                <a:spcPct val="0"/>
              </a:spcAft>
              <a:defRPr sz="2000">
                <a:solidFill>
                  <a:schemeClr val="tx1"/>
                </a:solidFill>
                <a:latin typeface="Arial" panose="020B0604020202020204" pitchFamily="34" charset="0"/>
              </a:defRPr>
            </a:lvl6pPr>
            <a:lvl7pPr marL="2971800" indent="-228600" algn="ctr" eaLnBrk="0" fontAlgn="base" hangingPunct="0">
              <a:spcBef>
                <a:spcPct val="0"/>
              </a:spcBef>
              <a:spcAft>
                <a:spcPct val="0"/>
              </a:spcAft>
              <a:defRPr sz="2000">
                <a:solidFill>
                  <a:schemeClr val="tx1"/>
                </a:solidFill>
                <a:latin typeface="Arial" panose="020B0604020202020204" pitchFamily="34" charset="0"/>
              </a:defRPr>
            </a:lvl7pPr>
            <a:lvl8pPr marL="3429000" indent="-228600" algn="ctr" eaLnBrk="0" fontAlgn="base" hangingPunct="0">
              <a:spcBef>
                <a:spcPct val="0"/>
              </a:spcBef>
              <a:spcAft>
                <a:spcPct val="0"/>
              </a:spcAft>
              <a:defRPr sz="2000">
                <a:solidFill>
                  <a:schemeClr val="tx1"/>
                </a:solidFill>
                <a:latin typeface="Arial" panose="020B0604020202020204" pitchFamily="34" charset="0"/>
              </a:defRPr>
            </a:lvl8pPr>
            <a:lvl9pPr marL="3886200" indent="-228600" algn="ctr" eaLnBrk="0" fontAlgn="base" hangingPunct="0">
              <a:spcBef>
                <a:spcPct val="0"/>
              </a:spcBef>
              <a:spcAft>
                <a:spcPct val="0"/>
              </a:spcAft>
              <a:defRPr sz="2000">
                <a:solidFill>
                  <a:schemeClr val="tx1"/>
                </a:solidFill>
                <a:latin typeface="Arial" panose="020B0604020202020204" pitchFamily="34" charset="0"/>
              </a:defRPr>
            </a:lvl9pPr>
          </a:lstStyle>
          <a:p>
            <a:pPr algn="just" eaLnBrk="1" hangingPunct="1"/>
            <a:r>
              <a:rPr lang="en-GB" altLang="es-ES" dirty="0"/>
              <a:t>Where:</a:t>
            </a:r>
          </a:p>
          <a:p>
            <a:pPr algn="just" eaLnBrk="1" hangingPunct="1"/>
            <a:r>
              <a:rPr lang="en-GB" altLang="es-ES" dirty="0"/>
              <a:t>	F </a:t>
            </a:r>
            <a:r>
              <a:rPr lang="en-GB" altLang="es-ES" dirty="0">
                <a:sym typeface="Wingdings" panose="05000000000000000000" pitchFamily="2" charset="2"/>
              </a:rPr>
              <a:t> heat flow (W/m</a:t>
            </a:r>
            <a:r>
              <a:rPr lang="en-GB" altLang="es-ES" baseline="30000" dirty="0">
                <a:sym typeface="Wingdings" panose="05000000000000000000" pitchFamily="2" charset="2"/>
              </a:rPr>
              <a:t>2</a:t>
            </a:r>
            <a:r>
              <a:rPr lang="en-GB" altLang="es-ES" dirty="0">
                <a:sym typeface="Wingdings" panose="05000000000000000000" pitchFamily="2" charset="2"/>
              </a:rPr>
              <a:t>)</a:t>
            </a:r>
            <a:endParaRPr lang="en-GB" altLang="es-ES" baseline="30000" dirty="0">
              <a:sym typeface="Wingdings" panose="05000000000000000000" pitchFamily="2" charset="2"/>
            </a:endParaRPr>
          </a:p>
          <a:p>
            <a:pPr algn="just" eaLnBrk="1" hangingPunct="1"/>
            <a:r>
              <a:rPr lang="en-GB" altLang="es-ES" dirty="0"/>
              <a:t>	U </a:t>
            </a:r>
            <a:r>
              <a:rPr lang="en-GB" altLang="es-ES" dirty="0">
                <a:sym typeface="Wingdings" panose="05000000000000000000" pitchFamily="2" charset="2"/>
              </a:rPr>
              <a:t> thermal transmittance (W/m</a:t>
            </a:r>
            <a:r>
              <a:rPr lang="en-GB" altLang="es-ES" baseline="30000" dirty="0">
                <a:sym typeface="Wingdings" panose="05000000000000000000" pitchFamily="2" charset="2"/>
              </a:rPr>
              <a:t>2</a:t>
            </a:r>
            <a:r>
              <a:rPr lang="en-GB" altLang="es-ES" dirty="0">
                <a:sym typeface="Wingdings" panose="05000000000000000000" pitchFamily="2" charset="2"/>
              </a:rPr>
              <a:t>ºK)</a:t>
            </a:r>
          </a:p>
          <a:p>
            <a:pPr algn="just" eaLnBrk="1" hangingPunct="1"/>
            <a:r>
              <a:rPr lang="en-GB" altLang="es-ES" dirty="0">
                <a:sym typeface="Wingdings" panose="05000000000000000000" pitchFamily="2" charset="2"/>
              </a:rPr>
              <a:t>	S  surface (m</a:t>
            </a:r>
            <a:r>
              <a:rPr lang="en-GB" altLang="es-ES" baseline="30000" dirty="0">
                <a:sym typeface="Wingdings" panose="05000000000000000000" pitchFamily="2" charset="2"/>
              </a:rPr>
              <a:t>2</a:t>
            </a:r>
            <a:r>
              <a:rPr lang="en-GB" altLang="es-ES" dirty="0">
                <a:sym typeface="Wingdings" panose="05000000000000000000" pitchFamily="2" charset="2"/>
              </a:rPr>
              <a:t>) </a:t>
            </a:r>
          </a:p>
          <a:p>
            <a:pPr algn="just" eaLnBrk="1" hangingPunct="1"/>
            <a:r>
              <a:rPr lang="en-GB" altLang="es-ES" dirty="0">
                <a:sym typeface="Wingdings" panose="05000000000000000000" pitchFamily="2" charset="2"/>
              </a:rPr>
              <a:t>	ΔT  temperature difference from exterior to interior</a:t>
            </a:r>
          </a:p>
          <a:p>
            <a:pPr algn="just" eaLnBrk="1" hangingPunct="1"/>
            <a:endParaRPr lang="en-GB" altLang="es-ES" dirty="0">
              <a:sym typeface="Wingdings" panose="05000000000000000000" pitchFamily="2" charset="2"/>
            </a:endParaRPr>
          </a:p>
          <a:p>
            <a:pPr eaLnBrk="1" hangingPunct="1"/>
            <a:r>
              <a:rPr lang="en-GB" altLang="es-ES" dirty="0">
                <a:sym typeface="Wingdings" panose="05000000000000000000" pitchFamily="2" charset="2"/>
              </a:rPr>
              <a:t>Thermal losses will determinate the power of cooling devices.</a:t>
            </a:r>
          </a:p>
        </p:txBody>
      </p:sp>
      <p:grpSp>
        <p:nvGrpSpPr>
          <p:cNvPr id="7" name="Grupo 6">
            <a:extLst>
              <a:ext uri="{FF2B5EF4-FFF2-40B4-BE49-F238E27FC236}">
                <a16:creationId xmlns:a16="http://schemas.microsoft.com/office/drawing/2014/main" id="{1AF3A93A-18E7-4CF6-B6E8-528B0927D7D4}"/>
              </a:ext>
            </a:extLst>
          </p:cNvPr>
          <p:cNvGrpSpPr/>
          <p:nvPr/>
        </p:nvGrpSpPr>
        <p:grpSpPr>
          <a:xfrm>
            <a:off x="14545" y="8620"/>
            <a:ext cx="8759319" cy="718955"/>
            <a:chOff x="14545" y="8620"/>
            <a:chExt cx="8759319" cy="718955"/>
          </a:xfrm>
        </p:grpSpPr>
        <p:grpSp>
          <p:nvGrpSpPr>
            <p:cNvPr id="8" name="Grupo 7">
              <a:extLst>
                <a:ext uri="{FF2B5EF4-FFF2-40B4-BE49-F238E27FC236}">
                  <a16:creationId xmlns:a16="http://schemas.microsoft.com/office/drawing/2014/main" id="{10A9F436-99B5-49AB-951C-F9D74B47954A}"/>
                </a:ext>
              </a:extLst>
            </p:cNvPr>
            <p:cNvGrpSpPr/>
            <p:nvPr/>
          </p:nvGrpSpPr>
          <p:grpSpPr>
            <a:xfrm>
              <a:off x="370136" y="236507"/>
              <a:ext cx="8403728" cy="491068"/>
              <a:chOff x="370136" y="273636"/>
              <a:chExt cx="8403728" cy="491068"/>
            </a:xfrm>
          </p:grpSpPr>
          <p:sp>
            <p:nvSpPr>
              <p:cNvPr id="11" name="Titel 1">
                <a:extLst>
                  <a:ext uri="{FF2B5EF4-FFF2-40B4-BE49-F238E27FC236}">
                    <a16:creationId xmlns:a16="http://schemas.microsoft.com/office/drawing/2014/main" id="{EEFD7D9C-633C-4AFD-A0E8-5DE61CBD3881}"/>
                  </a:ext>
                </a:extLst>
              </p:cNvPr>
              <p:cNvSpPr txBox="1">
                <a:spLocks/>
              </p:cNvSpPr>
              <p:nvPr/>
            </p:nvSpPr>
            <p:spPr>
              <a:xfrm>
                <a:off x="370136" y="274638"/>
                <a:ext cx="8006861" cy="490066"/>
              </a:xfrm>
              <a:prstGeom prst="rect">
                <a:avLst/>
              </a:prstGeom>
              <a:solidFill>
                <a:srgbClr val="209298"/>
              </a:solidFill>
            </p:spPr>
            <p:txBody>
              <a:bodyPr vert="horz" lIns="91440" tIns="45720" rIns="91440" bIns="45720" rtlCol="0" anchor="ctr">
                <a:normAutofit/>
              </a:bodyPr>
              <a:lstStyle>
                <a:lvl1pPr algn="l" defTabSz="914400" rtl="0" eaLnBrk="1" latinLnBrk="0" hangingPunct="1">
                  <a:spcBef>
                    <a:spcPct val="0"/>
                  </a:spcBef>
                  <a:buNone/>
                  <a:defRPr sz="2200" b="1" kern="1200">
                    <a:solidFill>
                      <a:schemeClr val="bg1"/>
                    </a:solidFill>
                    <a:latin typeface="+mj-lt"/>
                    <a:ea typeface="+mj-ea"/>
                    <a:cs typeface="+mj-cs"/>
                  </a:defRPr>
                </a:lvl1pPr>
              </a:lstStyle>
              <a:p>
                <a:r>
                  <a:rPr lang="de-DE" dirty="0"/>
                  <a:t>Energy Efficiency in Cooling production</a:t>
                </a:r>
              </a:p>
            </p:txBody>
          </p:sp>
          <p:sp>
            <p:nvSpPr>
              <p:cNvPr id="12" name="Rectángulo 11">
                <a:extLst>
                  <a:ext uri="{FF2B5EF4-FFF2-40B4-BE49-F238E27FC236}">
                    <a16:creationId xmlns:a16="http://schemas.microsoft.com/office/drawing/2014/main" id="{CAAE8DB9-44B2-406B-AA50-535ABFC548CE}"/>
                  </a:ext>
                </a:extLst>
              </p:cNvPr>
              <p:cNvSpPr/>
              <p:nvPr/>
            </p:nvSpPr>
            <p:spPr>
              <a:xfrm>
                <a:off x="8548873" y="273636"/>
                <a:ext cx="224991" cy="489600"/>
              </a:xfrm>
              <a:prstGeom prst="rect">
                <a:avLst/>
              </a:prstGeom>
              <a:solidFill>
                <a:srgbClr val="1B8E95"/>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s-ES" sz="1800" b="0" i="0" u="none" strike="noStrike" kern="0" cap="none" spc="0" normalizeH="0" baseline="0" noProof="0" dirty="0">
                  <a:ln>
                    <a:noFill/>
                  </a:ln>
                  <a:solidFill>
                    <a:srgbClr val="FFFFFF"/>
                  </a:solidFill>
                  <a:effectLst/>
                  <a:uLnTx/>
                  <a:uFillTx/>
                  <a:latin typeface="Arial"/>
                  <a:ea typeface="+mn-ea"/>
                  <a:cs typeface="+mn-cs"/>
                </a:endParaRPr>
              </a:p>
            </p:txBody>
          </p:sp>
        </p:grpSp>
        <p:sp>
          <p:nvSpPr>
            <p:cNvPr id="9" name="Round Diagonal Corner Rectangle 9">
              <a:extLst>
                <a:ext uri="{FF2B5EF4-FFF2-40B4-BE49-F238E27FC236}">
                  <a16:creationId xmlns:a16="http://schemas.microsoft.com/office/drawing/2014/main" id="{DB3FDFDC-8FA2-4B87-9DD5-91851007B6E3}"/>
                </a:ext>
              </a:extLst>
            </p:cNvPr>
            <p:cNvSpPr/>
            <p:nvPr/>
          </p:nvSpPr>
          <p:spPr>
            <a:xfrm>
              <a:off x="19668" y="8620"/>
              <a:ext cx="437650" cy="437650"/>
            </a:xfrm>
            <a:prstGeom prst="round2DiagRect">
              <a:avLst>
                <a:gd name="adj1" fmla="val 18841"/>
                <a:gd name="adj2" fmla="val 0"/>
              </a:avLst>
            </a:prstGeom>
            <a:solidFill>
              <a:srgbClr val="FFC000"/>
            </a:solidFill>
            <a:ln w="12700" cap="flat" cmpd="sng" algn="ctr">
              <a:noFill/>
              <a:prstDash val="solid"/>
              <a:miter lim="800000"/>
            </a:ln>
            <a:effectLst/>
          </p:spPr>
          <p:txBody>
            <a:bodyPr rtlCol="0" anchor="ctr"/>
            <a:lstStyle/>
            <a:p>
              <a:pPr marL="0" marR="0" lvl="0" indent="0" algn="ctr" defTabSz="713232" eaLnBrk="1" fontAlgn="auto" latinLnBrk="0" hangingPunct="1">
                <a:lnSpc>
                  <a:spcPct val="100000"/>
                </a:lnSpc>
                <a:spcBef>
                  <a:spcPts val="0"/>
                </a:spcBef>
                <a:spcAft>
                  <a:spcPts val="0"/>
                </a:spcAft>
                <a:buClrTx/>
                <a:buSzTx/>
                <a:buFontTx/>
                <a:buNone/>
                <a:tabLst/>
                <a:defRPr/>
              </a:pPr>
              <a:endParaRPr kumimoji="0" lang="bg-BG" sz="1404" b="0" i="0" u="none" strike="noStrike" kern="0" cap="none" spc="0" normalizeH="0" baseline="0" noProof="0">
                <a:ln>
                  <a:noFill/>
                </a:ln>
                <a:solidFill>
                  <a:srgbClr val="34719E"/>
                </a:solidFill>
                <a:effectLst/>
                <a:uLnTx/>
                <a:uFillTx/>
                <a:latin typeface="Arial"/>
                <a:ea typeface="+mn-ea"/>
                <a:cs typeface="+mn-cs"/>
              </a:endParaRPr>
            </a:p>
          </p:txBody>
        </p:sp>
        <p:sp>
          <p:nvSpPr>
            <p:cNvPr id="10" name="TextBox 3">
              <a:extLst>
                <a:ext uri="{FF2B5EF4-FFF2-40B4-BE49-F238E27FC236}">
                  <a16:creationId xmlns:a16="http://schemas.microsoft.com/office/drawing/2014/main" id="{7E8CAFF9-AA7B-4B62-8DBD-466E11204D43}"/>
                </a:ext>
              </a:extLst>
            </p:cNvPr>
            <p:cNvSpPr txBox="1"/>
            <p:nvPr/>
          </p:nvSpPr>
          <p:spPr>
            <a:xfrm>
              <a:off x="14545" y="8620"/>
              <a:ext cx="470000" cy="400110"/>
            </a:xfrm>
            <a:prstGeom prst="rect">
              <a:avLst/>
            </a:prstGeom>
            <a:noFill/>
          </p:spPr>
          <p:txBody>
            <a:bodyPr wrap="none" rtlCol="0">
              <a:spAutoFit/>
            </a:bodyPr>
            <a:lstStyle/>
            <a:p>
              <a:pPr algn="ctr" defTabSz="713232"/>
              <a:r>
                <a:rPr lang="en-US" sz="2000" dirty="0">
                  <a:solidFill>
                    <a:srgbClr val="FAFAFA"/>
                  </a:solidFill>
                  <a:ea typeface="Open Sans Light" panose="020B0306030504020204" pitchFamily="34" charset="0"/>
                  <a:cs typeface="Open Sans Light" panose="020B0306030504020204" pitchFamily="34" charset="0"/>
                </a:rPr>
                <a:t>01</a:t>
              </a:r>
              <a:endParaRPr lang="bg-BG" sz="2000" dirty="0">
                <a:solidFill>
                  <a:srgbClr val="FAFAFA"/>
                </a:solidFill>
                <a:ea typeface="Open Sans Light" panose="020B0306030504020204" pitchFamily="34" charset="0"/>
                <a:cs typeface="Open Sans Light" panose="020B0306030504020204" pitchFamily="34" charset="0"/>
              </a:endParaRPr>
            </a:p>
          </p:txBody>
        </p:sp>
      </p:grpSp>
      <p:sp>
        <p:nvSpPr>
          <p:cNvPr id="2" name="Rectángulo: esquinas redondeadas 1">
            <a:extLst>
              <a:ext uri="{FF2B5EF4-FFF2-40B4-BE49-F238E27FC236}">
                <a16:creationId xmlns:a16="http://schemas.microsoft.com/office/drawing/2014/main" id="{88E2CE72-8EE3-417C-B436-3C68FBFEF880}"/>
              </a:ext>
            </a:extLst>
          </p:cNvPr>
          <p:cNvSpPr/>
          <p:nvPr/>
        </p:nvSpPr>
        <p:spPr>
          <a:xfrm>
            <a:off x="2784475" y="2138363"/>
            <a:ext cx="3083669" cy="998537"/>
          </a:xfrm>
          <a:prstGeom prst="roundRect">
            <a:avLst/>
          </a:prstGeom>
          <a:noFill/>
          <a:ln>
            <a:solidFill>
              <a:srgbClr val="FFC0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Tree>
    <p:extLst>
      <p:ext uri="{BB962C8B-B14F-4D97-AF65-F5344CB8AC3E}">
        <p14:creationId xmlns:p14="http://schemas.microsoft.com/office/powerpoint/2010/main" val="3485435473"/>
      </p:ext>
    </p:extLst>
  </p:cSld>
  <p:clrMapOvr>
    <a:masterClrMapping/>
  </p:clrMapOvr>
</p:sld>
</file>

<file path=ppt/theme/theme1.xml><?xml version="1.0" encoding="utf-8"?>
<a:theme xmlns:a="http://schemas.openxmlformats.org/drawingml/2006/main" name="Larissa">
  <a:themeElements>
    <a:clrScheme name="INDUCE Colors">
      <a:dk1>
        <a:srgbClr val="000000"/>
      </a:dk1>
      <a:lt1>
        <a:srgbClr val="FFFFFF"/>
      </a:lt1>
      <a:dk2>
        <a:srgbClr val="262626"/>
      </a:dk2>
      <a:lt2>
        <a:srgbClr val="F2F2F2"/>
      </a:lt2>
      <a:accent1>
        <a:srgbClr val="1B8E95"/>
      </a:accent1>
      <a:accent2>
        <a:srgbClr val="23B98C"/>
      </a:accent2>
      <a:accent3>
        <a:srgbClr val="4FD576"/>
      </a:accent3>
      <a:accent4>
        <a:srgbClr val="87DE8D"/>
      </a:accent4>
      <a:accent5>
        <a:srgbClr val="7952A2"/>
      </a:accent5>
      <a:accent6>
        <a:srgbClr val="F79646"/>
      </a:accent6>
      <a:hlink>
        <a:srgbClr val="0000FF"/>
      </a:hlink>
      <a:folHlink>
        <a:srgbClr val="800080"/>
      </a:folHlink>
    </a:clrScheme>
    <a:fontScheme name="Larissa Klassisch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Larissa">
  <a:themeElements>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2161</TotalTime>
  <Words>3227</Words>
  <Application>Microsoft Office PowerPoint</Application>
  <PresentationFormat>Presentación en pantalla (4:3)</PresentationFormat>
  <Paragraphs>542</Paragraphs>
  <Slides>49</Slides>
  <Notes>43</Notes>
  <HiddenSlides>0</HiddenSlides>
  <MMClips>0</MMClips>
  <ScaleCrop>false</ScaleCrop>
  <HeadingPairs>
    <vt:vector size="8" baseType="variant">
      <vt:variant>
        <vt:lpstr>Fuentes usadas</vt:lpstr>
      </vt:variant>
      <vt:variant>
        <vt:i4>3</vt:i4>
      </vt:variant>
      <vt:variant>
        <vt:lpstr>Tema</vt:lpstr>
      </vt:variant>
      <vt:variant>
        <vt:i4>1</vt:i4>
      </vt:variant>
      <vt:variant>
        <vt:lpstr>Servidores OLE incrustados</vt:lpstr>
      </vt:variant>
      <vt:variant>
        <vt:i4>1</vt:i4>
      </vt:variant>
      <vt:variant>
        <vt:lpstr>Títulos de diapositiva</vt:lpstr>
      </vt:variant>
      <vt:variant>
        <vt:i4>49</vt:i4>
      </vt:variant>
    </vt:vector>
  </HeadingPairs>
  <TitlesOfParts>
    <vt:vector size="54" baseType="lpstr">
      <vt:lpstr>Arial</vt:lpstr>
      <vt:lpstr>Calibri</vt:lpstr>
      <vt:lpstr>Wingdings</vt:lpstr>
      <vt:lpstr>Larissa</vt:lpstr>
      <vt:lpstr>Ecuación</vt:lpstr>
      <vt:lpstr>Presentación de PowerPoint</vt:lpstr>
      <vt:lpstr>   Energy Efficiency in cooling production   Energy Efficiency in engines   Energy Efficiency in electric transformers</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Company>HP</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PowerPoint-Präsentation</dc:title>
  <dc:creator>SYNYO</dc:creator>
  <cp:lastModifiedBy>Juan Garcia Cuadrado</cp:lastModifiedBy>
  <cp:revision>290</cp:revision>
  <dcterms:created xsi:type="dcterms:W3CDTF">2015-07-06T02:50:51Z</dcterms:created>
  <dcterms:modified xsi:type="dcterms:W3CDTF">2019-09-10T07:10:51Z</dcterms:modified>
</cp:coreProperties>
</file>