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sldIdLst>
    <p:sldId id="264" r:id="rId6"/>
    <p:sldId id="318" r:id="rId7"/>
    <p:sldId id="319" r:id="rId8"/>
    <p:sldId id="320" r:id="rId9"/>
    <p:sldId id="321" r:id="rId10"/>
    <p:sldId id="342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4A4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 snapToGrid="0">
      <p:cViewPr>
        <p:scale>
          <a:sx n="75" d="100"/>
          <a:sy n="75" d="100"/>
        </p:scale>
        <p:origin x="3024" y="1278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k, W.S.M. (Pim)" userId="S::pim.piek@tno.nl::793eab02-7807-4107-869b-668a8967d47a" providerId="AD" clId="Web-{E466A18D-01A4-4D64-BAC6-9349B47856A3}"/>
    <pc:docChg chg="modSld">
      <pc:chgData name="Piek, W.S.M. (Pim)" userId="S::pim.piek@tno.nl::793eab02-7807-4107-869b-668a8967d47a" providerId="AD" clId="Web-{E466A18D-01A4-4D64-BAC6-9349B47856A3}" dt="2019-02-14T08:26:22.594" v="1" actId="1076"/>
      <pc:docMkLst>
        <pc:docMk/>
      </pc:docMkLst>
      <pc:sldChg chg="modSp">
        <pc:chgData name="Piek, W.S.M. (Pim)" userId="S::pim.piek@tno.nl::793eab02-7807-4107-869b-668a8967d47a" providerId="AD" clId="Web-{E466A18D-01A4-4D64-BAC6-9349B47856A3}" dt="2019-02-14T08:26:22.594" v="1" actId="1076"/>
        <pc:sldMkLst>
          <pc:docMk/>
          <pc:sldMk cId="3852751420" sldId="296"/>
        </pc:sldMkLst>
        <pc:spChg chg="mod">
          <ac:chgData name="Piek, W.S.M. (Pim)" userId="S::pim.piek@tno.nl::793eab02-7807-4107-869b-668a8967d47a" providerId="AD" clId="Web-{E466A18D-01A4-4D64-BAC6-9349B47856A3}" dt="2019-02-14T08:26:22.594" v="1" actId="1076"/>
          <ac:spMkLst>
            <pc:docMk/>
            <pc:sldMk cId="3852751420" sldId="296"/>
            <ac:spMk id="92" creationId="{ABAFBFCD-F000-4403-88FA-DFA30019735E}"/>
          </ac:spMkLst>
        </pc:spChg>
      </pc:sldChg>
    </pc:docChg>
  </pc:docChgLst>
  <pc:docChgLst>
    <pc:chgData name="Broecks, K.P.F. (Kevin)" userId="31b4acf4-5c4c-4e32-906e-27bf1a1919d8" providerId="ADAL" clId="{0A2AF79E-F4F8-419C-A29B-B372114F52D2}"/>
    <pc:docChg chg="custSel modSld">
      <pc:chgData name="Broecks, K.P.F. (Kevin)" userId="31b4acf4-5c4c-4e32-906e-27bf1a1919d8" providerId="ADAL" clId="{0A2AF79E-F4F8-419C-A29B-B372114F52D2}" dt="2019-02-19T17:15:28.403" v="448" actId="20577"/>
      <pc:docMkLst>
        <pc:docMk/>
      </pc:docMkLst>
      <pc:sldChg chg="modSp modNotesTx">
        <pc:chgData name="Broecks, K.P.F. (Kevin)" userId="31b4acf4-5c4c-4e32-906e-27bf1a1919d8" providerId="ADAL" clId="{0A2AF79E-F4F8-419C-A29B-B372114F52D2}" dt="2019-02-13T19:09:51.514" v="202" actId="20577"/>
        <pc:sldMkLst>
          <pc:docMk/>
          <pc:sldMk cId="3852751420" sldId="296"/>
        </pc:sldMkLst>
        <pc:spChg chg="mod">
          <ac:chgData name="Broecks, K.P.F. (Kevin)" userId="31b4acf4-5c4c-4e32-906e-27bf1a1919d8" providerId="ADAL" clId="{0A2AF79E-F4F8-419C-A29B-B372114F52D2}" dt="2019-02-13T19:09:23.697" v="196" actId="20577"/>
          <ac:spMkLst>
            <pc:docMk/>
            <pc:sldMk cId="3852751420" sldId="296"/>
            <ac:spMk id="99" creationId="{0199327C-D258-4E2E-891E-6AD32C97158C}"/>
          </ac:spMkLst>
        </pc:spChg>
        <pc:cxnChg chg="mod">
          <ac:chgData name="Broecks, K.P.F. (Kevin)" userId="31b4acf4-5c4c-4e32-906e-27bf1a1919d8" providerId="ADAL" clId="{0A2AF79E-F4F8-419C-A29B-B372114F52D2}" dt="2019-02-13T19:09:23.697" v="196" actId="20577"/>
          <ac:cxnSpMkLst>
            <pc:docMk/>
            <pc:sldMk cId="3852751420" sldId="296"/>
            <ac:cxnSpMk id="101" creationId="{1AD722A8-E6FD-41F6-B2FE-E7ADD11F83F4}"/>
          </ac:cxnSpMkLst>
        </pc:cxnChg>
        <pc:cxnChg chg="mod">
          <ac:chgData name="Broecks, K.P.F. (Kevin)" userId="31b4acf4-5c4c-4e32-906e-27bf1a1919d8" providerId="ADAL" clId="{0A2AF79E-F4F8-419C-A29B-B372114F52D2}" dt="2019-02-13T19:09:23.697" v="196" actId="20577"/>
          <ac:cxnSpMkLst>
            <pc:docMk/>
            <pc:sldMk cId="3852751420" sldId="296"/>
            <ac:cxnSpMk id="102" creationId="{BC395A24-6306-44A1-86E1-6513427BAD1C}"/>
          </ac:cxnSpMkLst>
        </pc:cxnChg>
      </pc:sldChg>
      <pc:sldChg chg="modSp">
        <pc:chgData name="Broecks, K.P.F. (Kevin)" userId="31b4acf4-5c4c-4e32-906e-27bf1a1919d8" providerId="ADAL" clId="{0A2AF79E-F4F8-419C-A29B-B372114F52D2}" dt="2019-02-13T19:09:14.079" v="195" actId="20577"/>
        <pc:sldMkLst>
          <pc:docMk/>
          <pc:sldMk cId="2038296748" sldId="299"/>
        </pc:sldMkLst>
        <pc:spChg chg="mod">
          <ac:chgData name="Broecks, K.P.F. (Kevin)" userId="31b4acf4-5c4c-4e32-906e-27bf1a1919d8" providerId="ADAL" clId="{0A2AF79E-F4F8-419C-A29B-B372114F52D2}" dt="2019-02-13T19:09:14.079" v="195" actId="20577"/>
          <ac:spMkLst>
            <pc:docMk/>
            <pc:sldMk cId="2038296748" sldId="299"/>
            <ac:spMk id="3" creationId="{0F824B1C-1658-49AB-8EEE-212410EEB2F3}"/>
          </ac:spMkLst>
        </pc:spChg>
      </pc:sldChg>
      <pc:sldChg chg="modNotesTx">
        <pc:chgData name="Broecks, K.P.F. (Kevin)" userId="31b4acf4-5c4c-4e32-906e-27bf1a1919d8" providerId="ADAL" clId="{0A2AF79E-F4F8-419C-A29B-B372114F52D2}" dt="2019-02-13T19:10:07.139" v="260" actId="20577"/>
        <pc:sldMkLst>
          <pc:docMk/>
          <pc:sldMk cId="1619998726" sldId="300"/>
        </pc:sldMkLst>
      </pc:sldChg>
      <pc:sldChg chg="modNotesTx">
        <pc:chgData name="Broecks, K.P.F. (Kevin)" userId="31b4acf4-5c4c-4e32-906e-27bf1a1919d8" providerId="ADAL" clId="{0A2AF79E-F4F8-419C-A29B-B372114F52D2}" dt="2019-02-13T19:11:31.342" v="414" actId="20577"/>
        <pc:sldMkLst>
          <pc:docMk/>
          <pc:sldMk cId="1682318284" sldId="302"/>
        </pc:sldMkLst>
      </pc:sldChg>
      <pc:sldChg chg="modSp modNotesTx">
        <pc:chgData name="Broecks, K.P.F. (Kevin)" userId="31b4acf4-5c4c-4e32-906e-27bf1a1919d8" providerId="ADAL" clId="{0A2AF79E-F4F8-419C-A29B-B372114F52D2}" dt="2019-02-13T19:11:10.904" v="360" actId="20577"/>
        <pc:sldMkLst>
          <pc:docMk/>
          <pc:sldMk cId="1461556706" sldId="309"/>
        </pc:sldMkLst>
        <pc:spChg chg="mod">
          <ac:chgData name="Broecks, K.P.F. (Kevin)" userId="31b4acf4-5c4c-4e32-906e-27bf1a1919d8" providerId="ADAL" clId="{0A2AF79E-F4F8-419C-A29B-B372114F52D2}" dt="2019-02-13T19:11:10.904" v="360" actId="20577"/>
          <ac:spMkLst>
            <pc:docMk/>
            <pc:sldMk cId="1461556706" sldId="309"/>
            <ac:spMk id="3" creationId="{090B66C7-C0A2-4303-95FC-3971B3E4FEE3}"/>
          </ac:spMkLst>
        </pc:spChg>
      </pc:sldChg>
      <pc:sldChg chg="modSp modNotesTx">
        <pc:chgData name="Broecks, K.P.F. (Kevin)" userId="31b4acf4-5c4c-4e32-906e-27bf1a1919d8" providerId="ADAL" clId="{0A2AF79E-F4F8-419C-A29B-B372114F52D2}" dt="2019-02-19T17:15:28.403" v="448" actId="20577"/>
        <pc:sldMkLst>
          <pc:docMk/>
          <pc:sldMk cId="379166536" sldId="311"/>
        </pc:sldMkLst>
        <pc:graphicFrameChg chg="modGraphic">
          <ac:chgData name="Broecks, K.P.F. (Kevin)" userId="31b4acf4-5c4c-4e32-906e-27bf1a1919d8" providerId="ADAL" clId="{0A2AF79E-F4F8-419C-A29B-B372114F52D2}" dt="2019-02-19T17:15:28.403" v="448" actId="20577"/>
          <ac:graphicFrameMkLst>
            <pc:docMk/>
            <pc:sldMk cId="379166536" sldId="311"/>
            <ac:graphicFrameMk id="6" creationId="{B05B79E7-BB5A-4E84-B044-7B3AC6E778BC}"/>
          </ac:graphicFrameMkLst>
        </pc:graphicFrameChg>
      </pc:sldChg>
      <pc:sldChg chg="modNotesTx">
        <pc:chgData name="Broecks, K.P.F. (Kevin)" userId="31b4acf4-5c4c-4e32-906e-27bf1a1919d8" providerId="ADAL" clId="{0A2AF79E-F4F8-419C-A29B-B372114F52D2}" dt="2019-02-13T19:11:41.451" v="416" actId="6549"/>
        <pc:sldMkLst>
          <pc:docMk/>
          <pc:sldMk cId="2956586891" sldId="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30.09.2019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Ca. 10 Min: Kurze Vorstellungsrunde mit Fokus auf </a:t>
            </a:r>
            <a:r>
              <a:rPr lang="de-DE" baseline="0" dirty="0"/>
              <a:t>Berührungspunkten mit </a:t>
            </a:r>
            <a:r>
              <a:rPr lang="de-DE" baseline="0" dirty="0" err="1"/>
              <a:t>EnMS</a:t>
            </a:r>
            <a:r>
              <a:rPr lang="de-DE" baseline="0" dirty="0"/>
              <a:t> aktuell, Was läuft gut wo hakt es noch. Erwartungen an den Workshop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08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Ca. 10 Min: Kurze Vorstellungsrunde mit Fokus auf </a:t>
            </a:r>
            <a:r>
              <a:rPr lang="de-DE" baseline="0" dirty="0"/>
              <a:t>Berührungspunkten mit </a:t>
            </a:r>
            <a:r>
              <a:rPr lang="de-DE" baseline="0" dirty="0" err="1"/>
              <a:t>EnMS</a:t>
            </a:r>
            <a:r>
              <a:rPr lang="de-DE" baseline="0" dirty="0"/>
              <a:t> aktuell, Was läuft gut wo hakt es noch. Erwartungen an den Workshop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96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Ca. 10 Min: Kurze Vorstellungsrunde mit Fokus auf </a:t>
            </a:r>
            <a:r>
              <a:rPr lang="de-DE" baseline="0" dirty="0"/>
              <a:t>Berührungspunkten mit </a:t>
            </a:r>
            <a:r>
              <a:rPr lang="de-DE" baseline="0" dirty="0" err="1"/>
              <a:t>EnMS</a:t>
            </a:r>
            <a:r>
              <a:rPr lang="de-DE" baseline="0" dirty="0"/>
              <a:t> aktuell, Was läuft gut wo hakt es noch. Erwartungen an den Workshop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0526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Ca. 10 Min: Kurze Vorstellungsrunde mit Fokus auf </a:t>
            </a:r>
            <a:r>
              <a:rPr lang="de-DE" baseline="0" dirty="0"/>
              <a:t>Berührungspunkten mit </a:t>
            </a:r>
            <a:r>
              <a:rPr lang="de-DE" baseline="0" dirty="0" err="1"/>
              <a:t>EnMS</a:t>
            </a:r>
            <a:r>
              <a:rPr lang="de-DE" baseline="0" dirty="0"/>
              <a:t> aktuell, Was läuft gut wo hakt es noch. Erwartungen an den Workshop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20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30.09.2019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30.09.2019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30.09.2019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30.09.2019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30.09.2019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30.09.2019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30.09.2019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30.09.2019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30.09.2019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30.09.2019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30.09.2019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30.09.2019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e-DE" sz="2600" kern="0" dirty="0" err="1">
                <a:ea typeface="ＭＳ Ｐゴシック" pitchFamily="-105" charset="-128"/>
              </a:rPr>
              <a:t>Reflection</a:t>
            </a:r>
            <a:r>
              <a:rPr lang="de-DE" sz="2600" kern="0" dirty="0">
                <a:ea typeface="ＭＳ Ｐゴシック" pitchFamily="-105" charset="-128"/>
              </a:rPr>
              <a:t> on </a:t>
            </a:r>
            <a:r>
              <a:rPr lang="de-DE" sz="2600" kern="0" dirty="0" err="1">
                <a:ea typeface="ＭＳ Ｐゴシック" pitchFamily="-105" charset="-128"/>
              </a:rPr>
              <a:t>the</a:t>
            </a:r>
            <a:r>
              <a:rPr lang="de-DE" sz="2600" kern="0" dirty="0">
                <a:ea typeface="ＭＳ Ｐゴシック" pitchFamily="-105" charset="-128"/>
              </a:rPr>
              <a:t> Trainings </a:t>
            </a:r>
            <a:r>
              <a:rPr lang="de-DE" sz="2600" kern="0" dirty="0" err="1">
                <a:ea typeface="ＭＳ Ｐゴシック" pitchFamily="-105" charset="-128"/>
              </a:rPr>
              <a:t>program</a:t>
            </a:r>
            <a:endParaRPr lang="en-GB" sz="2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29040"/>
            <a:ext cx="8229600" cy="4857403"/>
          </a:xfrm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Name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Working Field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Contact points with EnMS before and now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Original Expectations of the workshop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Contribution of the Workshop to Energy Management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B11B91E-7056-4DA1-8FB8-FBC3C0F6C210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Introduction of Participants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F8D8599-F357-46A2-8B6A-95A6CA2665E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4010879-B00A-480B-A1DE-CC8528366D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98"/>
          <a:stretch/>
        </p:blipFill>
        <p:spPr>
          <a:xfrm>
            <a:off x="1410685" y="3441700"/>
            <a:ext cx="6322629" cy="25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9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6656" y="1182202"/>
            <a:ext cx="8630687" cy="4857403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What recommendations do you have for the Training program?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ü"/>
            </a:pP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886859"/>
              </p:ext>
            </p:extLst>
          </p:nvPr>
        </p:nvGraphicFramePr>
        <p:xfrm>
          <a:off x="879230" y="1827824"/>
          <a:ext cx="7497767" cy="393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908">
                  <a:extLst>
                    <a:ext uri="{9D8B030D-6E8A-4147-A177-3AD203B41FA5}">
                      <a16:colId xmlns:a16="http://schemas.microsoft.com/office/drawing/2014/main" val="1373746834"/>
                    </a:ext>
                  </a:extLst>
                </a:gridCol>
                <a:gridCol w="3048859">
                  <a:extLst>
                    <a:ext uri="{9D8B030D-6E8A-4147-A177-3AD203B41FA5}">
                      <a16:colId xmlns:a16="http://schemas.microsoft.com/office/drawing/2014/main" val="3031962314"/>
                    </a:ext>
                  </a:extLst>
                </a:gridCol>
              </a:tblGrid>
              <a:tr h="403895">
                <a:tc>
                  <a:txBody>
                    <a:bodyPr/>
                    <a:lstStyle/>
                    <a:p>
                      <a:pPr algn="ctr"/>
                      <a:r>
                        <a:rPr lang="de-D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Experiences</a:t>
                      </a:r>
                      <a:endParaRPr lang="de-D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001982"/>
                  </a:ext>
                </a:extLst>
              </a:tr>
              <a:tr h="706816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How</a:t>
                      </a:r>
                      <a:r>
                        <a:rPr lang="de-D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was </a:t>
                      </a:r>
                      <a:r>
                        <a:rPr lang="de-D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your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experience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with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INDUCE Training?</a:t>
                      </a:r>
                      <a:endParaRPr lang="de-D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781462"/>
                  </a:ext>
                </a:extLst>
              </a:tr>
              <a:tr h="706816">
                <a:tc>
                  <a:txBody>
                    <a:bodyPr/>
                    <a:lstStyle/>
                    <a:p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What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was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difference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between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Training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approach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and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other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Trainings?</a:t>
                      </a:r>
                      <a:endParaRPr lang="de-D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156954"/>
                  </a:ext>
                </a:extLst>
              </a:tr>
              <a:tr h="706816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What</a:t>
                      </a:r>
                      <a:r>
                        <a:rPr lang="de-D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ideas</a:t>
                      </a:r>
                      <a:r>
                        <a:rPr lang="de-D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do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you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have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to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further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improve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INDUCE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as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an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approach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?</a:t>
                      </a:r>
                      <a:endParaRPr lang="de-D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99573"/>
                  </a:ext>
                </a:extLst>
              </a:tr>
              <a:tr h="706816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What</a:t>
                      </a:r>
                      <a:r>
                        <a:rPr lang="de-D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ideas</a:t>
                      </a:r>
                      <a:r>
                        <a:rPr lang="de-D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do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you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have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to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further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improve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cooperation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in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Energy Team?</a:t>
                      </a:r>
                      <a:endParaRPr lang="de-D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59120"/>
                  </a:ext>
                </a:extLst>
              </a:tr>
              <a:tr h="706816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How</a:t>
                      </a:r>
                      <a:r>
                        <a:rPr lang="de-D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did</a:t>
                      </a:r>
                      <a:r>
                        <a:rPr lang="de-D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</a:t>
                      </a:r>
                      <a:r>
                        <a:rPr lang="de-D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Training </a:t>
                      </a:r>
                      <a:r>
                        <a:rPr lang="de-D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affect</a:t>
                      </a:r>
                      <a:r>
                        <a:rPr lang="de-D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the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Topic Energy Management in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your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company</a:t>
                      </a:r>
                      <a:r>
                        <a:rPr lang="de-D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?</a:t>
                      </a:r>
                      <a:endParaRPr lang="de-D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902959"/>
                  </a:ext>
                </a:extLst>
              </a:tr>
            </a:tbl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1997470F-063B-4EFB-AA4B-D6667B146B5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Introduction of Participants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2EB4D8E-3A1B-4540-975B-6F19F3701AC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138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563566" y="1542802"/>
            <a:ext cx="3516923" cy="4237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975945" y="3404005"/>
            <a:ext cx="281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err="1"/>
              <a:t>Participation</a:t>
            </a:r>
            <a:r>
              <a:rPr lang="de-DE" b="1" dirty="0"/>
              <a:t> </a:t>
            </a:r>
            <a:r>
              <a:rPr lang="de-DE" b="1" dirty="0" err="1"/>
              <a:t>Certificate</a:t>
            </a:r>
            <a:endParaRPr lang="de-DE" b="1" dirty="0"/>
          </a:p>
          <a:p>
            <a:pPr algn="ctr"/>
            <a:r>
              <a:rPr lang="de-DE" dirty="0"/>
              <a:t>(to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designed</a:t>
            </a:r>
            <a:r>
              <a:rPr lang="de-DE" dirty="0"/>
              <a:t>)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F044778-C83B-4FC4-BC14-5105F57AD46F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Introduction of Participants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997DE8D-1D8E-4000-92BE-6BB97E462FC2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72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Small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gift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participants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DE" dirty="0"/>
          </a:p>
          <a:p>
            <a:pPr marL="342900" indent="-342900">
              <a:buFontTx/>
              <a:buChar char="-"/>
            </a:pPr>
            <a:r>
              <a:rPr lang="de-DE" b="0" dirty="0"/>
              <a:t>e. g. a </a:t>
            </a:r>
            <a:r>
              <a:rPr lang="de-DE" b="0" dirty="0" err="1"/>
              <a:t>dinner</a:t>
            </a:r>
            <a:endParaRPr lang="de-DE" b="0" dirty="0"/>
          </a:p>
          <a:p>
            <a:pPr marL="342900" indent="-342900">
              <a:buFontTx/>
              <a:buChar char="-"/>
            </a:pPr>
            <a:r>
              <a:rPr lang="de-DE" b="0" dirty="0"/>
              <a:t>An </a:t>
            </a:r>
            <a:r>
              <a:rPr lang="de-DE" b="0" dirty="0" err="1"/>
              <a:t>application</a:t>
            </a:r>
            <a:r>
              <a:rPr lang="de-DE" b="0" dirty="0"/>
              <a:t> </a:t>
            </a:r>
            <a:r>
              <a:rPr lang="de-DE" b="0" dirty="0" err="1"/>
              <a:t>that</a:t>
            </a:r>
            <a:r>
              <a:rPr lang="de-DE" b="0" dirty="0"/>
              <a:t> </a:t>
            </a:r>
            <a:r>
              <a:rPr lang="de-DE" b="0" dirty="0" err="1"/>
              <a:t>helps</a:t>
            </a:r>
            <a:r>
              <a:rPr lang="de-DE" b="0" dirty="0"/>
              <a:t> </a:t>
            </a:r>
            <a:r>
              <a:rPr lang="de-DE" b="0" dirty="0" err="1"/>
              <a:t>saving</a:t>
            </a:r>
            <a:r>
              <a:rPr lang="de-DE" b="0" dirty="0"/>
              <a:t> </a:t>
            </a:r>
            <a:r>
              <a:rPr lang="de-DE" b="0" dirty="0" err="1"/>
              <a:t>energy</a:t>
            </a:r>
            <a:r>
              <a:rPr lang="de-DE" b="0" dirty="0"/>
              <a:t> at </a:t>
            </a:r>
            <a:r>
              <a:rPr lang="de-DE" b="0" dirty="0" err="1"/>
              <a:t>home</a:t>
            </a:r>
            <a:endParaRPr lang="de-DE" b="0" dirty="0"/>
          </a:p>
          <a:p>
            <a:endParaRPr lang="de-DE" b="0" dirty="0"/>
          </a:p>
          <a:p>
            <a:r>
              <a:rPr lang="de-DE" b="0" dirty="0"/>
              <a:t>(</a:t>
            </a:r>
            <a:r>
              <a:rPr lang="de-DE" b="0" dirty="0" err="1"/>
              <a:t>Rewards</a:t>
            </a:r>
            <a:r>
              <a:rPr lang="de-DE" b="0" dirty="0"/>
              <a:t> </a:t>
            </a:r>
            <a:r>
              <a:rPr lang="de-DE" b="0" dirty="0" err="1"/>
              <a:t>are</a:t>
            </a:r>
            <a:r>
              <a:rPr lang="de-DE" b="0" dirty="0"/>
              <a:t> </a:t>
            </a:r>
            <a:r>
              <a:rPr lang="de-DE" b="0" dirty="0" err="1"/>
              <a:t>important</a:t>
            </a:r>
            <a:r>
              <a:rPr lang="de-DE" b="0" dirty="0"/>
              <a:t>)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5EF7D57-0DE8-42D3-AB28-F6BABE343C7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Introduction of Participants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9363468-7AD3-4FFD-8F04-DA153FD3EBCD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96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Props1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7B6057B-6DC8-40F1-95CE-31A011C71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ea500-83e9-4ef4-bf2f-c0233a31331f"/>
    <ds:schemaRef ds:uri="2f6a910d-138e-42c1-8e8a-320c1b7cf3f7"/>
    <ds:schemaRef ds:uri="57dcf4a7-cd30-45ae-940f-c673e6c89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1F6289A-18EF-41A7-BCE7-228FFD5D1F63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57dcf4a7-cd30-45ae-940f-c673e6c8995a"/>
    <ds:schemaRef ds:uri="2f6a910d-138e-42c1-8e8a-320c1b7cf3f7"/>
    <ds:schemaRef ds:uri="611ea500-83e9-4ef4-bf2f-c0233a31331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345</Words>
  <Application>Microsoft Office PowerPoint</Application>
  <PresentationFormat>Presentación en pantalla (4:3)</PresentationFormat>
  <Paragraphs>45</Paragraphs>
  <Slides>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Jorge Val</cp:lastModifiedBy>
  <cp:revision>18</cp:revision>
  <dcterms:created xsi:type="dcterms:W3CDTF">2015-07-06T02:50:51Z</dcterms:created>
  <dcterms:modified xsi:type="dcterms:W3CDTF">2019-09-30T11:04:53Z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