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4" r:id="rId6"/>
    <p:sldId id="328" r:id="rId7"/>
    <p:sldId id="324" r:id="rId8"/>
    <p:sldId id="321" r:id="rId9"/>
    <p:sldId id="322" r:id="rId10"/>
    <p:sldId id="327" r:id="rId11"/>
    <p:sldId id="323" r:id="rId12"/>
    <p:sldId id="326" r:id="rId13"/>
    <p:sldId id="29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FFFFF"/>
    <a:srgbClr val="CBCBCB"/>
    <a:srgbClr val="C6F2C9"/>
    <a:srgbClr val="88E28F"/>
    <a:srgbClr val="22B88B"/>
    <a:srgbClr val="209298"/>
    <a:srgbClr val="BBEFBF"/>
    <a:srgbClr val="2AA4A4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360" autoAdjust="0"/>
  </p:normalViewPr>
  <p:slideViewPr>
    <p:cSldViewPr snapToGrid="0">
      <p:cViewPr varScale="1">
        <p:scale>
          <a:sx n="63" d="100"/>
          <a:sy n="63" d="100"/>
        </p:scale>
        <p:origin x="1636" y="4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D5B5E-D75B-4DE6-83F1-B32605A893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C0A06A-7FFC-4EE9-BC70-FD3F437A2F54}">
      <dgm:prSet phldrT="[Text]" custT="1"/>
      <dgm:spPr/>
      <dgm:t>
        <a:bodyPr/>
        <a:lstStyle/>
        <a:p>
          <a:r>
            <a:rPr lang="de-DE" sz="1700" b="1" kern="1200" cap="small" baseline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Management</a:t>
          </a:r>
          <a:r>
            <a:rPr lang="de-DE" sz="1100" kern="1200" cap="small" baseline="0" dirty="0"/>
            <a:t> </a:t>
          </a:r>
        </a:p>
      </dgm:t>
    </dgm:pt>
    <dgm:pt modelId="{A87AD6F2-951F-40EE-A810-BCE4C694176A}" type="parTrans" cxnId="{45A47140-1319-4D5F-965C-E58A1519C858}">
      <dgm:prSet/>
      <dgm:spPr/>
      <dgm:t>
        <a:bodyPr/>
        <a:lstStyle/>
        <a:p>
          <a:endParaRPr lang="de-DE"/>
        </a:p>
      </dgm:t>
    </dgm:pt>
    <dgm:pt modelId="{EE61594D-3439-403B-BECE-78F511EC869D}" type="sibTrans" cxnId="{45A47140-1319-4D5F-965C-E58A1519C858}">
      <dgm:prSet/>
      <dgm:spPr/>
      <dgm:t>
        <a:bodyPr/>
        <a:lstStyle/>
        <a:p>
          <a:endParaRPr lang="de-DE"/>
        </a:p>
      </dgm:t>
    </dgm:pt>
    <dgm:pt modelId="{7DE02DC6-BF59-4CF7-9676-55227226ABB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Energy Manager</a:t>
          </a:r>
        </a:p>
      </dgm:t>
    </dgm:pt>
    <dgm:pt modelId="{E4FF8AA3-930B-4E9D-8F20-BF32171DBE41}" type="parTrans" cxnId="{3ED37F72-8A37-4A79-AC7A-D5D227DBDD81}">
      <dgm:prSet/>
      <dgm:spPr/>
      <dgm:t>
        <a:bodyPr/>
        <a:lstStyle/>
        <a:p>
          <a:endParaRPr lang="de-DE"/>
        </a:p>
      </dgm:t>
    </dgm:pt>
    <dgm:pt modelId="{2325F232-CFE9-4B68-AD1E-142865E9D37D}" type="sibTrans" cxnId="{3ED37F72-8A37-4A79-AC7A-D5D227DBDD81}">
      <dgm:prSet/>
      <dgm:spPr/>
      <dgm:t>
        <a:bodyPr/>
        <a:lstStyle/>
        <a:p>
          <a:endParaRPr lang="de-DE"/>
        </a:p>
      </dgm:t>
    </dgm:pt>
    <dgm:pt modelId="{79451CC7-F4DE-4589-B9CE-64680FDE54F6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Servicing</a:t>
          </a:r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 / Maintenance</a:t>
          </a:r>
        </a:p>
      </dgm:t>
    </dgm:pt>
    <dgm:pt modelId="{3309395F-9B10-4903-BBC4-7ED5F9AC4F84}" type="parTrans" cxnId="{8D0FB01E-3600-4A69-83C2-5B44C73BF96A}">
      <dgm:prSet/>
      <dgm:spPr/>
      <dgm:t>
        <a:bodyPr/>
        <a:lstStyle/>
        <a:p>
          <a:endParaRPr lang="de-DE"/>
        </a:p>
      </dgm:t>
    </dgm:pt>
    <dgm:pt modelId="{C95A7C55-6DBC-4E05-AF2C-9EF7C608A661}" type="sibTrans" cxnId="{8D0FB01E-3600-4A69-83C2-5B44C73BF96A}">
      <dgm:prSet/>
      <dgm:spPr/>
      <dgm:t>
        <a:bodyPr/>
        <a:lstStyle/>
        <a:p>
          <a:endParaRPr lang="de-DE"/>
        </a:p>
      </dgm:t>
    </dgm:pt>
    <dgm:pt modelId="{3FE747EA-7FC0-420F-B6E6-C07BAFEA6973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 Manager</a:t>
          </a:r>
        </a:p>
      </dgm:t>
    </dgm:pt>
    <dgm:pt modelId="{D4BF47B0-0C55-4F93-BF92-B1556AE37BA8}" type="parTrans" cxnId="{006FF4FC-D678-4821-B53E-DFA32E349511}">
      <dgm:prSet/>
      <dgm:spPr/>
      <dgm:t>
        <a:bodyPr/>
        <a:lstStyle/>
        <a:p>
          <a:endParaRPr lang="de-DE"/>
        </a:p>
      </dgm:t>
    </dgm:pt>
    <dgm:pt modelId="{78DA64EA-41C8-4FA2-9467-A2F829A37CE2}" type="sibTrans" cxnId="{006FF4FC-D678-4821-B53E-DFA32E349511}">
      <dgm:prSet/>
      <dgm:spPr/>
      <dgm:t>
        <a:bodyPr/>
        <a:lstStyle/>
        <a:p>
          <a:endParaRPr lang="de-DE"/>
        </a:p>
      </dgm:t>
    </dgm:pt>
    <dgm:pt modelId="{D177BC8D-E1ED-4487-BFAD-23DC0F665AA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Quality/HSE </a:t>
          </a:r>
          <a:r>
            <a:rPr lang="de-DE" dirty="0" err="1"/>
            <a:t>Representative</a:t>
          </a:r>
          <a:endParaRPr lang="de-DE" dirty="0"/>
        </a:p>
      </dgm:t>
    </dgm:pt>
    <dgm:pt modelId="{94E47F44-D271-4829-8B57-76E92A5C520A}" type="parTrans" cxnId="{AC192B22-5492-4009-BADA-585630134D95}">
      <dgm:prSet/>
      <dgm:spPr/>
      <dgm:t>
        <a:bodyPr/>
        <a:lstStyle/>
        <a:p>
          <a:endParaRPr lang="de-DE"/>
        </a:p>
      </dgm:t>
    </dgm:pt>
    <dgm:pt modelId="{C0635338-5778-474A-8E82-8FE4A7510ED4}" type="sibTrans" cxnId="{AC192B22-5492-4009-BADA-585630134D95}">
      <dgm:prSet/>
      <dgm:spPr/>
      <dgm:t>
        <a:bodyPr/>
        <a:lstStyle/>
        <a:p>
          <a:endParaRPr lang="de-DE"/>
        </a:p>
      </dgm:t>
    </dgm:pt>
    <dgm:pt modelId="{5399AEF4-CCA3-4CDD-AEB0-6C268ED9B794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Plant </a:t>
          </a:r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designing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3E03939-F18C-447C-B59B-D5D77DE72577}" type="parTrans" cxnId="{EDE38EAB-E109-4507-9AF9-2E2190159EFA}">
      <dgm:prSet/>
      <dgm:spPr/>
      <dgm:t>
        <a:bodyPr/>
        <a:lstStyle/>
        <a:p>
          <a:endParaRPr lang="de-DE"/>
        </a:p>
      </dgm:t>
    </dgm:pt>
    <dgm:pt modelId="{05BA7910-7554-4135-9AD5-26A363B0B6E3}" type="sibTrans" cxnId="{EDE38EAB-E109-4507-9AF9-2E2190159EFA}">
      <dgm:prSet/>
      <dgm:spPr/>
      <dgm:t>
        <a:bodyPr/>
        <a:lstStyle/>
        <a:p>
          <a:endParaRPr lang="de-DE"/>
        </a:p>
      </dgm:t>
    </dgm:pt>
    <dgm:pt modelId="{58A0EC43-5030-461D-B633-7903DFC001EC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Shift</a:t>
          </a:r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 Management</a:t>
          </a:r>
        </a:p>
      </dgm:t>
    </dgm:pt>
    <dgm:pt modelId="{9D59F557-6155-4149-BAE2-D50DB3621CFD}" type="parTrans" cxnId="{5A4AD4C9-6168-48FB-B8D8-FA709D2AE73E}">
      <dgm:prSet/>
      <dgm:spPr/>
      <dgm:t>
        <a:bodyPr/>
        <a:lstStyle/>
        <a:p>
          <a:endParaRPr lang="de-DE"/>
        </a:p>
      </dgm:t>
    </dgm:pt>
    <dgm:pt modelId="{03A260E3-4584-43E4-8250-29DBD49D8B05}" type="sibTrans" cxnId="{5A4AD4C9-6168-48FB-B8D8-FA709D2AE73E}">
      <dgm:prSet/>
      <dgm:spPr/>
      <dgm:t>
        <a:bodyPr/>
        <a:lstStyle/>
        <a:p>
          <a:endParaRPr lang="de-DE"/>
        </a:p>
      </dgm:t>
    </dgm:pt>
    <dgm:pt modelId="{11DBD62B-B813-48B0-9185-5B7CB706572E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BA17D-F8F1-4470-9878-5C90E323FCEB}" type="parTrans" cxnId="{5B8472E8-E282-40F9-A4EF-DE34A3007889}">
      <dgm:prSet/>
      <dgm:spPr/>
      <dgm:t>
        <a:bodyPr/>
        <a:lstStyle/>
        <a:p>
          <a:endParaRPr lang="de-DE"/>
        </a:p>
      </dgm:t>
    </dgm:pt>
    <dgm:pt modelId="{EBD3EDA9-A3B5-4303-835E-8FE052F7F22D}" type="sibTrans" cxnId="{5B8472E8-E282-40F9-A4EF-DE34A3007889}">
      <dgm:prSet/>
      <dgm:spPr/>
      <dgm:t>
        <a:bodyPr/>
        <a:lstStyle/>
        <a:p>
          <a:endParaRPr lang="de-DE"/>
        </a:p>
      </dgm:t>
    </dgm:pt>
    <dgm:pt modelId="{73F23778-B19F-475C-9CF5-78C6E2F0241E}">
      <dgm:prSet phldrT="[Text]"/>
      <dgm:spPr>
        <a:solidFill>
          <a:srgbClr val="C6F2C9"/>
        </a:solidFill>
      </dgm:spPr>
      <dgm:t>
        <a:bodyPr/>
        <a:lstStyle/>
        <a:p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763987A7-5150-4432-91F2-6AD0607BE376}" type="parTrans" cxnId="{153510DB-341E-4016-B537-C91253479FE8}">
      <dgm:prSet/>
      <dgm:spPr/>
      <dgm:t>
        <a:bodyPr/>
        <a:lstStyle/>
        <a:p>
          <a:endParaRPr lang="de-DE"/>
        </a:p>
      </dgm:t>
    </dgm:pt>
    <dgm:pt modelId="{6E72B4D0-70C0-49BA-8D30-D82CA65E706D}" type="sibTrans" cxnId="{153510DB-341E-4016-B537-C91253479FE8}">
      <dgm:prSet/>
      <dgm:spPr/>
      <dgm:t>
        <a:bodyPr/>
        <a:lstStyle/>
        <a:p>
          <a:endParaRPr lang="de-DE"/>
        </a:p>
      </dgm:t>
    </dgm:pt>
    <dgm:pt modelId="{D4384DA0-3556-49E0-BB21-5F18D113D53D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Electrician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1BD6FB9-33CC-4210-928E-8CC7C02CB160}" type="parTrans" cxnId="{88DC4AFA-D376-45BE-8861-A213B2251C3A}">
      <dgm:prSet/>
      <dgm:spPr/>
      <dgm:t>
        <a:bodyPr/>
        <a:lstStyle/>
        <a:p>
          <a:endParaRPr lang="de-DE"/>
        </a:p>
      </dgm:t>
    </dgm:pt>
    <dgm:pt modelId="{9AC4A1E0-3122-44E6-A918-64B55AC81BF2}" type="sibTrans" cxnId="{88DC4AFA-D376-45BE-8861-A213B2251C3A}">
      <dgm:prSet/>
      <dgm:spPr/>
      <dgm:t>
        <a:bodyPr/>
        <a:lstStyle/>
        <a:p>
          <a:endParaRPr lang="de-DE"/>
        </a:p>
      </dgm:t>
    </dgm:pt>
    <dgm:pt modelId="{969EFB01-3943-4168-B358-2F986C657649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Locksmith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B14E45-4156-4E7D-9B30-69FC02F44D9E}" type="parTrans" cxnId="{DB837F0A-9BF2-4DB2-AFF1-EF3413D2A32E}">
      <dgm:prSet/>
      <dgm:spPr/>
      <dgm:t>
        <a:bodyPr/>
        <a:lstStyle/>
        <a:p>
          <a:endParaRPr lang="de-DE"/>
        </a:p>
      </dgm:t>
    </dgm:pt>
    <dgm:pt modelId="{E434CD95-32C5-4599-AFEC-E4CE5F852A6E}" type="sibTrans" cxnId="{DB837F0A-9BF2-4DB2-AFF1-EF3413D2A32E}">
      <dgm:prSet/>
      <dgm:spPr/>
      <dgm:t>
        <a:bodyPr/>
        <a:lstStyle/>
        <a:p>
          <a:endParaRPr lang="de-DE"/>
        </a:p>
      </dgm:t>
    </dgm:pt>
    <dgm:pt modelId="{E332AEE7-1B81-4FA2-B129-1740EBADCBE3}">
      <dgm:prSet/>
      <dgm:spPr>
        <a:solidFill>
          <a:srgbClr val="88E28F"/>
        </a:solidFill>
      </dgm:spPr>
      <dgm:t>
        <a:bodyPr/>
        <a:lstStyle/>
        <a:p>
          <a:r>
            <a:rPr lang="es-ES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F968A142-1EF7-446E-A022-A3B82F3AF533}" type="parTrans" cxnId="{7F5054C5-61E0-41C4-AF25-3635FB15335A}">
      <dgm:prSet/>
      <dgm:spPr/>
      <dgm:t>
        <a:bodyPr/>
        <a:lstStyle/>
        <a:p>
          <a:endParaRPr lang="es-ES"/>
        </a:p>
      </dgm:t>
    </dgm:pt>
    <dgm:pt modelId="{CBAD84D7-EA79-44F5-94F8-F9D052AA5020}" type="sibTrans" cxnId="{7F5054C5-61E0-41C4-AF25-3635FB15335A}">
      <dgm:prSet/>
      <dgm:spPr/>
      <dgm:t>
        <a:bodyPr/>
        <a:lstStyle/>
        <a:p>
          <a:endParaRPr lang="es-ES"/>
        </a:p>
      </dgm:t>
    </dgm:pt>
    <dgm:pt modelId="{4C87495C-B903-45E7-BCF5-E37CB118E7A9}" type="pres">
      <dgm:prSet presAssocID="{9C9D5B5E-D75B-4DE6-83F1-B32605A893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005A54-FA0F-4999-933A-DBE9B49AF9E0}" type="pres">
      <dgm:prSet presAssocID="{00C0A06A-7FFC-4EE9-BC70-FD3F437A2F54}" presName="hierRoot1" presStyleCnt="0">
        <dgm:presLayoutVars>
          <dgm:hierBranch val="init"/>
        </dgm:presLayoutVars>
      </dgm:prSet>
      <dgm:spPr/>
    </dgm:pt>
    <dgm:pt modelId="{2771B62C-6244-4BB8-9C3E-F92A38FBABB8}" type="pres">
      <dgm:prSet presAssocID="{00C0A06A-7FFC-4EE9-BC70-FD3F437A2F54}" presName="rootComposite1" presStyleCnt="0"/>
      <dgm:spPr/>
    </dgm:pt>
    <dgm:pt modelId="{C32E1A6B-7934-4107-A521-FEB73B7B9520}" type="pres">
      <dgm:prSet presAssocID="{00C0A06A-7FFC-4EE9-BC70-FD3F437A2F54}" presName="rootText1" presStyleLbl="node0" presStyleIdx="0" presStyleCnt="1" custScaleX="135793">
        <dgm:presLayoutVars>
          <dgm:chPref val="3"/>
        </dgm:presLayoutVars>
      </dgm:prSet>
      <dgm:spPr/>
    </dgm:pt>
    <dgm:pt modelId="{EE995C1B-4BB2-4CE1-9D60-2BB102C12242}" type="pres">
      <dgm:prSet presAssocID="{00C0A06A-7FFC-4EE9-BC70-FD3F437A2F54}" presName="rootConnector1" presStyleLbl="node1" presStyleIdx="0" presStyleCnt="0"/>
      <dgm:spPr/>
    </dgm:pt>
    <dgm:pt modelId="{EB85DDF8-AA44-4E41-AFE4-237CC18B71A3}" type="pres">
      <dgm:prSet presAssocID="{00C0A06A-7FFC-4EE9-BC70-FD3F437A2F54}" presName="hierChild2" presStyleCnt="0"/>
      <dgm:spPr/>
    </dgm:pt>
    <dgm:pt modelId="{767DE151-7BD4-4CDB-A733-EE895E73B4FB}" type="pres">
      <dgm:prSet presAssocID="{3309395F-9B10-4903-BBC4-7ED5F9AC4F84}" presName="Name37" presStyleLbl="parChTrans1D2" presStyleIdx="0" presStyleCnt="5"/>
      <dgm:spPr/>
    </dgm:pt>
    <dgm:pt modelId="{C2B71AAB-FB17-46AB-8FC1-BE8C243D63B9}" type="pres">
      <dgm:prSet presAssocID="{79451CC7-F4DE-4589-B9CE-64680FDE54F6}" presName="hierRoot2" presStyleCnt="0">
        <dgm:presLayoutVars>
          <dgm:hierBranch val="hang"/>
        </dgm:presLayoutVars>
      </dgm:prSet>
      <dgm:spPr/>
    </dgm:pt>
    <dgm:pt modelId="{BEB6424B-8C5A-45C7-A5BA-8208E327B351}" type="pres">
      <dgm:prSet presAssocID="{79451CC7-F4DE-4589-B9CE-64680FDE54F6}" presName="rootComposite" presStyleCnt="0"/>
      <dgm:spPr/>
    </dgm:pt>
    <dgm:pt modelId="{B7C9766B-3369-47C5-BD35-1ACC7C28A34E}" type="pres">
      <dgm:prSet presAssocID="{79451CC7-F4DE-4589-B9CE-64680FDE54F6}" presName="rootText" presStyleLbl="node2" presStyleIdx="0" presStyleCnt="3">
        <dgm:presLayoutVars>
          <dgm:chPref val="3"/>
        </dgm:presLayoutVars>
      </dgm:prSet>
      <dgm:spPr/>
    </dgm:pt>
    <dgm:pt modelId="{B537C368-EFB4-47C2-8558-5D07F4F5B1B1}" type="pres">
      <dgm:prSet presAssocID="{79451CC7-F4DE-4589-B9CE-64680FDE54F6}" presName="rootConnector" presStyleLbl="node2" presStyleIdx="0" presStyleCnt="3"/>
      <dgm:spPr/>
    </dgm:pt>
    <dgm:pt modelId="{0A9C3E20-66C2-4D59-AB03-3E4F6BAF9E0B}" type="pres">
      <dgm:prSet presAssocID="{79451CC7-F4DE-4589-B9CE-64680FDE54F6}" presName="hierChild4" presStyleCnt="0"/>
      <dgm:spPr/>
    </dgm:pt>
    <dgm:pt modelId="{13F37BC6-A5C8-4470-B392-6F3A08E72DC6}" type="pres">
      <dgm:prSet presAssocID="{11BD6FB9-33CC-4210-928E-8CC7C02CB160}" presName="Name48" presStyleLbl="parChTrans1D3" presStyleIdx="0" presStyleCnt="6"/>
      <dgm:spPr/>
    </dgm:pt>
    <dgm:pt modelId="{94CFA310-8BC7-461C-A81A-9145626580F1}" type="pres">
      <dgm:prSet presAssocID="{D4384DA0-3556-49E0-BB21-5F18D113D53D}" presName="hierRoot2" presStyleCnt="0">
        <dgm:presLayoutVars>
          <dgm:hierBranch val="hang"/>
        </dgm:presLayoutVars>
      </dgm:prSet>
      <dgm:spPr/>
    </dgm:pt>
    <dgm:pt modelId="{AFB296B7-CC22-45F6-9C89-DCF7DA2AD3D9}" type="pres">
      <dgm:prSet presAssocID="{D4384DA0-3556-49E0-BB21-5F18D113D53D}" presName="rootComposite" presStyleCnt="0"/>
      <dgm:spPr/>
    </dgm:pt>
    <dgm:pt modelId="{7C3D03F6-F33D-4773-B174-36D79AC876E9}" type="pres">
      <dgm:prSet presAssocID="{D4384DA0-3556-49E0-BB21-5F18D113D53D}" presName="rootText" presStyleLbl="node3" presStyleIdx="0" presStyleCnt="6">
        <dgm:presLayoutVars>
          <dgm:chPref val="3"/>
        </dgm:presLayoutVars>
      </dgm:prSet>
      <dgm:spPr/>
    </dgm:pt>
    <dgm:pt modelId="{481D16F9-478F-4D78-AA7D-8D873B60FBE8}" type="pres">
      <dgm:prSet presAssocID="{D4384DA0-3556-49E0-BB21-5F18D113D53D}" presName="rootConnector" presStyleLbl="node3" presStyleIdx="0" presStyleCnt="6"/>
      <dgm:spPr/>
    </dgm:pt>
    <dgm:pt modelId="{4E3868DB-C392-46A2-B2F0-A7B76BEB58A3}" type="pres">
      <dgm:prSet presAssocID="{D4384DA0-3556-49E0-BB21-5F18D113D53D}" presName="hierChild4" presStyleCnt="0"/>
      <dgm:spPr/>
    </dgm:pt>
    <dgm:pt modelId="{1E198891-FD98-41EE-BC73-E9B7EAE06780}" type="pres">
      <dgm:prSet presAssocID="{D4384DA0-3556-49E0-BB21-5F18D113D53D}" presName="hierChild5" presStyleCnt="0"/>
      <dgm:spPr/>
    </dgm:pt>
    <dgm:pt modelId="{9F21009D-9AA4-4002-ADB0-7C47C40C1ED1}" type="pres">
      <dgm:prSet presAssocID="{DBB14E45-4156-4E7D-9B30-69FC02F44D9E}" presName="Name48" presStyleLbl="parChTrans1D3" presStyleIdx="1" presStyleCnt="6"/>
      <dgm:spPr/>
    </dgm:pt>
    <dgm:pt modelId="{F1F5CDD3-9374-4176-865F-97AA26C1B159}" type="pres">
      <dgm:prSet presAssocID="{969EFB01-3943-4168-B358-2F986C657649}" presName="hierRoot2" presStyleCnt="0">
        <dgm:presLayoutVars>
          <dgm:hierBranch val="init"/>
        </dgm:presLayoutVars>
      </dgm:prSet>
      <dgm:spPr/>
    </dgm:pt>
    <dgm:pt modelId="{3B58A763-13BE-4128-ACAA-23B7FED52AB7}" type="pres">
      <dgm:prSet presAssocID="{969EFB01-3943-4168-B358-2F986C657649}" presName="rootComposite" presStyleCnt="0"/>
      <dgm:spPr/>
    </dgm:pt>
    <dgm:pt modelId="{2500D7F5-2CED-464A-9998-7180EA9BF0EC}" type="pres">
      <dgm:prSet presAssocID="{969EFB01-3943-4168-B358-2F986C657649}" presName="rootText" presStyleLbl="node3" presStyleIdx="1" presStyleCnt="6">
        <dgm:presLayoutVars>
          <dgm:chPref val="3"/>
        </dgm:presLayoutVars>
      </dgm:prSet>
      <dgm:spPr/>
    </dgm:pt>
    <dgm:pt modelId="{2A5DC7B8-5A8C-446A-AB04-116C904DAC45}" type="pres">
      <dgm:prSet presAssocID="{969EFB01-3943-4168-B358-2F986C657649}" presName="rootConnector" presStyleLbl="node3" presStyleIdx="1" presStyleCnt="6"/>
      <dgm:spPr/>
    </dgm:pt>
    <dgm:pt modelId="{87F9F458-C214-43F7-8277-B66A3B072B15}" type="pres">
      <dgm:prSet presAssocID="{969EFB01-3943-4168-B358-2F986C657649}" presName="hierChild4" presStyleCnt="0"/>
      <dgm:spPr/>
    </dgm:pt>
    <dgm:pt modelId="{4DAA1923-82FC-4CBD-84D5-98F605CDDF52}" type="pres">
      <dgm:prSet presAssocID="{969EFB01-3943-4168-B358-2F986C657649}" presName="hierChild5" presStyleCnt="0"/>
      <dgm:spPr/>
    </dgm:pt>
    <dgm:pt modelId="{A65B5692-1222-4E81-9CB9-2A85C5C63EF4}" type="pres">
      <dgm:prSet presAssocID="{79451CC7-F4DE-4589-B9CE-64680FDE54F6}" presName="hierChild5" presStyleCnt="0"/>
      <dgm:spPr/>
    </dgm:pt>
    <dgm:pt modelId="{A3EFF428-3642-4F9A-AFEA-9A5FD0F08C0E}" type="pres">
      <dgm:prSet presAssocID="{D4BF47B0-0C55-4F93-BF92-B1556AE37BA8}" presName="Name37" presStyleLbl="parChTrans1D2" presStyleIdx="1" presStyleCnt="5"/>
      <dgm:spPr/>
    </dgm:pt>
    <dgm:pt modelId="{D8AE0190-0CDB-4B1E-B0B9-2CBDE34FEDB7}" type="pres">
      <dgm:prSet presAssocID="{3FE747EA-7FC0-420F-B6E6-C07BAFEA6973}" presName="hierRoot2" presStyleCnt="0">
        <dgm:presLayoutVars>
          <dgm:hierBranch/>
        </dgm:presLayoutVars>
      </dgm:prSet>
      <dgm:spPr/>
    </dgm:pt>
    <dgm:pt modelId="{5B7A1FE2-9AD6-4BEF-BFDD-661DBDBA96DF}" type="pres">
      <dgm:prSet presAssocID="{3FE747EA-7FC0-420F-B6E6-C07BAFEA6973}" presName="rootComposite" presStyleCnt="0"/>
      <dgm:spPr/>
    </dgm:pt>
    <dgm:pt modelId="{464FBB3A-9C5C-436C-BB8C-EA5C702A9105}" type="pres">
      <dgm:prSet presAssocID="{3FE747EA-7FC0-420F-B6E6-C07BAFEA6973}" presName="rootText" presStyleLbl="node2" presStyleIdx="1" presStyleCnt="3">
        <dgm:presLayoutVars>
          <dgm:chPref val="3"/>
        </dgm:presLayoutVars>
      </dgm:prSet>
      <dgm:spPr/>
    </dgm:pt>
    <dgm:pt modelId="{C6707D77-365B-4F95-AC99-6EAEA34E3E0E}" type="pres">
      <dgm:prSet presAssocID="{3FE747EA-7FC0-420F-B6E6-C07BAFEA6973}" presName="rootConnector" presStyleLbl="node2" presStyleIdx="1" presStyleCnt="3"/>
      <dgm:spPr/>
    </dgm:pt>
    <dgm:pt modelId="{0B469D6C-D70C-4AD7-A941-CE128CD309A8}" type="pres">
      <dgm:prSet presAssocID="{3FE747EA-7FC0-420F-B6E6-C07BAFEA6973}" presName="hierChild4" presStyleCnt="0"/>
      <dgm:spPr/>
    </dgm:pt>
    <dgm:pt modelId="{CD2D3A1B-4989-489D-9206-27DF33D15CE9}" type="pres">
      <dgm:prSet presAssocID="{C3E03939-F18C-447C-B59B-D5D77DE72577}" presName="Name35" presStyleLbl="parChTrans1D3" presStyleIdx="2" presStyleCnt="6"/>
      <dgm:spPr/>
    </dgm:pt>
    <dgm:pt modelId="{E7F28A09-7E3E-43FD-A8A9-5B8A0DED0760}" type="pres">
      <dgm:prSet presAssocID="{5399AEF4-CCA3-4CDD-AEB0-6C268ED9B794}" presName="hierRoot2" presStyleCnt="0">
        <dgm:presLayoutVars>
          <dgm:hierBranch val="init"/>
        </dgm:presLayoutVars>
      </dgm:prSet>
      <dgm:spPr/>
    </dgm:pt>
    <dgm:pt modelId="{CD20AAFC-2CD8-44D7-A8C4-3981DCB84727}" type="pres">
      <dgm:prSet presAssocID="{5399AEF4-CCA3-4CDD-AEB0-6C268ED9B794}" presName="rootComposite" presStyleCnt="0"/>
      <dgm:spPr/>
    </dgm:pt>
    <dgm:pt modelId="{09C62A1C-C103-431C-8066-85B33D049A4B}" type="pres">
      <dgm:prSet presAssocID="{5399AEF4-CCA3-4CDD-AEB0-6C268ED9B794}" presName="rootText" presStyleLbl="node3" presStyleIdx="2" presStyleCnt="6">
        <dgm:presLayoutVars>
          <dgm:chPref val="3"/>
        </dgm:presLayoutVars>
      </dgm:prSet>
      <dgm:spPr/>
    </dgm:pt>
    <dgm:pt modelId="{566D0E7B-2479-481A-AFF2-4103A47EB390}" type="pres">
      <dgm:prSet presAssocID="{5399AEF4-CCA3-4CDD-AEB0-6C268ED9B794}" presName="rootConnector" presStyleLbl="node3" presStyleIdx="2" presStyleCnt="6"/>
      <dgm:spPr/>
    </dgm:pt>
    <dgm:pt modelId="{62D293B2-CB45-414B-98FE-DC857B72F8A5}" type="pres">
      <dgm:prSet presAssocID="{5399AEF4-CCA3-4CDD-AEB0-6C268ED9B794}" presName="hierChild4" presStyleCnt="0"/>
      <dgm:spPr/>
    </dgm:pt>
    <dgm:pt modelId="{4917ADEE-C5C2-418D-9737-CCF67B644EA6}" type="pres">
      <dgm:prSet presAssocID="{5399AEF4-CCA3-4CDD-AEB0-6C268ED9B794}" presName="hierChild5" presStyleCnt="0"/>
      <dgm:spPr/>
    </dgm:pt>
    <dgm:pt modelId="{13AB9024-70DB-47AA-AED6-471308CC805D}" type="pres">
      <dgm:prSet presAssocID="{C2ABA17D-F8F1-4470-9878-5C90E323FCEB}" presName="Name35" presStyleLbl="parChTrans1D3" presStyleIdx="3" presStyleCnt="6"/>
      <dgm:spPr/>
    </dgm:pt>
    <dgm:pt modelId="{1A65FF65-53E0-471C-BEA9-EBB1CFFD1D7F}" type="pres">
      <dgm:prSet presAssocID="{11DBD62B-B813-48B0-9185-5B7CB706572E}" presName="hierRoot2" presStyleCnt="0">
        <dgm:presLayoutVars>
          <dgm:hierBranch val="init"/>
        </dgm:presLayoutVars>
      </dgm:prSet>
      <dgm:spPr/>
    </dgm:pt>
    <dgm:pt modelId="{AF84930C-2C1B-4F01-A005-6CD53524E6EA}" type="pres">
      <dgm:prSet presAssocID="{11DBD62B-B813-48B0-9185-5B7CB706572E}" presName="rootComposite" presStyleCnt="0"/>
      <dgm:spPr/>
    </dgm:pt>
    <dgm:pt modelId="{35B5B793-13FF-4DAD-A09F-97DF30DAF20C}" type="pres">
      <dgm:prSet presAssocID="{11DBD62B-B813-48B0-9185-5B7CB706572E}" presName="rootText" presStyleLbl="node3" presStyleIdx="3" presStyleCnt="6">
        <dgm:presLayoutVars>
          <dgm:chPref val="3"/>
        </dgm:presLayoutVars>
      </dgm:prSet>
      <dgm:spPr/>
    </dgm:pt>
    <dgm:pt modelId="{484C0E06-9800-4B5E-9F0D-37645E4CF06E}" type="pres">
      <dgm:prSet presAssocID="{11DBD62B-B813-48B0-9185-5B7CB706572E}" presName="rootConnector" presStyleLbl="node3" presStyleIdx="3" presStyleCnt="6"/>
      <dgm:spPr/>
    </dgm:pt>
    <dgm:pt modelId="{F6D397B1-E89A-4482-B0B2-AF99BBC42D84}" type="pres">
      <dgm:prSet presAssocID="{11DBD62B-B813-48B0-9185-5B7CB706572E}" presName="hierChild4" presStyleCnt="0"/>
      <dgm:spPr/>
    </dgm:pt>
    <dgm:pt modelId="{AE484C0F-A857-4AEF-AE39-3230E7616BC8}" type="pres">
      <dgm:prSet presAssocID="{11DBD62B-B813-48B0-9185-5B7CB706572E}" presName="hierChild5" presStyleCnt="0"/>
      <dgm:spPr/>
    </dgm:pt>
    <dgm:pt modelId="{4A99D783-1EB2-4901-8BB3-7B098249F402}" type="pres">
      <dgm:prSet presAssocID="{9D59F557-6155-4149-BAE2-D50DB3621CFD}" presName="Name35" presStyleLbl="parChTrans1D3" presStyleIdx="4" presStyleCnt="6"/>
      <dgm:spPr/>
    </dgm:pt>
    <dgm:pt modelId="{59DAE3DA-3E4A-4C53-A21A-83076197FE0A}" type="pres">
      <dgm:prSet presAssocID="{58A0EC43-5030-461D-B633-7903DFC001EC}" presName="hierRoot2" presStyleCnt="0">
        <dgm:presLayoutVars>
          <dgm:hierBranch val="init"/>
        </dgm:presLayoutVars>
      </dgm:prSet>
      <dgm:spPr/>
    </dgm:pt>
    <dgm:pt modelId="{A5C06926-3644-4993-B7D9-29D71423AFF9}" type="pres">
      <dgm:prSet presAssocID="{58A0EC43-5030-461D-B633-7903DFC001EC}" presName="rootComposite" presStyleCnt="0"/>
      <dgm:spPr/>
    </dgm:pt>
    <dgm:pt modelId="{D4131042-8234-457D-9CBE-3DAD361FE601}" type="pres">
      <dgm:prSet presAssocID="{58A0EC43-5030-461D-B633-7903DFC001EC}" presName="rootText" presStyleLbl="node3" presStyleIdx="4" presStyleCnt="6">
        <dgm:presLayoutVars>
          <dgm:chPref val="3"/>
        </dgm:presLayoutVars>
      </dgm:prSet>
      <dgm:spPr/>
    </dgm:pt>
    <dgm:pt modelId="{5EE32F30-2418-46C0-8596-D0170C3495CC}" type="pres">
      <dgm:prSet presAssocID="{58A0EC43-5030-461D-B633-7903DFC001EC}" presName="rootConnector" presStyleLbl="node3" presStyleIdx="4" presStyleCnt="6"/>
      <dgm:spPr/>
    </dgm:pt>
    <dgm:pt modelId="{BCBB3C10-F0EB-403D-A57E-7B8DCEC516C6}" type="pres">
      <dgm:prSet presAssocID="{58A0EC43-5030-461D-B633-7903DFC001EC}" presName="hierChild4" presStyleCnt="0"/>
      <dgm:spPr/>
    </dgm:pt>
    <dgm:pt modelId="{4505747E-3ED3-4FC3-B0BE-9A28EDA434C2}" type="pres">
      <dgm:prSet presAssocID="{58A0EC43-5030-461D-B633-7903DFC001EC}" presName="hierChild5" presStyleCnt="0"/>
      <dgm:spPr/>
    </dgm:pt>
    <dgm:pt modelId="{4153E86A-C443-4947-A0F2-3E158573DCD4}" type="pres">
      <dgm:prSet presAssocID="{763987A7-5150-4432-91F2-6AD0607BE376}" presName="Name35" presStyleLbl="parChTrans1D3" presStyleIdx="5" presStyleCnt="6"/>
      <dgm:spPr/>
    </dgm:pt>
    <dgm:pt modelId="{1182398B-9B4D-4D1A-A114-B3BF93E16912}" type="pres">
      <dgm:prSet presAssocID="{73F23778-B19F-475C-9CF5-78C6E2F0241E}" presName="hierRoot2" presStyleCnt="0">
        <dgm:presLayoutVars>
          <dgm:hierBranch val="init"/>
        </dgm:presLayoutVars>
      </dgm:prSet>
      <dgm:spPr/>
    </dgm:pt>
    <dgm:pt modelId="{3DC1223B-C08F-4165-83AB-C0FB8F9903EC}" type="pres">
      <dgm:prSet presAssocID="{73F23778-B19F-475C-9CF5-78C6E2F0241E}" presName="rootComposite" presStyleCnt="0"/>
      <dgm:spPr/>
    </dgm:pt>
    <dgm:pt modelId="{8CEEF7D0-11AA-4E02-850F-2A108E396944}" type="pres">
      <dgm:prSet presAssocID="{73F23778-B19F-475C-9CF5-78C6E2F0241E}" presName="rootText" presStyleLbl="node3" presStyleIdx="5" presStyleCnt="6">
        <dgm:presLayoutVars>
          <dgm:chPref val="3"/>
        </dgm:presLayoutVars>
      </dgm:prSet>
      <dgm:spPr/>
    </dgm:pt>
    <dgm:pt modelId="{63F724E8-6670-45A1-BA90-D29E4AA5BF5D}" type="pres">
      <dgm:prSet presAssocID="{73F23778-B19F-475C-9CF5-78C6E2F0241E}" presName="rootConnector" presStyleLbl="node3" presStyleIdx="5" presStyleCnt="6"/>
      <dgm:spPr/>
    </dgm:pt>
    <dgm:pt modelId="{7D804E16-15DC-48D9-91FD-087E9FCB92C5}" type="pres">
      <dgm:prSet presAssocID="{73F23778-B19F-475C-9CF5-78C6E2F0241E}" presName="hierChild4" presStyleCnt="0"/>
      <dgm:spPr/>
    </dgm:pt>
    <dgm:pt modelId="{CBC1789F-E52F-4FAA-B140-35C0355068E1}" type="pres">
      <dgm:prSet presAssocID="{73F23778-B19F-475C-9CF5-78C6E2F0241E}" presName="hierChild5" presStyleCnt="0"/>
      <dgm:spPr/>
    </dgm:pt>
    <dgm:pt modelId="{5FCD1C92-842D-42A3-9402-71E0319D0FE9}" type="pres">
      <dgm:prSet presAssocID="{3FE747EA-7FC0-420F-B6E6-C07BAFEA6973}" presName="hierChild5" presStyleCnt="0"/>
      <dgm:spPr/>
    </dgm:pt>
    <dgm:pt modelId="{8FE4A73C-D89C-43AB-A352-BBD48DD8841E}" type="pres">
      <dgm:prSet presAssocID="{F968A142-1EF7-446E-A022-A3B82F3AF533}" presName="Name37" presStyleLbl="parChTrans1D2" presStyleIdx="2" presStyleCnt="5"/>
      <dgm:spPr/>
    </dgm:pt>
    <dgm:pt modelId="{5B3085B6-CB87-4852-BE59-EC0C82D3A1F0}" type="pres">
      <dgm:prSet presAssocID="{E332AEE7-1B81-4FA2-B129-1740EBADCBE3}" presName="hierRoot2" presStyleCnt="0">
        <dgm:presLayoutVars>
          <dgm:hierBranch val="init"/>
        </dgm:presLayoutVars>
      </dgm:prSet>
      <dgm:spPr/>
    </dgm:pt>
    <dgm:pt modelId="{21D24D81-E232-4CB0-973A-267E2DED6E80}" type="pres">
      <dgm:prSet presAssocID="{E332AEE7-1B81-4FA2-B129-1740EBADCBE3}" presName="rootComposite" presStyleCnt="0"/>
      <dgm:spPr/>
    </dgm:pt>
    <dgm:pt modelId="{81DCB6B6-6C57-4C51-8112-C0E527F59F8F}" type="pres">
      <dgm:prSet presAssocID="{E332AEE7-1B81-4FA2-B129-1740EBADCBE3}" presName="rootText" presStyleLbl="node2" presStyleIdx="2" presStyleCnt="3">
        <dgm:presLayoutVars>
          <dgm:chPref val="3"/>
        </dgm:presLayoutVars>
      </dgm:prSet>
      <dgm:spPr/>
    </dgm:pt>
    <dgm:pt modelId="{2625EF90-70D1-4D3D-ABF2-B779F4EE5AD0}" type="pres">
      <dgm:prSet presAssocID="{E332AEE7-1B81-4FA2-B129-1740EBADCBE3}" presName="rootConnector" presStyleLbl="node2" presStyleIdx="2" presStyleCnt="3"/>
      <dgm:spPr/>
    </dgm:pt>
    <dgm:pt modelId="{54338D32-4E58-4921-B560-DDE410267557}" type="pres">
      <dgm:prSet presAssocID="{E332AEE7-1B81-4FA2-B129-1740EBADCBE3}" presName="hierChild4" presStyleCnt="0"/>
      <dgm:spPr/>
    </dgm:pt>
    <dgm:pt modelId="{9C3722DC-6B31-4D86-95C4-DF3934B3541A}" type="pres">
      <dgm:prSet presAssocID="{E332AEE7-1B81-4FA2-B129-1740EBADCBE3}" presName="hierChild5" presStyleCnt="0"/>
      <dgm:spPr/>
    </dgm:pt>
    <dgm:pt modelId="{7C989D93-5F44-4D4A-8FB2-ACEF4E2DFF65}" type="pres">
      <dgm:prSet presAssocID="{00C0A06A-7FFC-4EE9-BC70-FD3F437A2F54}" presName="hierChild3" presStyleCnt="0"/>
      <dgm:spPr/>
    </dgm:pt>
    <dgm:pt modelId="{488B8648-06F9-4663-8DF5-DC747D8EED97}" type="pres">
      <dgm:prSet presAssocID="{E4FF8AA3-930B-4E9D-8F20-BF32171DBE41}" presName="Name111" presStyleLbl="parChTrans1D2" presStyleIdx="3" presStyleCnt="5"/>
      <dgm:spPr/>
    </dgm:pt>
    <dgm:pt modelId="{BF1371DF-53E2-4C1A-A745-1172B842C303}" type="pres">
      <dgm:prSet presAssocID="{7DE02DC6-BF59-4CF7-9676-55227226ABB0}" presName="hierRoot3" presStyleCnt="0">
        <dgm:presLayoutVars>
          <dgm:hierBranch val="init"/>
        </dgm:presLayoutVars>
      </dgm:prSet>
      <dgm:spPr/>
    </dgm:pt>
    <dgm:pt modelId="{05CD095C-2C2F-41CE-AF58-003A404D1AE5}" type="pres">
      <dgm:prSet presAssocID="{7DE02DC6-BF59-4CF7-9676-55227226ABB0}" presName="rootComposite3" presStyleCnt="0"/>
      <dgm:spPr/>
    </dgm:pt>
    <dgm:pt modelId="{A867439C-AF5F-49F1-90E4-E23207C5A01F}" type="pres">
      <dgm:prSet presAssocID="{7DE02DC6-BF59-4CF7-9676-55227226ABB0}" presName="rootText3" presStyleLbl="asst1" presStyleIdx="0" presStyleCnt="2" custScaleX="137175">
        <dgm:presLayoutVars>
          <dgm:chPref val="3"/>
        </dgm:presLayoutVars>
      </dgm:prSet>
      <dgm:spPr/>
    </dgm:pt>
    <dgm:pt modelId="{DBFE5316-D138-4257-9890-041A8F4A157F}" type="pres">
      <dgm:prSet presAssocID="{7DE02DC6-BF59-4CF7-9676-55227226ABB0}" presName="rootConnector3" presStyleLbl="asst1" presStyleIdx="0" presStyleCnt="2"/>
      <dgm:spPr/>
    </dgm:pt>
    <dgm:pt modelId="{E0A84BF7-9754-4B84-88D7-68AC87E2297C}" type="pres">
      <dgm:prSet presAssocID="{7DE02DC6-BF59-4CF7-9676-55227226ABB0}" presName="hierChild6" presStyleCnt="0"/>
      <dgm:spPr/>
    </dgm:pt>
    <dgm:pt modelId="{C5273C20-DF55-4405-BA0F-507633DE851D}" type="pres">
      <dgm:prSet presAssocID="{7DE02DC6-BF59-4CF7-9676-55227226ABB0}" presName="hierChild7" presStyleCnt="0"/>
      <dgm:spPr/>
    </dgm:pt>
    <dgm:pt modelId="{BDEF1DA0-A176-4AB0-A628-83320EAA2FF6}" type="pres">
      <dgm:prSet presAssocID="{94E47F44-D271-4829-8B57-76E92A5C520A}" presName="Name111" presStyleLbl="parChTrans1D2" presStyleIdx="4" presStyleCnt="5"/>
      <dgm:spPr/>
    </dgm:pt>
    <dgm:pt modelId="{590F8D4F-53F5-48B9-AAE3-628D87C50D7E}" type="pres">
      <dgm:prSet presAssocID="{D177BC8D-E1ED-4487-BFAD-23DC0F665AA0}" presName="hierRoot3" presStyleCnt="0">
        <dgm:presLayoutVars>
          <dgm:hierBranch val="init"/>
        </dgm:presLayoutVars>
      </dgm:prSet>
      <dgm:spPr/>
    </dgm:pt>
    <dgm:pt modelId="{8EE464DB-BFC1-4DF1-98A3-A6D19153A5F1}" type="pres">
      <dgm:prSet presAssocID="{D177BC8D-E1ED-4487-BFAD-23DC0F665AA0}" presName="rootComposite3" presStyleCnt="0"/>
      <dgm:spPr/>
    </dgm:pt>
    <dgm:pt modelId="{9F90263F-314D-4096-9045-718FB96267A2}" type="pres">
      <dgm:prSet presAssocID="{D177BC8D-E1ED-4487-BFAD-23DC0F665AA0}" presName="rootText3" presStyleLbl="asst1" presStyleIdx="1" presStyleCnt="2" custScaleX="139331">
        <dgm:presLayoutVars>
          <dgm:chPref val="3"/>
        </dgm:presLayoutVars>
      </dgm:prSet>
      <dgm:spPr/>
    </dgm:pt>
    <dgm:pt modelId="{26A3A935-D431-499D-A121-58BF1DFFB697}" type="pres">
      <dgm:prSet presAssocID="{D177BC8D-E1ED-4487-BFAD-23DC0F665AA0}" presName="rootConnector3" presStyleLbl="asst1" presStyleIdx="1" presStyleCnt="2"/>
      <dgm:spPr/>
    </dgm:pt>
    <dgm:pt modelId="{BF7EBCEC-AFB7-40CD-BEFC-AB38D826EE97}" type="pres">
      <dgm:prSet presAssocID="{D177BC8D-E1ED-4487-BFAD-23DC0F665AA0}" presName="hierChild6" presStyleCnt="0"/>
      <dgm:spPr/>
    </dgm:pt>
    <dgm:pt modelId="{89A65929-53B9-4C0E-B0A6-E2DBCCCFE175}" type="pres">
      <dgm:prSet presAssocID="{D177BC8D-E1ED-4487-BFAD-23DC0F665AA0}" presName="hierChild7" presStyleCnt="0"/>
      <dgm:spPr/>
    </dgm:pt>
  </dgm:ptLst>
  <dgm:cxnLst>
    <dgm:cxn modelId="{EBE8CB00-5776-4072-BFC8-90B4B836AC4E}" type="presOf" srcId="{D4BF47B0-0C55-4F93-BF92-B1556AE37BA8}" destId="{A3EFF428-3642-4F9A-AFEA-9A5FD0F08C0E}" srcOrd="0" destOrd="0" presId="urn:microsoft.com/office/officeart/2005/8/layout/orgChart1"/>
    <dgm:cxn modelId="{DB837F0A-9BF2-4DB2-AFF1-EF3413D2A32E}" srcId="{79451CC7-F4DE-4589-B9CE-64680FDE54F6}" destId="{969EFB01-3943-4168-B358-2F986C657649}" srcOrd="1" destOrd="0" parTransId="{DBB14E45-4156-4E7D-9B30-69FC02F44D9E}" sibTransId="{E434CD95-32C5-4599-AFEC-E4CE5F852A6E}"/>
    <dgm:cxn modelId="{26E1080C-2E49-48C1-97DD-01CA1F92AA5C}" type="presOf" srcId="{7DE02DC6-BF59-4CF7-9676-55227226ABB0}" destId="{DBFE5316-D138-4257-9890-041A8F4A157F}" srcOrd="1" destOrd="0" presId="urn:microsoft.com/office/officeart/2005/8/layout/orgChart1"/>
    <dgm:cxn modelId="{F085820D-0753-48C7-8381-FE5847C7BAB3}" type="presOf" srcId="{E4FF8AA3-930B-4E9D-8F20-BF32171DBE41}" destId="{488B8648-06F9-4663-8DF5-DC747D8EED97}" srcOrd="0" destOrd="0" presId="urn:microsoft.com/office/officeart/2005/8/layout/orgChart1"/>
    <dgm:cxn modelId="{CCEC0115-4E35-4BF9-9308-7A8658960356}" type="presOf" srcId="{DBB14E45-4156-4E7D-9B30-69FC02F44D9E}" destId="{9F21009D-9AA4-4002-ADB0-7C47C40C1ED1}" srcOrd="0" destOrd="0" presId="urn:microsoft.com/office/officeart/2005/8/layout/orgChart1"/>
    <dgm:cxn modelId="{EEB43715-9D32-40F1-9E6E-E5B9B9E57953}" type="presOf" srcId="{00C0A06A-7FFC-4EE9-BC70-FD3F437A2F54}" destId="{C32E1A6B-7934-4107-A521-FEB73B7B9520}" srcOrd="0" destOrd="0" presId="urn:microsoft.com/office/officeart/2005/8/layout/orgChart1"/>
    <dgm:cxn modelId="{B4202317-BA7D-4136-87A0-A96FC0059F96}" type="presOf" srcId="{3FE747EA-7FC0-420F-B6E6-C07BAFEA6973}" destId="{C6707D77-365B-4F95-AC99-6EAEA34E3E0E}" srcOrd="1" destOrd="0" presId="urn:microsoft.com/office/officeart/2005/8/layout/orgChart1"/>
    <dgm:cxn modelId="{8D0FB01E-3600-4A69-83C2-5B44C73BF96A}" srcId="{00C0A06A-7FFC-4EE9-BC70-FD3F437A2F54}" destId="{79451CC7-F4DE-4589-B9CE-64680FDE54F6}" srcOrd="2" destOrd="0" parTransId="{3309395F-9B10-4903-BBC4-7ED5F9AC4F84}" sibTransId="{C95A7C55-6DBC-4E05-AF2C-9EF7C608A661}"/>
    <dgm:cxn modelId="{AC192B22-5492-4009-BADA-585630134D95}" srcId="{00C0A06A-7FFC-4EE9-BC70-FD3F437A2F54}" destId="{D177BC8D-E1ED-4487-BFAD-23DC0F665AA0}" srcOrd="1" destOrd="0" parTransId="{94E47F44-D271-4829-8B57-76E92A5C520A}" sibTransId="{C0635338-5778-474A-8E82-8FE4A7510ED4}"/>
    <dgm:cxn modelId="{01A35D26-4AC3-488A-BFB9-7AE04E257D26}" type="presOf" srcId="{94E47F44-D271-4829-8B57-76E92A5C520A}" destId="{BDEF1DA0-A176-4AB0-A628-83320EAA2FF6}" srcOrd="0" destOrd="0" presId="urn:microsoft.com/office/officeart/2005/8/layout/orgChart1"/>
    <dgm:cxn modelId="{C2BC652B-370F-4CD2-883D-114FF2AE71AE}" type="presOf" srcId="{7DE02DC6-BF59-4CF7-9676-55227226ABB0}" destId="{A867439C-AF5F-49F1-90E4-E23207C5A01F}" srcOrd="0" destOrd="0" presId="urn:microsoft.com/office/officeart/2005/8/layout/orgChart1"/>
    <dgm:cxn modelId="{45A47140-1319-4D5F-965C-E58A1519C858}" srcId="{9C9D5B5E-D75B-4DE6-83F1-B32605A89373}" destId="{00C0A06A-7FFC-4EE9-BC70-FD3F437A2F54}" srcOrd="0" destOrd="0" parTransId="{A87AD6F2-951F-40EE-A810-BCE4C694176A}" sibTransId="{EE61594D-3439-403B-BECE-78F511EC869D}"/>
    <dgm:cxn modelId="{3542345F-878D-425E-AACB-9350905E4A24}" type="presOf" srcId="{73F23778-B19F-475C-9CF5-78C6E2F0241E}" destId="{8CEEF7D0-11AA-4E02-850F-2A108E396944}" srcOrd="0" destOrd="0" presId="urn:microsoft.com/office/officeart/2005/8/layout/orgChart1"/>
    <dgm:cxn modelId="{1886DB5F-D869-481C-8747-9476A1E788EC}" type="presOf" srcId="{C2ABA17D-F8F1-4470-9878-5C90E323FCEB}" destId="{13AB9024-70DB-47AA-AED6-471308CC805D}" srcOrd="0" destOrd="0" presId="urn:microsoft.com/office/officeart/2005/8/layout/orgChart1"/>
    <dgm:cxn modelId="{9A796941-155E-461F-896E-A222D8679D27}" type="presOf" srcId="{D177BC8D-E1ED-4487-BFAD-23DC0F665AA0}" destId="{9F90263F-314D-4096-9045-718FB96267A2}" srcOrd="0" destOrd="0" presId="urn:microsoft.com/office/officeart/2005/8/layout/orgChart1"/>
    <dgm:cxn modelId="{BCA45067-AC59-4662-B803-0F7C724792E2}" type="presOf" srcId="{763987A7-5150-4432-91F2-6AD0607BE376}" destId="{4153E86A-C443-4947-A0F2-3E158573DCD4}" srcOrd="0" destOrd="0" presId="urn:microsoft.com/office/officeart/2005/8/layout/orgChart1"/>
    <dgm:cxn modelId="{38D91C6C-D255-4E56-92D4-ABCB40405E67}" type="presOf" srcId="{00C0A06A-7FFC-4EE9-BC70-FD3F437A2F54}" destId="{EE995C1B-4BB2-4CE1-9D60-2BB102C12242}" srcOrd="1" destOrd="0" presId="urn:microsoft.com/office/officeart/2005/8/layout/orgChart1"/>
    <dgm:cxn modelId="{2C8E966F-F8BE-41D7-985F-54626783634F}" type="presOf" srcId="{58A0EC43-5030-461D-B633-7903DFC001EC}" destId="{5EE32F30-2418-46C0-8596-D0170C3495CC}" srcOrd="1" destOrd="0" presId="urn:microsoft.com/office/officeart/2005/8/layout/orgChart1"/>
    <dgm:cxn modelId="{3ED37F72-8A37-4A79-AC7A-D5D227DBDD81}" srcId="{00C0A06A-7FFC-4EE9-BC70-FD3F437A2F54}" destId="{7DE02DC6-BF59-4CF7-9676-55227226ABB0}" srcOrd="0" destOrd="0" parTransId="{E4FF8AA3-930B-4E9D-8F20-BF32171DBE41}" sibTransId="{2325F232-CFE9-4B68-AD1E-142865E9D37D}"/>
    <dgm:cxn modelId="{88B33773-8EA3-4226-B1E2-0BCC5DBC70A6}" type="presOf" srcId="{969EFB01-3943-4168-B358-2F986C657649}" destId="{2500D7F5-2CED-464A-9998-7180EA9BF0EC}" srcOrd="0" destOrd="0" presId="urn:microsoft.com/office/officeart/2005/8/layout/orgChart1"/>
    <dgm:cxn modelId="{B6A57974-E376-4589-8065-15AE5EA90101}" type="presOf" srcId="{F968A142-1EF7-446E-A022-A3B82F3AF533}" destId="{8FE4A73C-D89C-43AB-A352-BBD48DD8841E}" srcOrd="0" destOrd="0" presId="urn:microsoft.com/office/officeart/2005/8/layout/orgChart1"/>
    <dgm:cxn modelId="{F0E0787C-40CD-4758-AF0D-3097C556509B}" type="presOf" srcId="{11DBD62B-B813-48B0-9185-5B7CB706572E}" destId="{35B5B793-13FF-4DAD-A09F-97DF30DAF20C}" srcOrd="0" destOrd="0" presId="urn:microsoft.com/office/officeart/2005/8/layout/orgChart1"/>
    <dgm:cxn modelId="{BFD2717F-350F-4829-BC27-30C49E1B9C05}" type="presOf" srcId="{11BD6FB9-33CC-4210-928E-8CC7C02CB160}" destId="{13F37BC6-A5C8-4470-B392-6F3A08E72DC6}" srcOrd="0" destOrd="0" presId="urn:microsoft.com/office/officeart/2005/8/layout/orgChart1"/>
    <dgm:cxn modelId="{50329F94-2B68-42B5-AA33-FBC403ADC7DB}" type="presOf" srcId="{79451CC7-F4DE-4589-B9CE-64680FDE54F6}" destId="{B537C368-EFB4-47C2-8558-5D07F4F5B1B1}" srcOrd="1" destOrd="0" presId="urn:microsoft.com/office/officeart/2005/8/layout/orgChart1"/>
    <dgm:cxn modelId="{C543869B-3184-41A4-85D4-E1BDBEDF856C}" type="presOf" srcId="{11DBD62B-B813-48B0-9185-5B7CB706572E}" destId="{484C0E06-9800-4B5E-9F0D-37645E4CF06E}" srcOrd="1" destOrd="0" presId="urn:microsoft.com/office/officeart/2005/8/layout/orgChart1"/>
    <dgm:cxn modelId="{8FCACE9F-DC33-433A-95E0-F04B9945DCD1}" type="presOf" srcId="{79451CC7-F4DE-4589-B9CE-64680FDE54F6}" destId="{B7C9766B-3369-47C5-BD35-1ACC7C28A34E}" srcOrd="0" destOrd="0" presId="urn:microsoft.com/office/officeart/2005/8/layout/orgChart1"/>
    <dgm:cxn modelId="{7A4542A7-7F09-4330-8D9E-87180D25F068}" type="presOf" srcId="{D4384DA0-3556-49E0-BB21-5F18D113D53D}" destId="{7C3D03F6-F33D-4773-B174-36D79AC876E9}" srcOrd="0" destOrd="0" presId="urn:microsoft.com/office/officeart/2005/8/layout/orgChart1"/>
    <dgm:cxn modelId="{338FDEA7-4061-430C-987D-44E220BAEC9D}" type="presOf" srcId="{5399AEF4-CCA3-4CDD-AEB0-6C268ED9B794}" destId="{566D0E7B-2479-481A-AFF2-4103A47EB390}" srcOrd="1" destOrd="0" presId="urn:microsoft.com/office/officeart/2005/8/layout/orgChart1"/>
    <dgm:cxn modelId="{EDE38EAB-E109-4507-9AF9-2E2190159EFA}" srcId="{3FE747EA-7FC0-420F-B6E6-C07BAFEA6973}" destId="{5399AEF4-CCA3-4CDD-AEB0-6C268ED9B794}" srcOrd="0" destOrd="0" parTransId="{C3E03939-F18C-447C-B59B-D5D77DE72577}" sibTransId="{05BA7910-7554-4135-9AD5-26A363B0B6E3}"/>
    <dgm:cxn modelId="{CE75E9BC-E8C3-44B4-B2FE-76314DE7F93F}" type="presOf" srcId="{9D59F557-6155-4149-BAE2-D50DB3621CFD}" destId="{4A99D783-1EB2-4901-8BB3-7B098249F402}" srcOrd="0" destOrd="0" presId="urn:microsoft.com/office/officeart/2005/8/layout/orgChart1"/>
    <dgm:cxn modelId="{7F5054C5-61E0-41C4-AF25-3635FB15335A}" srcId="{00C0A06A-7FFC-4EE9-BC70-FD3F437A2F54}" destId="{E332AEE7-1B81-4FA2-B129-1740EBADCBE3}" srcOrd="4" destOrd="0" parTransId="{F968A142-1EF7-446E-A022-A3B82F3AF533}" sibTransId="{CBAD84D7-EA79-44F5-94F8-F9D052AA5020}"/>
    <dgm:cxn modelId="{5A4AD4C9-6168-48FB-B8D8-FA709D2AE73E}" srcId="{3FE747EA-7FC0-420F-B6E6-C07BAFEA6973}" destId="{58A0EC43-5030-461D-B633-7903DFC001EC}" srcOrd="2" destOrd="0" parTransId="{9D59F557-6155-4149-BAE2-D50DB3621CFD}" sibTransId="{03A260E3-4584-43E4-8250-29DBD49D8B05}"/>
    <dgm:cxn modelId="{DC5625CA-13FE-4324-AC57-0D02C4587894}" type="presOf" srcId="{5399AEF4-CCA3-4CDD-AEB0-6C268ED9B794}" destId="{09C62A1C-C103-431C-8066-85B33D049A4B}" srcOrd="0" destOrd="0" presId="urn:microsoft.com/office/officeart/2005/8/layout/orgChart1"/>
    <dgm:cxn modelId="{59A4FFCD-6DB6-4FAE-8507-01DF4B563A7F}" type="presOf" srcId="{C3E03939-F18C-447C-B59B-D5D77DE72577}" destId="{CD2D3A1B-4989-489D-9206-27DF33D15CE9}" srcOrd="0" destOrd="0" presId="urn:microsoft.com/office/officeart/2005/8/layout/orgChart1"/>
    <dgm:cxn modelId="{0C1612D3-2080-49A1-8359-12A0FD1FB878}" type="presOf" srcId="{9C9D5B5E-D75B-4DE6-83F1-B32605A89373}" destId="{4C87495C-B903-45E7-BCF5-E37CB118E7A9}" srcOrd="0" destOrd="0" presId="urn:microsoft.com/office/officeart/2005/8/layout/orgChart1"/>
    <dgm:cxn modelId="{153510DB-341E-4016-B537-C91253479FE8}" srcId="{3FE747EA-7FC0-420F-B6E6-C07BAFEA6973}" destId="{73F23778-B19F-475C-9CF5-78C6E2F0241E}" srcOrd="3" destOrd="0" parTransId="{763987A7-5150-4432-91F2-6AD0607BE376}" sibTransId="{6E72B4D0-70C0-49BA-8D30-D82CA65E706D}"/>
    <dgm:cxn modelId="{E63407E2-1C56-46AA-90F1-BB46115FDF33}" type="presOf" srcId="{D177BC8D-E1ED-4487-BFAD-23DC0F665AA0}" destId="{26A3A935-D431-499D-A121-58BF1DFFB697}" srcOrd="1" destOrd="0" presId="urn:microsoft.com/office/officeart/2005/8/layout/orgChart1"/>
    <dgm:cxn modelId="{3CA6C6E7-D7E9-48B3-98E6-676AB86E7EA7}" type="presOf" srcId="{E332AEE7-1B81-4FA2-B129-1740EBADCBE3}" destId="{81DCB6B6-6C57-4C51-8112-C0E527F59F8F}" srcOrd="0" destOrd="0" presId="urn:microsoft.com/office/officeart/2005/8/layout/orgChart1"/>
    <dgm:cxn modelId="{5B8472E8-E282-40F9-A4EF-DE34A3007889}" srcId="{3FE747EA-7FC0-420F-B6E6-C07BAFEA6973}" destId="{11DBD62B-B813-48B0-9185-5B7CB706572E}" srcOrd="1" destOrd="0" parTransId="{C2ABA17D-F8F1-4470-9878-5C90E323FCEB}" sibTransId="{EBD3EDA9-A3B5-4303-835E-8FE052F7F22D}"/>
    <dgm:cxn modelId="{60611FEB-A9DF-44D0-9F01-EA1E2FB431E6}" type="presOf" srcId="{73F23778-B19F-475C-9CF5-78C6E2F0241E}" destId="{63F724E8-6670-45A1-BA90-D29E4AA5BF5D}" srcOrd="1" destOrd="0" presId="urn:microsoft.com/office/officeart/2005/8/layout/orgChart1"/>
    <dgm:cxn modelId="{491558EE-39DB-4A39-9EFC-A35D4CE5D2BC}" type="presOf" srcId="{969EFB01-3943-4168-B358-2F986C657649}" destId="{2A5DC7B8-5A8C-446A-AB04-116C904DAC45}" srcOrd="1" destOrd="0" presId="urn:microsoft.com/office/officeart/2005/8/layout/orgChart1"/>
    <dgm:cxn modelId="{9585A2F3-706F-450A-94C6-2B680D3E0747}" type="presOf" srcId="{E332AEE7-1B81-4FA2-B129-1740EBADCBE3}" destId="{2625EF90-70D1-4D3D-ABF2-B779F4EE5AD0}" srcOrd="1" destOrd="0" presId="urn:microsoft.com/office/officeart/2005/8/layout/orgChart1"/>
    <dgm:cxn modelId="{34F094F5-B49C-4AB2-ACF3-5C15F232279D}" type="presOf" srcId="{58A0EC43-5030-461D-B633-7903DFC001EC}" destId="{D4131042-8234-457D-9CBE-3DAD361FE601}" srcOrd="0" destOrd="0" presId="urn:microsoft.com/office/officeart/2005/8/layout/orgChart1"/>
    <dgm:cxn modelId="{63FBAAF6-ED2E-4A23-A406-93029585FFDA}" type="presOf" srcId="{3FE747EA-7FC0-420F-B6E6-C07BAFEA6973}" destId="{464FBB3A-9C5C-436C-BB8C-EA5C702A9105}" srcOrd="0" destOrd="0" presId="urn:microsoft.com/office/officeart/2005/8/layout/orgChart1"/>
    <dgm:cxn modelId="{88DC4AFA-D376-45BE-8861-A213B2251C3A}" srcId="{79451CC7-F4DE-4589-B9CE-64680FDE54F6}" destId="{D4384DA0-3556-49E0-BB21-5F18D113D53D}" srcOrd="0" destOrd="0" parTransId="{11BD6FB9-33CC-4210-928E-8CC7C02CB160}" sibTransId="{9AC4A1E0-3122-44E6-A918-64B55AC81BF2}"/>
    <dgm:cxn modelId="{7B908EFC-91DA-4466-82C9-43AB07758B99}" type="presOf" srcId="{D4384DA0-3556-49E0-BB21-5F18D113D53D}" destId="{481D16F9-478F-4D78-AA7D-8D873B60FBE8}" srcOrd="1" destOrd="0" presId="urn:microsoft.com/office/officeart/2005/8/layout/orgChart1"/>
    <dgm:cxn modelId="{006FF4FC-D678-4821-B53E-DFA32E349511}" srcId="{00C0A06A-7FFC-4EE9-BC70-FD3F437A2F54}" destId="{3FE747EA-7FC0-420F-B6E6-C07BAFEA6973}" srcOrd="3" destOrd="0" parTransId="{D4BF47B0-0C55-4F93-BF92-B1556AE37BA8}" sibTransId="{78DA64EA-41C8-4FA2-9467-A2F829A37CE2}"/>
    <dgm:cxn modelId="{98A8ABFE-077A-4781-A2DC-A13EF438F18C}" type="presOf" srcId="{3309395F-9B10-4903-BBC4-7ED5F9AC4F84}" destId="{767DE151-7BD4-4CDB-A733-EE895E73B4FB}" srcOrd="0" destOrd="0" presId="urn:microsoft.com/office/officeart/2005/8/layout/orgChart1"/>
    <dgm:cxn modelId="{36FCD104-A295-4CDD-A889-22CD32B6AE21}" type="presParOf" srcId="{4C87495C-B903-45E7-BCF5-E37CB118E7A9}" destId="{8C005A54-FA0F-4999-933A-DBE9B49AF9E0}" srcOrd="0" destOrd="0" presId="urn:microsoft.com/office/officeart/2005/8/layout/orgChart1"/>
    <dgm:cxn modelId="{4D1BA736-0B37-4A75-8EB8-1291779B21C9}" type="presParOf" srcId="{8C005A54-FA0F-4999-933A-DBE9B49AF9E0}" destId="{2771B62C-6244-4BB8-9C3E-F92A38FBABB8}" srcOrd="0" destOrd="0" presId="urn:microsoft.com/office/officeart/2005/8/layout/orgChart1"/>
    <dgm:cxn modelId="{987C8D6B-BD45-4122-A97A-135C54B0E16E}" type="presParOf" srcId="{2771B62C-6244-4BB8-9C3E-F92A38FBABB8}" destId="{C32E1A6B-7934-4107-A521-FEB73B7B9520}" srcOrd="0" destOrd="0" presId="urn:microsoft.com/office/officeart/2005/8/layout/orgChart1"/>
    <dgm:cxn modelId="{74A992EC-8F7D-47D4-8F37-5AAA09D0BA38}" type="presParOf" srcId="{2771B62C-6244-4BB8-9C3E-F92A38FBABB8}" destId="{EE995C1B-4BB2-4CE1-9D60-2BB102C12242}" srcOrd="1" destOrd="0" presId="urn:microsoft.com/office/officeart/2005/8/layout/orgChart1"/>
    <dgm:cxn modelId="{5E597153-3A9A-4011-B472-673C5FB3492E}" type="presParOf" srcId="{8C005A54-FA0F-4999-933A-DBE9B49AF9E0}" destId="{EB85DDF8-AA44-4E41-AFE4-237CC18B71A3}" srcOrd="1" destOrd="0" presId="urn:microsoft.com/office/officeart/2005/8/layout/orgChart1"/>
    <dgm:cxn modelId="{8D7BE339-C712-4382-9DCA-80E203F9EE24}" type="presParOf" srcId="{EB85DDF8-AA44-4E41-AFE4-237CC18B71A3}" destId="{767DE151-7BD4-4CDB-A733-EE895E73B4FB}" srcOrd="0" destOrd="0" presId="urn:microsoft.com/office/officeart/2005/8/layout/orgChart1"/>
    <dgm:cxn modelId="{C6C2F7B2-671E-4896-B197-ED8010672791}" type="presParOf" srcId="{EB85DDF8-AA44-4E41-AFE4-237CC18B71A3}" destId="{C2B71AAB-FB17-46AB-8FC1-BE8C243D63B9}" srcOrd="1" destOrd="0" presId="urn:microsoft.com/office/officeart/2005/8/layout/orgChart1"/>
    <dgm:cxn modelId="{1550BE21-F0B8-4A81-95A8-C8E207D94801}" type="presParOf" srcId="{C2B71AAB-FB17-46AB-8FC1-BE8C243D63B9}" destId="{BEB6424B-8C5A-45C7-A5BA-8208E327B351}" srcOrd="0" destOrd="0" presId="urn:microsoft.com/office/officeart/2005/8/layout/orgChart1"/>
    <dgm:cxn modelId="{CC24DDEC-F8A4-4969-9E2F-1A17FB4F9995}" type="presParOf" srcId="{BEB6424B-8C5A-45C7-A5BA-8208E327B351}" destId="{B7C9766B-3369-47C5-BD35-1ACC7C28A34E}" srcOrd="0" destOrd="0" presId="urn:microsoft.com/office/officeart/2005/8/layout/orgChart1"/>
    <dgm:cxn modelId="{91720256-F59A-4DE3-AF3F-451C03EE82F1}" type="presParOf" srcId="{BEB6424B-8C5A-45C7-A5BA-8208E327B351}" destId="{B537C368-EFB4-47C2-8558-5D07F4F5B1B1}" srcOrd="1" destOrd="0" presId="urn:microsoft.com/office/officeart/2005/8/layout/orgChart1"/>
    <dgm:cxn modelId="{6B9110E6-F776-4581-B5FC-100EFD659B51}" type="presParOf" srcId="{C2B71AAB-FB17-46AB-8FC1-BE8C243D63B9}" destId="{0A9C3E20-66C2-4D59-AB03-3E4F6BAF9E0B}" srcOrd="1" destOrd="0" presId="urn:microsoft.com/office/officeart/2005/8/layout/orgChart1"/>
    <dgm:cxn modelId="{F5594542-9AD3-4659-BE41-4584E01624AD}" type="presParOf" srcId="{0A9C3E20-66C2-4D59-AB03-3E4F6BAF9E0B}" destId="{13F37BC6-A5C8-4470-B392-6F3A08E72DC6}" srcOrd="0" destOrd="0" presId="urn:microsoft.com/office/officeart/2005/8/layout/orgChart1"/>
    <dgm:cxn modelId="{E60E6E73-6791-473C-BC50-D0105FE1AA16}" type="presParOf" srcId="{0A9C3E20-66C2-4D59-AB03-3E4F6BAF9E0B}" destId="{94CFA310-8BC7-461C-A81A-9145626580F1}" srcOrd="1" destOrd="0" presId="urn:microsoft.com/office/officeart/2005/8/layout/orgChart1"/>
    <dgm:cxn modelId="{07C29BC6-2B2B-495F-8CD6-04A9F5625796}" type="presParOf" srcId="{94CFA310-8BC7-461C-A81A-9145626580F1}" destId="{AFB296B7-CC22-45F6-9C89-DCF7DA2AD3D9}" srcOrd="0" destOrd="0" presId="urn:microsoft.com/office/officeart/2005/8/layout/orgChart1"/>
    <dgm:cxn modelId="{325A74B1-F23F-4602-9B76-9F460455F220}" type="presParOf" srcId="{AFB296B7-CC22-45F6-9C89-DCF7DA2AD3D9}" destId="{7C3D03F6-F33D-4773-B174-36D79AC876E9}" srcOrd="0" destOrd="0" presId="urn:microsoft.com/office/officeart/2005/8/layout/orgChart1"/>
    <dgm:cxn modelId="{66C29BA5-DB5E-4379-8D38-69AB2985E033}" type="presParOf" srcId="{AFB296B7-CC22-45F6-9C89-DCF7DA2AD3D9}" destId="{481D16F9-478F-4D78-AA7D-8D873B60FBE8}" srcOrd="1" destOrd="0" presId="urn:microsoft.com/office/officeart/2005/8/layout/orgChart1"/>
    <dgm:cxn modelId="{3C1F14F2-F9E0-486B-B49D-D17C734CC8B1}" type="presParOf" srcId="{94CFA310-8BC7-461C-A81A-9145626580F1}" destId="{4E3868DB-C392-46A2-B2F0-A7B76BEB58A3}" srcOrd="1" destOrd="0" presId="urn:microsoft.com/office/officeart/2005/8/layout/orgChart1"/>
    <dgm:cxn modelId="{476EAA97-BE67-4072-9323-2F0BF79C7958}" type="presParOf" srcId="{94CFA310-8BC7-461C-A81A-9145626580F1}" destId="{1E198891-FD98-41EE-BC73-E9B7EAE06780}" srcOrd="2" destOrd="0" presId="urn:microsoft.com/office/officeart/2005/8/layout/orgChart1"/>
    <dgm:cxn modelId="{8A9C8613-3BD0-4D50-B0B4-73CA6065B351}" type="presParOf" srcId="{0A9C3E20-66C2-4D59-AB03-3E4F6BAF9E0B}" destId="{9F21009D-9AA4-4002-ADB0-7C47C40C1ED1}" srcOrd="2" destOrd="0" presId="urn:microsoft.com/office/officeart/2005/8/layout/orgChart1"/>
    <dgm:cxn modelId="{48DBC08F-786B-4445-95B7-7A0D336DA9CA}" type="presParOf" srcId="{0A9C3E20-66C2-4D59-AB03-3E4F6BAF9E0B}" destId="{F1F5CDD3-9374-4176-865F-97AA26C1B159}" srcOrd="3" destOrd="0" presId="urn:microsoft.com/office/officeart/2005/8/layout/orgChart1"/>
    <dgm:cxn modelId="{2A721C51-5101-4511-976E-2EBD919B5E04}" type="presParOf" srcId="{F1F5CDD3-9374-4176-865F-97AA26C1B159}" destId="{3B58A763-13BE-4128-ACAA-23B7FED52AB7}" srcOrd="0" destOrd="0" presId="urn:microsoft.com/office/officeart/2005/8/layout/orgChart1"/>
    <dgm:cxn modelId="{FCD0364B-337D-433D-95C7-CCEED15251DE}" type="presParOf" srcId="{3B58A763-13BE-4128-ACAA-23B7FED52AB7}" destId="{2500D7F5-2CED-464A-9998-7180EA9BF0EC}" srcOrd="0" destOrd="0" presId="urn:microsoft.com/office/officeart/2005/8/layout/orgChart1"/>
    <dgm:cxn modelId="{247ADCC0-F573-4153-B5ED-4B71AC39366C}" type="presParOf" srcId="{3B58A763-13BE-4128-ACAA-23B7FED52AB7}" destId="{2A5DC7B8-5A8C-446A-AB04-116C904DAC45}" srcOrd="1" destOrd="0" presId="urn:microsoft.com/office/officeart/2005/8/layout/orgChart1"/>
    <dgm:cxn modelId="{85AD6158-65AB-4006-8286-DC7F00605C3D}" type="presParOf" srcId="{F1F5CDD3-9374-4176-865F-97AA26C1B159}" destId="{87F9F458-C214-43F7-8277-B66A3B072B15}" srcOrd="1" destOrd="0" presId="urn:microsoft.com/office/officeart/2005/8/layout/orgChart1"/>
    <dgm:cxn modelId="{CCD6396D-54B7-4159-8B90-C9EB960FC26B}" type="presParOf" srcId="{F1F5CDD3-9374-4176-865F-97AA26C1B159}" destId="{4DAA1923-82FC-4CBD-84D5-98F605CDDF52}" srcOrd="2" destOrd="0" presId="urn:microsoft.com/office/officeart/2005/8/layout/orgChart1"/>
    <dgm:cxn modelId="{2530B7C6-9AA0-4468-BEA8-33185E5CED32}" type="presParOf" srcId="{C2B71AAB-FB17-46AB-8FC1-BE8C243D63B9}" destId="{A65B5692-1222-4E81-9CB9-2A85C5C63EF4}" srcOrd="2" destOrd="0" presId="urn:microsoft.com/office/officeart/2005/8/layout/orgChart1"/>
    <dgm:cxn modelId="{BD1CB804-C37C-4E39-87F5-B4E0E4DF4C53}" type="presParOf" srcId="{EB85DDF8-AA44-4E41-AFE4-237CC18B71A3}" destId="{A3EFF428-3642-4F9A-AFEA-9A5FD0F08C0E}" srcOrd="2" destOrd="0" presId="urn:microsoft.com/office/officeart/2005/8/layout/orgChart1"/>
    <dgm:cxn modelId="{72362A39-8B15-4319-8744-4BFD3837090D}" type="presParOf" srcId="{EB85DDF8-AA44-4E41-AFE4-237CC18B71A3}" destId="{D8AE0190-0CDB-4B1E-B0B9-2CBDE34FEDB7}" srcOrd="3" destOrd="0" presId="urn:microsoft.com/office/officeart/2005/8/layout/orgChart1"/>
    <dgm:cxn modelId="{73F60669-C2EC-4EC5-891D-07199F2CBA98}" type="presParOf" srcId="{D8AE0190-0CDB-4B1E-B0B9-2CBDE34FEDB7}" destId="{5B7A1FE2-9AD6-4BEF-BFDD-661DBDBA96DF}" srcOrd="0" destOrd="0" presId="urn:microsoft.com/office/officeart/2005/8/layout/orgChart1"/>
    <dgm:cxn modelId="{B14B334D-CEC3-41B3-AD69-13E8F94912D4}" type="presParOf" srcId="{5B7A1FE2-9AD6-4BEF-BFDD-661DBDBA96DF}" destId="{464FBB3A-9C5C-436C-BB8C-EA5C702A9105}" srcOrd="0" destOrd="0" presId="urn:microsoft.com/office/officeart/2005/8/layout/orgChart1"/>
    <dgm:cxn modelId="{FB7134C9-8E5F-4F1B-8744-37D915967330}" type="presParOf" srcId="{5B7A1FE2-9AD6-4BEF-BFDD-661DBDBA96DF}" destId="{C6707D77-365B-4F95-AC99-6EAEA34E3E0E}" srcOrd="1" destOrd="0" presId="urn:microsoft.com/office/officeart/2005/8/layout/orgChart1"/>
    <dgm:cxn modelId="{FD59D5CC-0DB8-4EA3-BAEA-7E71297E5F21}" type="presParOf" srcId="{D8AE0190-0CDB-4B1E-B0B9-2CBDE34FEDB7}" destId="{0B469D6C-D70C-4AD7-A941-CE128CD309A8}" srcOrd="1" destOrd="0" presId="urn:microsoft.com/office/officeart/2005/8/layout/orgChart1"/>
    <dgm:cxn modelId="{E5895473-9792-4E2C-9288-19A068A46EA1}" type="presParOf" srcId="{0B469D6C-D70C-4AD7-A941-CE128CD309A8}" destId="{CD2D3A1B-4989-489D-9206-27DF33D15CE9}" srcOrd="0" destOrd="0" presId="urn:microsoft.com/office/officeart/2005/8/layout/orgChart1"/>
    <dgm:cxn modelId="{6B3BAF4C-6CCD-43A0-8293-7CFB1E91BD45}" type="presParOf" srcId="{0B469D6C-D70C-4AD7-A941-CE128CD309A8}" destId="{E7F28A09-7E3E-43FD-A8A9-5B8A0DED0760}" srcOrd="1" destOrd="0" presId="urn:microsoft.com/office/officeart/2005/8/layout/orgChart1"/>
    <dgm:cxn modelId="{8B5EE25E-817F-430B-8397-92AB5AD7FE42}" type="presParOf" srcId="{E7F28A09-7E3E-43FD-A8A9-5B8A0DED0760}" destId="{CD20AAFC-2CD8-44D7-A8C4-3981DCB84727}" srcOrd="0" destOrd="0" presId="urn:microsoft.com/office/officeart/2005/8/layout/orgChart1"/>
    <dgm:cxn modelId="{63AD874D-CA24-4A10-9A5D-7D523B723889}" type="presParOf" srcId="{CD20AAFC-2CD8-44D7-A8C4-3981DCB84727}" destId="{09C62A1C-C103-431C-8066-85B33D049A4B}" srcOrd="0" destOrd="0" presId="urn:microsoft.com/office/officeart/2005/8/layout/orgChart1"/>
    <dgm:cxn modelId="{B7C1BD39-7D42-413A-8D9E-0C7F00E2443B}" type="presParOf" srcId="{CD20AAFC-2CD8-44D7-A8C4-3981DCB84727}" destId="{566D0E7B-2479-481A-AFF2-4103A47EB390}" srcOrd="1" destOrd="0" presId="urn:microsoft.com/office/officeart/2005/8/layout/orgChart1"/>
    <dgm:cxn modelId="{977E403C-6D3B-4282-965A-1BFB4ADCB119}" type="presParOf" srcId="{E7F28A09-7E3E-43FD-A8A9-5B8A0DED0760}" destId="{62D293B2-CB45-414B-98FE-DC857B72F8A5}" srcOrd="1" destOrd="0" presId="urn:microsoft.com/office/officeart/2005/8/layout/orgChart1"/>
    <dgm:cxn modelId="{7B071F26-050F-403F-9AEC-9F24B1EB4766}" type="presParOf" srcId="{E7F28A09-7E3E-43FD-A8A9-5B8A0DED0760}" destId="{4917ADEE-C5C2-418D-9737-CCF67B644EA6}" srcOrd="2" destOrd="0" presId="urn:microsoft.com/office/officeart/2005/8/layout/orgChart1"/>
    <dgm:cxn modelId="{C3FD142C-914F-4CC3-BFD9-66A9A4F9DF03}" type="presParOf" srcId="{0B469D6C-D70C-4AD7-A941-CE128CD309A8}" destId="{13AB9024-70DB-47AA-AED6-471308CC805D}" srcOrd="2" destOrd="0" presId="urn:microsoft.com/office/officeart/2005/8/layout/orgChart1"/>
    <dgm:cxn modelId="{18D75438-AFE0-4E3B-AD87-C3AA5037BCEC}" type="presParOf" srcId="{0B469D6C-D70C-4AD7-A941-CE128CD309A8}" destId="{1A65FF65-53E0-471C-BEA9-EBB1CFFD1D7F}" srcOrd="3" destOrd="0" presId="urn:microsoft.com/office/officeart/2005/8/layout/orgChart1"/>
    <dgm:cxn modelId="{198F464C-8E16-4656-8DB6-7211A6C00323}" type="presParOf" srcId="{1A65FF65-53E0-471C-BEA9-EBB1CFFD1D7F}" destId="{AF84930C-2C1B-4F01-A005-6CD53524E6EA}" srcOrd="0" destOrd="0" presId="urn:microsoft.com/office/officeart/2005/8/layout/orgChart1"/>
    <dgm:cxn modelId="{76D77080-0EE0-4F61-9162-B1F72588B6D1}" type="presParOf" srcId="{AF84930C-2C1B-4F01-A005-6CD53524E6EA}" destId="{35B5B793-13FF-4DAD-A09F-97DF30DAF20C}" srcOrd="0" destOrd="0" presId="urn:microsoft.com/office/officeart/2005/8/layout/orgChart1"/>
    <dgm:cxn modelId="{A3F5BAD6-22B4-45AC-AF7F-1CF987ECFADD}" type="presParOf" srcId="{AF84930C-2C1B-4F01-A005-6CD53524E6EA}" destId="{484C0E06-9800-4B5E-9F0D-37645E4CF06E}" srcOrd="1" destOrd="0" presId="urn:microsoft.com/office/officeart/2005/8/layout/orgChart1"/>
    <dgm:cxn modelId="{2563FC6B-4DD6-4516-AC8E-2E0A0ED76C40}" type="presParOf" srcId="{1A65FF65-53E0-471C-BEA9-EBB1CFFD1D7F}" destId="{F6D397B1-E89A-4482-B0B2-AF99BBC42D84}" srcOrd="1" destOrd="0" presId="urn:microsoft.com/office/officeart/2005/8/layout/orgChart1"/>
    <dgm:cxn modelId="{322D7E7C-2880-4F3B-87A0-F3D6CE2B1C29}" type="presParOf" srcId="{1A65FF65-53E0-471C-BEA9-EBB1CFFD1D7F}" destId="{AE484C0F-A857-4AEF-AE39-3230E7616BC8}" srcOrd="2" destOrd="0" presId="urn:microsoft.com/office/officeart/2005/8/layout/orgChart1"/>
    <dgm:cxn modelId="{C0641D05-A32D-4164-883C-0039495B391B}" type="presParOf" srcId="{0B469D6C-D70C-4AD7-A941-CE128CD309A8}" destId="{4A99D783-1EB2-4901-8BB3-7B098249F402}" srcOrd="4" destOrd="0" presId="urn:microsoft.com/office/officeart/2005/8/layout/orgChart1"/>
    <dgm:cxn modelId="{15210ED2-4AE7-4BF1-93F1-2C9B1E9D131B}" type="presParOf" srcId="{0B469D6C-D70C-4AD7-A941-CE128CD309A8}" destId="{59DAE3DA-3E4A-4C53-A21A-83076197FE0A}" srcOrd="5" destOrd="0" presId="urn:microsoft.com/office/officeart/2005/8/layout/orgChart1"/>
    <dgm:cxn modelId="{483833E7-0B9D-41EC-B61A-5BFFF8FB24D4}" type="presParOf" srcId="{59DAE3DA-3E4A-4C53-A21A-83076197FE0A}" destId="{A5C06926-3644-4993-B7D9-29D71423AFF9}" srcOrd="0" destOrd="0" presId="urn:microsoft.com/office/officeart/2005/8/layout/orgChart1"/>
    <dgm:cxn modelId="{5D318481-31C1-4B63-AE57-DA85A45CF510}" type="presParOf" srcId="{A5C06926-3644-4993-B7D9-29D71423AFF9}" destId="{D4131042-8234-457D-9CBE-3DAD361FE601}" srcOrd="0" destOrd="0" presId="urn:microsoft.com/office/officeart/2005/8/layout/orgChart1"/>
    <dgm:cxn modelId="{1C4088BF-67A3-4E95-8D38-7D2368734DFF}" type="presParOf" srcId="{A5C06926-3644-4993-B7D9-29D71423AFF9}" destId="{5EE32F30-2418-46C0-8596-D0170C3495CC}" srcOrd="1" destOrd="0" presId="urn:microsoft.com/office/officeart/2005/8/layout/orgChart1"/>
    <dgm:cxn modelId="{55680489-E5D8-4221-AD7B-D9140A724982}" type="presParOf" srcId="{59DAE3DA-3E4A-4C53-A21A-83076197FE0A}" destId="{BCBB3C10-F0EB-403D-A57E-7B8DCEC516C6}" srcOrd="1" destOrd="0" presId="urn:microsoft.com/office/officeart/2005/8/layout/orgChart1"/>
    <dgm:cxn modelId="{7BD0942D-E5EC-4E1F-852D-1C192216A4C2}" type="presParOf" srcId="{59DAE3DA-3E4A-4C53-A21A-83076197FE0A}" destId="{4505747E-3ED3-4FC3-B0BE-9A28EDA434C2}" srcOrd="2" destOrd="0" presId="urn:microsoft.com/office/officeart/2005/8/layout/orgChart1"/>
    <dgm:cxn modelId="{437919E3-9D05-4096-BDCE-0B071B1DC398}" type="presParOf" srcId="{0B469D6C-D70C-4AD7-A941-CE128CD309A8}" destId="{4153E86A-C443-4947-A0F2-3E158573DCD4}" srcOrd="6" destOrd="0" presId="urn:microsoft.com/office/officeart/2005/8/layout/orgChart1"/>
    <dgm:cxn modelId="{8F2393E4-9E2C-4954-9BA3-28D716F071F1}" type="presParOf" srcId="{0B469D6C-D70C-4AD7-A941-CE128CD309A8}" destId="{1182398B-9B4D-4D1A-A114-B3BF93E16912}" srcOrd="7" destOrd="0" presId="urn:microsoft.com/office/officeart/2005/8/layout/orgChart1"/>
    <dgm:cxn modelId="{45CBB201-D12C-4EBF-84E3-7E9DEC1D0C59}" type="presParOf" srcId="{1182398B-9B4D-4D1A-A114-B3BF93E16912}" destId="{3DC1223B-C08F-4165-83AB-C0FB8F9903EC}" srcOrd="0" destOrd="0" presId="urn:microsoft.com/office/officeart/2005/8/layout/orgChart1"/>
    <dgm:cxn modelId="{17EB0027-B2C8-41A0-A53C-E9862E89CCC5}" type="presParOf" srcId="{3DC1223B-C08F-4165-83AB-C0FB8F9903EC}" destId="{8CEEF7D0-11AA-4E02-850F-2A108E396944}" srcOrd="0" destOrd="0" presId="urn:microsoft.com/office/officeart/2005/8/layout/orgChart1"/>
    <dgm:cxn modelId="{03DFE845-1FF2-4811-828F-6F631277784F}" type="presParOf" srcId="{3DC1223B-C08F-4165-83AB-C0FB8F9903EC}" destId="{63F724E8-6670-45A1-BA90-D29E4AA5BF5D}" srcOrd="1" destOrd="0" presId="urn:microsoft.com/office/officeart/2005/8/layout/orgChart1"/>
    <dgm:cxn modelId="{917E5B40-F91D-4E8A-AC85-054910DB2A88}" type="presParOf" srcId="{1182398B-9B4D-4D1A-A114-B3BF93E16912}" destId="{7D804E16-15DC-48D9-91FD-087E9FCB92C5}" srcOrd="1" destOrd="0" presId="urn:microsoft.com/office/officeart/2005/8/layout/orgChart1"/>
    <dgm:cxn modelId="{4C7FBF16-90E3-43EB-B124-1CBE0F1AA585}" type="presParOf" srcId="{1182398B-9B4D-4D1A-A114-B3BF93E16912}" destId="{CBC1789F-E52F-4FAA-B140-35C0355068E1}" srcOrd="2" destOrd="0" presId="urn:microsoft.com/office/officeart/2005/8/layout/orgChart1"/>
    <dgm:cxn modelId="{2A59BBBA-D0E1-4662-8B6D-E6D1B1E26C21}" type="presParOf" srcId="{D8AE0190-0CDB-4B1E-B0B9-2CBDE34FEDB7}" destId="{5FCD1C92-842D-42A3-9402-71E0319D0FE9}" srcOrd="2" destOrd="0" presId="urn:microsoft.com/office/officeart/2005/8/layout/orgChart1"/>
    <dgm:cxn modelId="{D846F36F-91D1-4A15-8C14-429CF02BA318}" type="presParOf" srcId="{EB85DDF8-AA44-4E41-AFE4-237CC18B71A3}" destId="{8FE4A73C-D89C-43AB-A352-BBD48DD8841E}" srcOrd="4" destOrd="0" presId="urn:microsoft.com/office/officeart/2005/8/layout/orgChart1"/>
    <dgm:cxn modelId="{468C62C6-AD55-4C7E-B9B9-96242C816ACF}" type="presParOf" srcId="{EB85DDF8-AA44-4E41-AFE4-237CC18B71A3}" destId="{5B3085B6-CB87-4852-BE59-EC0C82D3A1F0}" srcOrd="5" destOrd="0" presId="urn:microsoft.com/office/officeart/2005/8/layout/orgChart1"/>
    <dgm:cxn modelId="{C9216714-4DE6-4ACC-8B02-B8E9EBB1B6DA}" type="presParOf" srcId="{5B3085B6-CB87-4852-BE59-EC0C82D3A1F0}" destId="{21D24D81-E232-4CB0-973A-267E2DED6E80}" srcOrd="0" destOrd="0" presId="urn:microsoft.com/office/officeart/2005/8/layout/orgChart1"/>
    <dgm:cxn modelId="{2D84130A-7D6E-4256-A426-ECE837385EE4}" type="presParOf" srcId="{21D24D81-E232-4CB0-973A-267E2DED6E80}" destId="{81DCB6B6-6C57-4C51-8112-C0E527F59F8F}" srcOrd="0" destOrd="0" presId="urn:microsoft.com/office/officeart/2005/8/layout/orgChart1"/>
    <dgm:cxn modelId="{5BAC322E-FB7B-4B7A-B755-AF7EC2079B51}" type="presParOf" srcId="{21D24D81-E232-4CB0-973A-267E2DED6E80}" destId="{2625EF90-70D1-4D3D-ABF2-B779F4EE5AD0}" srcOrd="1" destOrd="0" presId="urn:microsoft.com/office/officeart/2005/8/layout/orgChart1"/>
    <dgm:cxn modelId="{C78DCE9B-EDB3-45DA-9DD9-63E38C59F7E9}" type="presParOf" srcId="{5B3085B6-CB87-4852-BE59-EC0C82D3A1F0}" destId="{54338D32-4E58-4921-B560-DDE410267557}" srcOrd="1" destOrd="0" presId="urn:microsoft.com/office/officeart/2005/8/layout/orgChart1"/>
    <dgm:cxn modelId="{5830173D-B0A1-4058-BCF5-AB82B88E43FF}" type="presParOf" srcId="{5B3085B6-CB87-4852-BE59-EC0C82D3A1F0}" destId="{9C3722DC-6B31-4D86-95C4-DF3934B3541A}" srcOrd="2" destOrd="0" presId="urn:microsoft.com/office/officeart/2005/8/layout/orgChart1"/>
    <dgm:cxn modelId="{6CAF900E-6BF1-4BFF-AA7E-F9AC3D388504}" type="presParOf" srcId="{8C005A54-FA0F-4999-933A-DBE9B49AF9E0}" destId="{7C989D93-5F44-4D4A-8FB2-ACEF4E2DFF65}" srcOrd="2" destOrd="0" presId="urn:microsoft.com/office/officeart/2005/8/layout/orgChart1"/>
    <dgm:cxn modelId="{B4E69B78-3009-4458-98A7-03ED85DF1A78}" type="presParOf" srcId="{7C989D93-5F44-4D4A-8FB2-ACEF4E2DFF65}" destId="{488B8648-06F9-4663-8DF5-DC747D8EED97}" srcOrd="0" destOrd="0" presId="urn:microsoft.com/office/officeart/2005/8/layout/orgChart1"/>
    <dgm:cxn modelId="{DF77626F-F4F6-49EE-8575-E4703A8C4A4D}" type="presParOf" srcId="{7C989D93-5F44-4D4A-8FB2-ACEF4E2DFF65}" destId="{BF1371DF-53E2-4C1A-A745-1172B842C303}" srcOrd="1" destOrd="0" presId="urn:microsoft.com/office/officeart/2005/8/layout/orgChart1"/>
    <dgm:cxn modelId="{346D02C5-BB8D-40CE-8120-FB0493A7054D}" type="presParOf" srcId="{BF1371DF-53E2-4C1A-A745-1172B842C303}" destId="{05CD095C-2C2F-41CE-AF58-003A404D1AE5}" srcOrd="0" destOrd="0" presId="urn:microsoft.com/office/officeart/2005/8/layout/orgChart1"/>
    <dgm:cxn modelId="{BA56AA15-A9E2-4A85-B3D2-E9EC89F0FB9B}" type="presParOf" srcId="{05CD095C-2C2F-41CE-AF58-003A404D1AE5}" destId="{A867439C-AF5F-49F1-90E4-E23207C5A01F}" srcOrd="0" destOrd="0" presId="urn:microsoft.com/office/officeart/2005/8/layout/orgChart1"/>
    <dgm:cxn modelId="{7FDC3CF6-A2CB-4455-87A3-1DC8B4C68A5E}" type="presParOf" srcId="{05CD095C-2C2F-41CE-AF58-003A404D1AE5}" destId="{DBFE5316-D138-4257-9890-041A8F4A157F}" srcOrd="1" destOrd="0" presId="urn:microsoft.com/office/officeart/2005/8/layout/orgChart1"/>
    <dgm:cxn modelId="{7DE3A8EF-537E-4698-B922-C0A5BE9D3D07}" type="presParOf" srcId="{BF1371DF-53E2-4C1A-A745-1172B842C303}" destId="{E0A84BF7-9754-4B84-88D7-68AC87E2297C}" srcOrd="1" destOrd="0" presId="urn:microsoft.com/office/officeart/2005/8/layout/orgChart1"/>
    <dgm:cxn modelId="{A48002C5-8154-4213-AE70-0396DAA9F921}" type="presParOf" srcId="{BF1371DF-53E2-4C1A-A745-1172B842C303}" destId="{C5273C20-DF55-4405-BA0F-507633DE851D}" srcOrd="2" destOrd="0" presId="urn:microsoft.com/office/officeart/2005/8/layout/orgChart1"/>
    <dgm:cxn modelId="{454FE3F6-C863-4B23-BF19-15D49E7AABB4}" type="presParOf" srcId="{7C989D93-5F44-4D4A-8FB2-ACEF4E2DFF65}" destId="{BDEF1DA0-A176-4AB0-A628-83320EAA2FF6}" srcOrd="2" destOrd="0" presId="urn:microsoft.com/office/officeart/2005/8/layout/orgChart1"/>
    <dgm:cxn modelId="{5C882E36-4819-4135-B891-707B740660C4}" type="presParOf" srcId="{7C989D93-5F44-4D4A-8FB2-ACEF4E2DFF65}" destId="{590F8D4F-53F5-48B9-AAE3-628D87C50D7E}" srcOrd="3" destOrd="0" presId="urn:microsoft.com/office/officeart/2005/8/layout/orgChart1"/>
    <dgm:cxn modelId="{CC6FF0EF-20AF-4088-8CDD-E64CAA0E78B6}" type="presParOf" srcId="{590F8D4F-53F5-48B9-AAE3-628D87C50D7E}" destId="{8EE464DB-BFC1-4DF1-98A3-A6D19153A5F1}" srcOrd="0" destOrd="0" presId="urn:microsoft.com/office/officeart/2005/8/layout/orgChart1"/>
    <dgm:cxn modelId="{656808FB-8560-4228-B6D9-C0F86107E0BF}" type="presParOf" srcId="{8EE464DB-BFC1-4DF1-98A3-A6D19153A5F1}" destId="{9F90263F-314D-4096-9045-718FB96267A2}" srcOrd="0" destOrd="0" presId="urn:microsoft.com/office/officeart/2005/8/layout/orgChart1"/>
    <dgm:cxn modelId="{C1D078BD-4C72-432A-B7CD-CB2759932A19}" type="presParOf" srcId="{8EE464DB-BFC1-4DF1-98A3-A6D19153A5F1}" destId="{26A3A935-D431-499D-A121-58BF1DFFB697}" srcOrd="1" destOrd="0" presId="urn:microsoft.com/office/officeart/2005/8/layout/orgChart1"/>
    <dgm:cxn modelId="{D660AB5B-FBB1-4291-9626-1578BF0D8E9B}" type="presParOf" srcId="{590F8D4F-53F5-48B9-AAE3-628D87C50D7E}" destId="{BF7EBCEC-AFB7-40CD-BEFC-AB38D826EE97}" srcOrd="1" destOrd="0" presId="urn:microsoft.com/office/officeart/2005/8/layout/orgChart1"/>
    <dgm:cxn modelId="{C1C4A021-77E7-4AE6-845B-E33C47197852}" type="presParOf" srcId="{590F8D4F-53F5-48B9-AAE3-628D87C50D7E}" destId="{89A65929-53B9-4C0E-B0A6-E2DBCCCFE1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F1DA0-A176-4AB0-A628-83320EAA2FF6}">
      <dsp:nvSpPr>
        <dsp:cNvPr id="0" name=""/>
        <dsp:cNvSpPr/>
      </dsp:nvSpPr>
      <dsp:spPr>
        <a:xfrm>
          <a:off x="3846780" y="1426334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73"/>
              </a:lnTo>
              <a:lnTo>
                <a:pt x="114512" y="501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B8648-06F9-4663-8DF5-DC747D8EED97}">
      <dsp:nvSpPr>
        <dsp:cNvPr id="0" name=""/>
        <dsp:cNvSpPr/>
      </dsp:nvSpPr>
      <dsp:spPr>
        <a:xfrm>
          <a:off x="3732267" y="1426334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114512" y="0"/>
              </a:moveTo>
              <a:lnTo>
                <a:pt x="114512" y="501673"/>
              </a:lnTo>
              <a:lnTo>
                <a:pt x="0" y="501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A73C-D89C-43AB-A352-BBD48DD8841E}">
      <dsp:nvSpPr>
        <dsp:cNvPr id="0" name=""/>
        <dsp:cNvSpPr/>
      </dsp:nvSpPr>
      <dsp:spPr>
        <a:xfrm>
          <a:off x="3846780" y="1426334"/>
          <a:ext cx="2639237" cy="1003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34"/>
              </a:lnTo>
              <a:lnTo>
                <a:pt x="2639237" y="888834"/>
              </a:lnTo>
              <a:lnTo>
                <a:pt x="2639237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E86A-C443-4947-A0F2-3E158573DCD4}">
      <dsp:nvSpPr>
        <dsp:cNvPr id="0" name=""/>
        <dsp:cNvSpPr/>
      </dsp:nvSpPr>
      <dsp:spPr>
        <a:xfrm>
          <a:off x="5166398" y="2974978"/>
          <a:ext cx="1979428" cy="22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12"/>
              </a:lnTo>
              <a:lnTo>
                <a:pt x="1979428" y="114512"/>
              </a:lnTo>
              <a:lnTo>
                <a:pt x="1979428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9D783-1EB2-4901-8BB3-7B098249F402}">
      <dsp:nvSpPr>
        <dsp:cNvPr id="0" name=""/>
        <dsp:cNvSpPr/>
      </dsp:nvSpPr>
      <dsp:spPr>
        <a:xfrm>
          <a:off x="5166398" y="2974978"/>
          <a:ext cx="659809" cy="22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12"/>
              </a:lnTo>
              <a:lnTo>
                <a:pt x="659809" y="114512"/>
              </a:lnTo>
              <a:lnTo>
                <a:pt x="659809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9024-70DB-47AA-AED6-471308CC805D}">
      <dsp:nvSpPr>
        <dsp:cNvPr id="0" name=""/>
        <dsp:cNvSpPr/>
      </dsp:nvSpPr>
      <dsp:spPr>
        <a:xfrm>
          <a:off x="4506589" y="2974978"/>
          <a:ext cx="659809" cy="229024"/>
        </a:xfrm>
        <a:custGeom>
          <a:avLst/>
          <a:gdLst/>
          <a:ahLst/>
          <a:cxnLst/>
          <a:rect l="0" t="0" r="0" b="0"/>
          <a:pathLst>
            <a:path>
              <a:moveTo>
                <a:pt x="659809" y="0"/>
              </a:moveTo>
              <a:lnTo>
                <a:pt x="659809" y="114512"/>
              </a:lnTo>
              <a:lnTo>
                <a:pt x="0" y="114512"/>
              </a:lnTo>
              <a:lnTo>
                <a:pt x="0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D3A1B-4989-489D-9206-27DF33D15CE9}">
      <dsp:nvSpPr>
        <dsp:cNvPr id="0" name=""/>
        <dsp:cNvSpPr/>
      </dsp:nvSpPr>
      <dsp:spPr>
        <a:xfrm>
          <a:off x="3186970" y="2974978"/>
          <a:ext cx="1979428" cy="229024"/>
        </a:xfrm>
        <a:custGeom>
          <a:avLst/>
          <a:gdLst/>
          <a:ahLst/>
          <a:cxnLst/>
          <a:rect l="0" t="0" r="0" b="0"/>
          <a:pathLst>
            <a:path>
              <a:moveTo>
                <a:pt x="1979428" y="0"/>
              </a:moveTo>
              <a:lnTo>
                <a:pt x="1979428" y="114512"/>
              </a:lnTo>
              <a:lnTo>
                <a:pt x="0" y="114512"/>
              </a:lnTo>
              <a:lnTo>
                <a:pt x="0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FF428-3642-4F9A-AFEA-9A5FD0F08C0E}">
      <dsp:nvSpPr>
        <dsp:cNvPr id="0" name=""/>
        <dsp:cNvSpPr/>
      </dsp:nvSpPr>
      <dsp:spPr>
        <a:xfrm>
          <a:off x="3846780" y="1426334"/>
          <a:ext cx="1319618" cy="1003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34"/>
              </a:lnTo>
              <a:lnTo>
                <a:pt x="1319618" y="888834"/>
              </a:lnTo>
              <a:lnTo>
                <a:pt x="1319618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1009D-9AA4-4002-ADB0-7C47C40C1ED1}">
      <dsp:nvSpPr>
        <dsp:cNvPr id="0" name=""/>
        <dsp:cNvSpPr/>
      </dsp:nvSpPr>
      <dsp:spPr>
        <a:xfrm>
          <a:off x="1207542" y="2974978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73"/>
              </a:lnTo>
              <a:lnTo>
                <a:pt x="114512" y="5016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7BC6-A5C8-4470-B392-6F3A08E72DC6}">
      <dsp:nvSpPr>
        <dsp:cNvPr id="0" name=""/>
        <dsp:cNvSpPr/>
      </dsp:nvSpPr>
      <dsp:spPr>
        <a:xfrm>
          <a:off x="1093029" y="2974978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114512" y="0"/>
              </a:moveTo>
              <a:lnTo>
                <a:pt x="114512" y="501673"/>
              </a:lnTo>
              <a:lnTo>
                <a:pt x="0" y="5016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DE151-7BD4-4CDB-A733-EE895E73B4FB}">
      <dsp:nvSpPr>
        <dsp:cNvPr id="0" name=""/>
        <dsp:cNvSpPr/>
      </dsp:nvSpPr>
      <dsp:spPr>
        <a:xfrm>
          <a:off x="1207542" y="1426334"/>
          <a:ext cx="2639237" cy="1003346"/>
        </a:xfrm>
        <a:custGeom>
          <a:avLst/>
          <a:gdLst/>
          <a:ahLst/>
          <a:cxnLst/>
          <a:rect l="0" t="0" r="0" b="0"/>
          <a:pathLst>
            <a:path>
              <a:moveTo>
                <a:pt x="2639237" y="0"/>
              </a:moveTo>
              <a:lnTo>
                <a:pt x="2639237" y="888834"/>
              </a:lnTo>
              <a:lnTo>
                <a:pt x="0" y="888834"/>
              </a:lnTo>
              <a:lnTo>
                <a:pt x="0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E1A6B-7934-4107-A521-FEB73B7B9520}">
      <dsp:nvSpPr>
        <dsp:cNvPr id="0" name=""/>
        <dsp:cNvSpPr/>
      </dsp:nvSpPr>
      <dsp:spPr>
        <a:xfrm>
          <a:off x="3106304" y="881037"/>
          <a:ext cx="1480950" cy="54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cap="small" baseline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Management</a:t>
          </a:r>
          <a:r>
            <a:rPr lang="de-DE" sz="1100" kern="1200" cap="small" baseline="0" dirty="0"/>
            <a:t> </a:t>
          </a:r>
        </a:p>
      </dsp:txBody>
      <dsp:txXfrm>
        <a:off x="3106304" y="881037"/>
        <a:ext cx="1480950" cy="545297"/>
      </dsp:txXfrm>
    </dsp:sp>
    <dsp:sp modelId="{B7C9766B-3369-47C5-BD35-1ACC7C28A34E}">
      <dsp:nvSpPr>
        <dsp:cNvPr id="0" name=""/>
        <dsp:cNvSpPr/>
      </dsp:nvSpPr>
      <dsp:spPr>
        <a:xfrm>
          <a:off x="662245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Servicing</a:t>
          </a: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/ Maintenance</a:t>
          </a:r>
        </a:p>
      </dsp:txBody>
      <dsp:txXfrm>
        <a:off x="662245" y="2429681"/>
        <a:ext cx="1090594" cy="545297"/>
      </dsp:txXfrm>
    </dsp:sp>
    <dsp:sp modelId="{7C3D03F6-F33D-4773-B174-36D79AC876E9}">
      <dsp:nvSpPr>
        <dsp:cNvPr id="0" name=""/>
        <dsp:cNvSpPr/>
      </dsp:nvSpPr>
      <dsp:spPr>
        <a:xfrm>
          <a:off x="2435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Electrician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35" y="3204003"/>
        <a:ext cx="1090594" cy="545297"/>
      </dsp:txXfrm>
    </dsp:sp>
    <dsp:sp modelId="{2500D7F5-2CED-464A-9998-7180EA9BF0EC}">
      <dsp:nvSpPr>
        <dsp:cNvPr id="0" name=""/>
        <dsp:cNvSpPr/>
      </dsp:nvSpPr>
      <dsp:spPr>
        <a:xfrm>
          <a:off x="1322054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Locksmith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22054" y="3204003"/>
        <a:ext cx="1090594" cy="545297"/>
      </dsp:txXfrm>
    </dsp:sp>
    <dsp:sp modelId="{464FBB3A-9C5C-436C-BB8C-EA5C702A9105}">
      <dsp:nvSpPr>
        <dsp:cNvPr id="0" name=""/>
        <dsp:cNvSpPr/>
      </dsp:nvSpPr>
      <dsp:spPr>
        <a:xfrm>
          <a:off x="4621101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Manager</a:t>
          </a:r>
        </a:p>
      </dsp:txBody>
      <dsp:txXfrm>
        <a:off x="4621101" y="2429681"/>
        <a:ext cx="1090594" cy="545297"/>
      </dsp:txXfrm>
    </dsp:sp>
    <dsp:sp modelId="{09C62A1C-C103-431C-8066-85B33D049A4B}">
      <dsp:nvSpPr>
        <dsp:cNvPr id="0" name=""/>
        <dsp:cNvSpPr/>
      </dsp:nvSpPr>
      <dsp:spPr>
        <a:xfrm>
          <a:off x="2641673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Plant </a:t>
          </a: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designing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41673" y="3204003"/>
        <a:ext cx="1090594" cy="545297"/>
      </dsp:txXfrm>
    </dsp:sp>
    <dsp:sp modelId="{35B5B793-13FF-4DAD-A09F-97DF30DAF20C}">
      <dsp:nvSpPr>
        <dsp:cNvPr id="0" name=""/>
        <dsp:cNvSpPr/>
      </dsp:nvSpPr>
      <dsp:spPr>
        <a:xfrm>
          <a:off x="3961292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961292" y="3204003"/>
        <a:ext cx="1090594" cy="545297"/>
      </dsp:txXfrm>
    </dsp:sp>
    <dsp:sp modelId="{D4131042-8234-457D-9CBE-3DAD361FE601}">
      <dsp:nvSpPr>
        <dsp:cNvPr id="0" name=""/>
        <dsp:cNvSpPr/>
      </dsp:nvSpPr>
      <dsp:spPr>
        <a:xfrm>
          <a:off x="5280911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Shift</a:t>
          </a: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 Management</a:t>
          </a:r>
        </a:p>
      </dsp:txBody>
      <dsp:txXfrm>
        <a:off x="5280911" y="3204003"/>
        <a:ext cx="1090594" cy="545297"/>
      </dsp:txXfrm>
    </dsp:sp>
    <dsp:sp modelId="{8CEEF7D0-11AA-4E02-850F-2A108E396944}">
      <dsp:nvSpPr>
        <dsp:cNvPr id="0" name=""/>
        <dsp:cNvSpPr/>
      </dsp:nvSpPr>
      <dsp:spPr>
        <a:xfrm>
          <a:off x="6600530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6600530" y="3204003"/>
        <a:ext cx="1090594" cy="545297"/>
      </dsp:txXfrm>
    </dsp:sp>
    <dsp:sp modelId="{81DCB6B6-6C57-4C51-8112-C0E527F59F8F}">
      <dsp:nvSpPr>
        <dsp:cNvPr id="0" name=""/>
        <dsp:cNvSpPr/>
      </dsp:nvSpPr>
      <dsp:spPr>
        <a:xfrm>
          <a:off x="5940720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5940720" y="2429681"/>
        <a:ext cx="1090594" cy="545297"/>
      </dsp:txXfrm>
    </dsp:sp>
    <dsp:sp modelId="{A867439C-AF5F-49F1-90E4-E23207C5A01F}">
      <dsp:nvSpPr>
        <dsp:cNvPr id="0" name=""/>
        <dsp:cNvSpPr/>
      </dsp:nvSpPr>
      <dsp:spPr>
        <a:xfrm>
          <a:off x="2236245" y="1655359"/>
          <a:ext cx="1496022" cy="545297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Energy Manager</a:t>
          </a:r>
        </a:p>
      </dsp:txBody>
      <dsp:txXfrm>
        <a:off x="2236245" y="1655359"/>
        <a:ext cx="1496022" cy="545297"/>
      </dsp:txXfrm>
    </dsp:sp>
    <dsp:sp modelId="{9F90263F-314D-4096-9045-718FB96267A2}">
      <dsp:nvSpPr>
        <dsp:cNvPr id="0" name=""/>
        <dsp:cNvSpPr/>
      </dsp:nvSpPr>
      <dsp:spPr>
        <a:xfrm>
          <a:off x="3961292" y="1655359"/>
          <a:ext cx="1519535" cy="545297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Quality/HSE </a:t>
          </a:r>
          <a:r>
            <a:rPr lang="de-DE" sz="1400" kern="1200" dirty="0" err="1"/>
            <a:t>Representative</a:t>
          </a:r>
          <a:endParaRPr lang="de-DE" sz="1400" kern="1200" dirty="0"/>
        </a:p>
      </dsp:txBody>
      <dsp:txXfrm>
        <a:off x="3961292" y="1655359"/>
        <a:ext cx="1519535" cy="5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88F1-3201-4B23-8CC6-B76F35DF04E1}" type="datetime1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FF79-6402-4730-80FD-0428ABD3D229}" type="datetime1">
              <a:rPr lang="de-DE" smtClean="0"/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4A9C-ADAB-4A76-A803-63E5E84E55EA}" type="datetime1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59EF-C278-46B6-A03D-8C9E0FC22EBC}" type="datetime1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663D-E3AC-4390-AD89-5FCE54314E8E}" type="datetime1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9C6A-5A46-4654-BAB6-6BD0D6C50A4B}" type="datetime1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A898-A9B3-42B3-BC34-37771A226E88}" type="datetime1">
              <a:rPr lang="de-DE" smtClean="0"/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02EF-697F-4BED-BB3C-1149394B88A1}" type="datetime1">
              <a:rPr lang="de-DE" smtClean="0"/>
              <a:t>19.09.2019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FD62-C41E-41A6-9897-4A01DB1C829C}" type="datetime1">
              <a:rPr lang="de-DE" smtClean="0"/>
              <a:t>19.09.2019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8599-8E77-4928-88E7-40F48D68533B}" type="datetime1">
              <a:rPr lang="de-DE" smtClean="0"/>
              <a:t>19.09.2019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BF3-486A-435D-B663-C4CB1323ECE6}" type="datetime1">
              <a:rPr lang="de-DE" smtClean="0"/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031B30-26E2-4E7E-ABEF-AE077BA29EE1}" type="datetime1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960165A-39BB-47C4-83A7-A4615C00E3B6}"/>
              </a:ext>
            </a:extLst>
          </p:cNvPr>
          <p:cNvSpPr txBox="1">
            <a:spLocks/>
          </p:cNvSpPr>
          <p:nvPr userDrawn="1"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09D469-FF35-4C35-920D-3D76A9354234}"/>
              </a:ext>
            </a:extLst>
          </p:cNvPr>
          <p:cNvSpPr/>
          <p:nvPr userDrawn="1"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Role Play: Communication &amp; Cooperation in EnMS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Programmes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 Board Documentation with how the process should be organised from the perspective of the employees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bg1"/>
                </a:solidFill>
                <a:highlight>
                  <a:srgbClr val="000000"/>
                </a:highlight>
              </a:rPr>
              <a:t>“White Cards“ and “Cords“: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(Energy Team) and interaction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FFC000"/>
                </a:solidFill>
              </a:rPr>
              <a:t>“</a:t>
            </a:r>
            <a:r>
              <a:rPr lang="de-DE" dirty="0">
                <a:solidFill>
                  <a:srgbClr val="D2A000"/>
                </a:solidFill>
              </a:rPr>
              <a:t>Yellow Cards“: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Topics that they need to discuss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C00000"/>
                </a:solidFill>
              </a:rPr>
              <a:t>“Red Cards“: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Suitable Plattforms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4259" y="5009064"/>
            <a:ext cx="8078533" cy="925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Pin Board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Input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to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adapt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communi-cation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Energy Management System to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natural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06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– </a:t>
            </a:r>
            <a:r>
              <a:rPr lang="de-DE" dirty="0" err="1"/>
              <a:t>Speeddating</a:t>
            </a:r>
            <a:r>
              <a:rPr lang="de-DE" dirty="0"/>
              <a:t> 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Discuss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colleagues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topics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key topics you should discuss regularly regarding EnMS? (Yellow cards)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means of communication are suitable ((existing/new) regular meetings, notice, regular report, e) for the relevant information? (Red cards)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often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intervals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should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choose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already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topic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saving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track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269875" lvl="1" indent="0"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A1DE6D-F16F-49B4-AC22-8D9B5944DF2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6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Who should participate?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87761"/>
            <a:ext cx="6400800" cy="71244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our "energy-efficient staff"?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b="0" dirty="0"/>
              <a:t>Display your </a:t>
            </a:r>
            <a:r>
              <a:rPr lang="en-US" dirty="0"/>
              <a:t>energy organization </a:t>
            </a:r>
            <a:r>
              <a:rPr lang="en-US" b="0" dirty="0"/>
              <a:t>chart on the board!</a:t>
            </a: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924396429"/>
              </p:ext>
            </p:extLst>
          </p:nvPr>
        </p:nvGraphicFramePr>
        <p:xfrm>
          <a:off x="725220" y="1600201"/>
          <a:ext cx="7693560" cy="463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7694D350-DB42-4022-A651-6CED8583A5D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 txBox="1">
            <a:spLocks noGrp="1"/>
          </p:cNvSpPr>
          <p:nvPr>
            <p:ph idx="1"/>
          </p:nvPr>
        </p:nvSpPr>
        <p:spPr bwMode="auto">
          <a:xfrm>
            <a:off x="258766" y="953218"/>
            <a:ext cx="8229600" cy="3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 the tasks to the roles and complete what is missing!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F70D99-ACA9-479A-AD7D-EC8E5F6216A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1DDD2A32-7B7E-405B-8C04-D1A3265C2C9F}"/>
              </a:ext>
            </a:extLst>
          </p:cNvPr>
          <p:cNvSpPr/>
          <p:nvPr/>
        </p:nvSpPr>
        <p:spPr>
          <a:xfrm rot="5400000">
            <a:off x="1946117" y="167863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4B112EE3-61CF-4B82-9C3E-830E46A00637}"/>
              </a:ext>
            </a:extLst>
          </p:cNvPr>
          <p:cNvSpPr/>
          <p:nvPr/>
        </p:nvSpPr>
        <p:spPr>
          <a:xfrm rot="5400000">
            <a:off x="3084410" y="1678636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719DE28B-A9DA-4F01-BA17-7DFDA9579583}"/>
              </a:ext>
            </a:extLst>
          </p:cNvPr>
          <p:cNvSpPr/>
          <p:nvPr/>
        </p:nvSpPr>
        <p:spPr>
          <a:xfrm rot="5400000">
            <a:off x="4222703" y="167863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85287C2E-D970-4FD6-B421-D1511ACCCE78}"/>
              </a:ext>
            </a:extLst>
          </p:cNvPr>
          <p:cNvSpPr/>
          <p:nvPr/>
        </p:nvSpPr>
        <p:spPr>
          <a:xfrm rot="5400000">
            <a:off x="5360997" y="1678635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E2B41720-E1DB-435C-BC56-653ADE596F72}"/>
              </a:ext>
            </a:extLst>
          </p:cNvPr>
          <p:cNvSpPr/>
          <p:nvPr/>
        </p:nvSpPr>
        <p:spPr>
          <a:xfrm rot="5400000">
            <a:off x="2512736" y="274861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396992BA-E30B-47F6-9093-DE54E4DCFB8A}"/>
              </a:ext>
            </a:extLst>
          </p:cNvPr>
          <p:cNvSpPr/>
          <p:nvPr/>
        </p:nvSpPr>
        <p:spPr>
          <a:xfrm rot="5400000">
            <a:off x="3650602" y="273905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085988EA-28A0-4497-A9F0-C0C3A37FB254}"/>
              </a:ext>
            </a:extLst>
          </p:cNvPr>
          <p:cNvSpPr/>
          <p:nvPr/>
        </p:nvSpPr>
        <p:spPr>
          <a:xfrm rot="5400000">
            <a:off x="4769954" y="2739056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2E269B23-9ABE-4F4D-ACC2-9D88571B1DF4}"/>
              </a:ext>
            </a:extLst>
          </p:cNvPr>
          <p:cNvSpPr/>
          <p:nvPr/>
        </p:nvSpPr>
        <p:spPr>
          <a:xfrm rot="5400000">
            <a:off x="5890902" y="273905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A6AE0836-DCD0-47D7-B6BE-BAB1A8CC4A6F}"/>
              </a:ext>
            </a:extLst>
          </p:cNvPr>
          <p:cNvSpPr/>
          <p:nvPr/>
        </p:nvSpPr>
        <p:spPr>
          <a:xfrm rot="5400000">
            <a:off x="4183463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BCA537DA-1F7F-4B8F-948A-497C4ADDC3C9}"/>
              </a:ext>
            </a:extLst>
          </p:cNvPr>
          <p:cNvSpPr/>
          <p:nvPr/>
        </p:nvSpPr>
        <p:spPr>
          <a:xfrm rot="5400000">
            <a:off x="5321756" y="3780944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DEF7B98C-1414-4551-8DEC-04C8A99E5D49}"/>
              </a:ext>
            </a:extLst>
          </p:cNvPr>
          <p:cNvSpPr/>
          <p:nvPr/>
        </p:nvSpPr>
        <p:spPr>
          <a:xfrm rot="5400000">
            <a:off x="6460049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EEE0FD02-406D-4540-86AF-D91058E35F4E}"/>
              </a:ext>
            </a:extLst>
          </p:cNvPr>
          <p:cNvSpPr/>
          <p:nvPr/>
        </p:nvSpPr>
        <p:spPr>
          <a:xfrm rot="5400000">
            <a:off x="7598343" y="3780943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4F53929A-9BEB-48FF-AD4A-EC3475E429C7}"/>
              </a:ext>
            </a:extLst>
          </p:cNvPr>
          <p:cNvSpPr/>
          <p:nvPr/>
        </p:nvSpPr>
        <p:spPr>
          <a:xfrm rot="5400000">
            <a:off x="2493367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A36AFD1C-A426-436C-B9C4-777E9E126260}"/>
              </a:ext>
            </a:extLst>
          </p:cNvPr>
          <p:cNvSpPr/>
          <p:nvPr/>
        </p:nvSpPr>
        <p:spPr>
          <a:xfrm rot="5400000">
            <a:off x="3631660" y="4801508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A282778B-9863-46D0-9F07-93065BF36FD0}"/>
              </a:ext>
            </a:extLst>
          </p:cNvPr>
          <p:cNvSpPr/>
          <p:nvPr/>
        </p:nvSpPr>
        <p:spPr>
          <a:xfrm rot="5400000">
            <a:off x="4769953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496EAD-FBEC-4816-B532-4893E76F4BF8}"/>
              </a:ext>
            </a:extLst>
          </p:cNvPr>
          <p:cNvSpPr/>
          <p:nvPr/>
        </p:nvSpPr>
        <p:spPr>
          <a:xfrm rot="5400000">
            <a:off x="5908247" y="4801507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B899D132-5202-4EDB-9E1C-6A00262DA34F}"/>
              </a:ext>
            </a:extLst>
          </p:cNvPr>
          <p:cNvSpPr/>
          <p:nvPr/>
        </p:nvSpPr>
        <p:spPr>
          <a:xfrm rot="5400000">
            <a:off x="1917378" y="3797661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36268AC7-44A8-4BC2-A44D-A7C24B8052AF}"/>
              </a:ext>
            </a:extLst>
          </p:cNvPr>
          <p:cNvSpPr/>
          <p:nvPr/>
        </p:nvSpPr>
        <p:spPr>
          <a:xfrm rot="5400000">
            <a:off x="3055671" y="3797661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48D400BE-0FDA-4453-834E-7D229D312A2C}"/>
              </a:ext>
            </a:extLst>
          </p:cNvPr>
          <p:cNvSpPr/>
          <p:nvPr/>
        </p:nvSpPr>
        <p:spPr>
          <a:xfrm rot="5400000">
            <a:off x="262230" y="2748614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6A2FC979-C508-47B6-9073-C0AC2FE56A4B}"/>
              </a:ext>
            </a:extLst>
          </p:cNvPr>
          <p:cNvSpPr/>
          <p:nvPr/>
        </p:nvSpPr>
        <p:spPr>
          <a:xfrm rot="5400000">
            <a:off x="1383178" y="2739058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76ED99-CD1A-43A0-A3D6-9BACC2FAF6C1}"/>
              </a:ext>
            </a:extLst>
          </p:cNvPr>
          <p:cNvSpPr txBox="1"/>
          <p:nvPr/>
        </p:nvSpPr>
        <p:spPr>
          <a:xfrm>
            <a:off x="1984171" y="1868164"/>
            <a:ext cx="102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Plant Design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820C784-4831-429D-B3E3-75858B6A96B4}"/>
              </a:ext>
            </a:extLst>
          </p:cNvPr>
          <p:cNvSpPr txBox="1"/>
          <p:nvPr/>
        </p:nvSpPr>
        <p:spPr>
          <a:xfrm>
            <a:off x="1870743" y="4000238"/>
            <a:ext cx="12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Energy</a:t>
            </a:r>
          </a:p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evaluation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AA8B556-8AFC-4461-921A-532620EF632B}"/>
              </a:ext>
            </a:extLst>
          </p:cNvPr>
          <p:cNvSpPr txBox="1"/>
          <p:nvPr/>
        </p:nvSpPr>
        <p:spPr>
          <a:xfrm>
            <a:off x="3610390" y="3003188"/>
            <a:ext cx="124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Determination</a:t>
            </a:r>
          </a:p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laws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9251428-CD2D-407B-B26D-4CD80D9F858E}"/>
              </a:ext>
            </a:extLst>
          </p:cNvPr>
          <p:cNvSpPr txBox="1"/>
          <p:nvPr/>
        </p:nvSpPr>
        <p:spPr>
          <a:xfrm>
            <a:off x="5301447" y="4090974"/>
            <a:ext cx="120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Monitoring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ADCB791-3077-447F-A343-990535DF1846}"/>
              </a:ext>
            </a:extLst>
          </p:cNvPr>
          <p:cNvSpPr txBox="1"/>
          <p:nvPr/>
        </p:nvSpPr>
        <p:spPr>
          <a:xfrm>
            <a:off x="7674329" y="4106059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1AB68A4-43A6-4B24-9BEA-9140DDF77296}"/>
              </a:ext>
            </a:extLst>
          </p:cNvPr>
          <p:cNvSpPr txBox="1"/>
          <p:nvPr/>
        </p:nvSpPr>
        <p:spPr>
          <a:xfrm>
            <a:off x="6536035" y="41369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1E758ED-A667-4CC7-897E-746F46D8D6F3}"/>
              </a:ext>
            </a:extLst>
          </p:cNvPr>
          <p:cNvSpPr txBox="1"/>
          <p:nvPr/>
        </p:nvSpPr>
        <p:spPr>
          <a:xfrm>
            <a:off x="5893133" y="5047074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Suggestion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system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85F06B8-220F-4C10-A728-EC4F2B6D2C87}"/>
              </a:ext>
            </a:extLst>
          </p:cNvPr>
          <p:cNvSpPr txBox="1"/>
          <p:nvPr/>
        </p:nvSpPr>
        <p:spPr>
          <a:xfrm>
            <a:off x="4755661" y="4928979"/>
            <a:ext cx="120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Define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Energy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Targets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BC68459-06E6-46C3-8E5A-19062854E5D3}"/>
              </a:ext>
            </a:extLst>
          </p:cNvPr>
          <p:cNvSpPr txBox="1"/>
          <p:nvPr/>
        </p:nvSpPr>
        <p:spPr>
          <a:xfrm>
            <a:off x="3609790" y="505928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Produktions</a:t>
            </a: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-</a:t>
            </a:r>
          </a:p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Planung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F003D0E-C933-4D5D-9603-71A336D4E313}"/>
              </a:ext>
            </a:extLst>
          </p:cNvPr>
          <p:cNvSpPr txBox="1"/>
          <p:nvPr/>
        </p:nvSpPr>
        <p:spPr>
          <a:xfrm>
            <a:off x="2477368" y="501674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Meter</a:t>
            </a:r>
          </a:p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3D7F6F8-31E0-430B-99D4-246D602AF402}"/>
              </a:ext>
            </a:extLst>
          </p:cNvPr>
          <p:cNvSpPr txBox="1"/>
          <p:nvPr/>
        </p:nvSpPr>
        <p:spPr>
          <a:xfrm>
            <a:off x="3112822" y="4137409"/>
            <a:ext cx="1003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Training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B53DB30-C02C-4B26-AA69-AC5E10D9DC71}"/>
              </a:ext>
            </a:extLst>
          </p:cNvPr>
          <p:cNvSpPr txBox="1"/>
          <p:nvPr/>
        </p:nvSpPr>
        <p:spPr>
          <a:xfrm>
            <a:off x="4179673" y="3853596"/>
            <a:ext cx="120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External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companies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Instruction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454D3CE-13F0-4CDA-AC75-E030AB818E80}"/>
              </a:ext>
            </a:extLst>
          </p:cNvPr>
          <p:cNvSpPr txBox="1"/>
          <p:nvPr/>
        </p:nvSpPr>
        <p:spPr>
          <a:xfrm>
            <a:off x="4765478" y="2949673"/>
            <a:ext cx="120525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  <a:p>
            <a:pPr algn="ctr">
              <a:lnSpc>
                <a:spcPts val="1500"/>
              </a:lnSpc>
            </a:pP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</a:t>
            </a:r>
          </a:p>
          <a:p>
            <a:pPr algn="ctr">
              <a:lnSpc>
                <a:spcPts val="1500"/>
              </a:lnSpc>
            </a:pPr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documents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2521179-5576-4E08-AC32-67EE422CD6F4}"/>
              </a:ext>
            </a:extLst>
          </p:cNvPr>
          <p:cNvSpPr txBox="1"/>
          <p:nvPr/>
        </p:nvSpPr>
        <p:spPr>
          <a:xfrm>
            <a:off x="5970729" y="2972410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Plans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F8CE7D4-E336-459F-B2E5-B500E65AA65A}"/>
              </a:ext>
            </a:extLst>
          </p:cNvPr>
          <p:cNvSpPr txBox="1"/>
          <p:nvPr/>
        </p:nvSpPr>
        <p:spPr>
          <a:xfrm>
            <a:off x="2492430" y="2963896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Efficient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operation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04B6557-3082-41C0-9A3E-AD66CF3850B4}"/>
              </a:ext>
            </a:extLst>
          </p:cNvPr>
          <p:cNvSpPr txBox="1"/>
          <p:nvPr/>
        </p:nvSpPr>
        <p:spPr>
          <a:xfrm>
            <a:off x="340250" y="3059394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D890B05-0B96-49B6-8243-018D0BCDAACF}"/>
              </a:ext>
            </a:extLst>
          </p:cNvPr>
          <p:cNvSpPr txBox="1"/>
          <p:nvPr/>
        </p:nvSpPr>
        <p:spPr>
          <a:xfrm>
            <a:off x="1447066" y="30661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12EBF7B-2CEC-4C04-91C6-35F76772C0CD}"/>
              </a:ext>
            </a:extLst>
          </p:cNvPr>
          <p:cNvSpPr txBox="1"/>
          <p:nvPr/>
        </p:nvSpPr>
        <p:spPr>
          <a:xfrm>
            <a:off x="3070118" y="2039149"/>
            <a:ext cx="1205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65B51F7-7BCE-4685-B128-51B3B36452C9}"/>
              </a:ext>
            </a:extLst>
          </p:cNvPr>
          <p:cNvSpPr txBox="1"/>
          <p:nvPr/>
        </p:nvSpPr>
        <p:spPr>
          <a:xfrm>
            <a:off x="4308695" y="1898943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Measuring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Concept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1E45699-6DDF-41E1-8D11-D64A8DC05994}"/>
              </a:ext>
            </a:extLst>
          </p:cNvPr>
          <p:cNvSpPr txBox="1"/>
          <p:nvPr/>
        </p:nvSpPr>
        <p:spPr>
          <a:xfrm>
            <a:off x="5351746" y="1860181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Repair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0363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DB6BF11F-3572-40D7-AD2C-B12A20A52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C6C636-2B39-4B56-AD06-60F1831F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D8B2DF-64C1-4AC4-A9F4-802379C2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A3F8CE4-3972-4F17-8BDF-96894CCE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en-US" dirty="0"/>
              <a:t>Summary results of the day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1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inito, Circuito, Lazo, Ocho, Infinita, SÃ­mbolo">
            <a:extLst>
              <a:ext uri="{FF2B5EF4-FFF2-40B4-BE49-F238E27FC236}">
                <a16:creationId xmlns:a16="http://schemas.microsoft.com/office/drawing/2014/main" id="{CE17367B-A199-4ED1-9BC1-6BD64513B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1835"/>
          <a:stretch/>
        </p:blipFill>
        <p:spPr bwMode="auto">
          <a:xfrm>
            <a:off x="0" y="496110"/>
            <a:ext cx="9144000" cy="63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en-US" dirty="0"/>
              <a:t>From whom do I get the information?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268760"/>
            <a:ext cx="6707087" cy="48574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the organisation chart to see which employees are involved in the completion of the respective task or in the exchange of information and draw the connecting line!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C6D602-3149-49EF-A489-EE83F6558FC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785FBAE-00F9-4333-B90A-7DD5EF9F1C4A}"/>
              </a:ext>
            </a:extLst>
          </p:cNvPr>
          <p:cNvSpPr txBox="1"/>
          <p:nvPr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4F8FDB4-8D92-4062-8C5D-49325D24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6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 Board Documentation with how the process should be organised from the perspective of the employees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bg1"/>
                </a:solidFill>
                <a:highlight>
                  <a:srgbClr val="000000"/>
                </a:highlight>
              </a:rPr>
              <a:t>“White Cards“ and “Cords“: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(Energy Team) and interaction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FFC000"/>
                </a:solidFill>
              </a:rPr>
              <a:t>“</a:t>
            </a:r>
            <a:r>
              <a:rPr lang="de-DE" dirty="0">
                <a:solidFill>
                  <a:srgbClr val="D2A000"/>
                </a:solidFill>
              </a:rPr>
              <a:t>Yellow Cards“: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Topics that they need to discuss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C00000"/>
                </a:solidFill>
              </a:rPr>
              <a:t>“Red Cards“: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Suitable Plattforms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4259" y="5009064"/>
            <a:ext cx="8078533" cy="925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Pin Board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good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Input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Management to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adapt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communi-cation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Energy Management System to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natural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8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6289A-18EF-41A7-BCE7-228FFD5D1F63}">
  <ds:schemaRefs>
    <ds:schemaRef ds:uri="http://schemas.microsoft.com/office/2006/documentManagement/types"/>
    <ds:schemaRef ds:uri="611ea500-83e9-4ef4-bf2f-c0233a31331f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2f6a910d-138e-42c1-8e8a-320c1b7cf3f7"/>
    <ds:schemaRef ds:uri="57dcf4a7-cd30-45ae-940f-c673e6c8995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490</Words>
  <Application>Microsoft Office PowerPoint</Application>
  <PresentationFormat>Presentación en pantalla (4:3)</PresentationFormat>
  <Paragraphs>102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Wingdings</vt:lpstr>
      <vt:lpstr>Larissa</vt:lpstr>
      <vt:lpstr>Presentación de PowerPoint</vt:lpstr>
      <vt:lpstr>Results</vt:lpstr>
      <vt:lpstr>Meet Your Colleagues – Speeddating Round</vt:lpstr>
      <vt:lpstr>Who should participate?</vt:lpstr>
      <vt:lpstr>Presentación de PowerPoint</vt:lpstr>
      <vt:lpstr>Summary results of the day</vt:lpstr>
      <vt:lpstr>From whom do I get the information?</vt:lpstr>
      <vt:lpstr>Results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Sara Zarazaga Navarro</cp:lastModifiedBy>
  <cp:revision>65</cp:revision>
  <dcterms:created xsi:type="dcterms:W3CDTF">2015-07-06T02:50:51Z</dcterms:created>
  <dcterms:modified xsi:type="dcterms:W3CDTF">2019-09-19T11:46:03Z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