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6"/>
  </p:notesMasterIdLst>
  <p:sldIdLst>
    <p:sldId id="264" r:id="rId6"/>
    <p:sldId id="328" r:id="rId7"/>
    <p:sldId id="324" r:id="rId8"/>
    <p:sldId id="321" r:id="rId9"/>
    <p:sldId id="322" r:id="rId10"/>
    <p:sldId id="323" r:id="rId11"/>
    <p:sldId id="327" r:id="rId12"/>
    <p:sldId id="326" r:id="rId13"/>
    <p:sldId id="329" r:id="rId14"/>
    <p:sldId id="291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77">
          <p15:clr>
            <a:srgbClr val="A4A3A4"/>
          </p15:clr>
        </p15:guide>
        <p15:guide id="3" pos="2880">
          <p15:clr>
            <a:srgbClr val="A4A3A4"/>
          </p15:clr>
        </p15:guide>
        <p15:guide id="4" pos="295">
          <p15:clr>
            <a:srgbClr val="A4A3A4"/>
          </p15:clr>
        </p15:guide>
        <p15:guide id="5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mans, L.M. (Laurie)" initials="HL(" lastIdx="1" clrIdx="0">
    <p:extLst>
      <p:ext uri="{19B8F6BF-5375-455C-9EA6-DF929625EA0E}">
        <p15:presenceInfo xmlns:p15="http://schemas.microsoft.com/office/powerpoint/2012/main" userId="S-1-5-21-1104492580-2141259050-3462381582-6778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000"/>
    <a:srgbClr val="FFFFFF"/>
    <a:srgbClr val="CBCBCB"/>
    <a:srgbClr val="C6F2C9"/>
    <a:srgbClr val="88E28F"/>
    <a:srgbClr val="22B88B"/>
    <a:srgbClr val="209298"/>
    <a:srgbClr val="BBEFBF"/>
    <a:srgbClr val="2AA4A4"/>
    <a:srgbClr val="364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4360" autoAdjust="0"/>
  </p:normalViewPr>
  <p:slideViewPr>
    <p:cSldViewPr snapToGrid="0">
      <p:cViewPr varScale="1">
        <p:scale>
          <a:sx n="104" d="100"/>
          <a:sy n="104" d="100"/>
        </p:scale>
        <p:origin x="2130" y="126"/>
      </p:cViewPr>
      <p:guideLst>
        <p:guide orient="horz" pos="2160"/>
        <p:guide orient="horz" pos="777"/>
        <p:guide pos="2880"/>
        <p:guide pos="295"/>
        <p:guide pos="546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9D5B5E-D75B-4DE6-83F1-B32605A8937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0C0A06A-7FFC-4EE9-BC70-FD3F437A2F54}">
      <dgm:prSet phldrT="[Text]" custT="1"/>
      <dgm:spPr/>
      <dgm:t>
        <a:bodyPr/>
        <a:lstStyle/>
        <a:p>
          <a:r>
            <a:rPr lang="en-GB" sz="1700" b="1" kern="1200" cap="small" baseline="0" dirty="0" err="1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Geschäftsführung</a:t>
          </a:r>
          <a:r>
            <a:rPr lang="de-DE" sz="1100" kern="1200" cap="small" baseline="0" dirty="0"/>
            <a:t> </a:t>
          </a:r>
        </a:p>
      </dgm:t>
    </dgm:pt>
    <dgm:pt modelId="{A87AD6F2-951F-40EE-A810-BCE4C694176A}" type="parTrans" cxnId="{45A47140-1319-4D5F-965C-E58A1519C858}">
      <dgm:prSet/>
      <dgm:spPr/>
      <dgm:t>
        <a:bodyPr/>
        <a:lstStyle/>
        <a:p>
          <a:endParaRPr lang="de-DE"/>
        </a:p>
      </dgm:t>
    </dgm:pt>
    <dgm:pt modelId="{EE61594D-3439-403B-BECE-78F511EC869D}" type="sibTrans" cxnId="{45A47140-1319-4D5F-965C-E58A1519C858}">
      <dgm:prSet/>
      <dgm:spPr/>
      <dgm:t>
        <a:bodyPr/>
        <a:lstStyle/>
        <a:p>
          <a:endParaRPr lang="de-DE"/>
        </a:p>
      </dgm:t>
    </dgm:pt>
    <dgm:pt modelId="{7DE02DC6-BF59-4CF7-9676-55227226ABB0}" type="asst">
      <dgm:prSet phldrT="[Text]"/>
      <dgm:spPr>
        <a:solidFill>
          <a:srgbClr val="22B88B"/>
        </a:solidFill>
      </dgm:spPr>
      <dgm:t>
        <a:bodyPr/>
        <a:lstStyle/>
        <a:p>
          <a:r>
            <a:rPr lang="de-DE" dirty="0"/>
            <a:t>Ltg. Energieteam</a:t>
          </a:r>
        </a:p>
      </dgm:t>
    </dgm:pt>
    <dgm:pt modelId="{E4FF8AA3-930B-4E9D-8F20-BF32171DBE41}" type="parTrans" cxnId="{3ED37F72-8A37-4A79-AC7A-D5D227DBDD81}">
      <dgm:prSet/>
      <dgm:spPr/>
      <dgm:t>
        <a:bodyPr/>
        <a:lstStyle/>
        <a:p>
          <a:endParaRPr lang="de-DE"/>
        </a:p>
      </dgm:t>
    </dgm:pt>
    <dgm:pt modelId="{2325F232-CFE9-4B68-AD1E-142865E9D37D}" type="sibTrans" cxnId="{3ED37F72-8A37-4A79-AC7A-D5D227DBDD81}">
      <dgm:prSet/>
      <dgm:spPr/>
      <dgm:t>
        <a:bodyPr/>
        <a:lstStyle/>
        <a:p>
          <a:endParaRPr lang="de-DE"/>
        </a:p>
      </dgm:t>
    </dgm:pt>
    <dgm:pt modelId="{79451CC7-F4DE-4589-B9CE-64680FDE54F6}">
      <dgm:prSet phldrT="[Text]"/>
      <dgm:spPr>
        <a:solidFill>
          <a:srgbClr val="88E28F"/>
        </a:solidFill>
      </dgm:spPr>
      <dgm:t>
        <a:bodyPr/>
        <a:lstStyle/>
        <a:p>
          <a:r>
            <a:rPr lang="de-DE" dirty="0"/>
            <a:t>Wartung/</a:t>
          </a:r>
          <a:br>
            <a:rPr lang="de-DE" dirty="0"/>
          </a:br>
          <a:r>
            <a:rPr lang="de-DE" dirty="0"/>
            <a:t>Instandhaltung</a:t>
          </a:r>
          <a:endParaRPr lang="de-DE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309395F-9B10-4903-BBC4-7ED5F9AC4F84}" type="parTrans" cxnId="{8D0FB01E-3600-4A69-83C2-5B44C73BF96A}">
      <dgm:prSet/>
      <dgm:spPr/>
      <dgm:t>
        <a:bodyPr/>
        <a:lstStyle/>
        <a:p>
          <a:endParaRPr lang="de-DE"/>
        </a:p>
      </dgm:t>
    </dgm:pt>
    <dgm:pt modelId="{C95A7C55-6DBC-4E05-AF2C-9EF7C608A661}" type="sibTrans" cxnId="{8D0FB01E-3600-4A69-83C2-5B44C73BF96A}">
      <dgm:prSet/>
      <dgm:spPr/>
      <dgm:t>
        <a:bodyPr/>
        <a:lstStyle/>
        <a:p>
          <a:endParaRPr lang="de-DE"/>
        </a:p>
      </dgm:t>
    </dgm:pt>
    <dgm:pt modelId="{3FE747EA-7FC0-420F-B6E6-C07BAFEA6973}">
      <dgm:prSet phldrT="[Text]"/>
      <dgm:spPr>
        <a:solidFill>
          <a:srgbClr val="88E28F"/>
        </a:solidFill>
      </dgm:spPr>
      <dgm:t>
        <a:bodyPr/>
        <a:lstStyle/>
        <a:p>
          <a:r>
            <a:rPr lang="de-DE" dirty="0"/>
            <a:t>Produktionsleitung</a:t>
          </a:r>
          <a:endParaRPr lang="de-DE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4BF47B0-0C55-4F93-BF92-B1556AE37BA8}" type="parTrans" cxnId="{006FF4FC-D678-4821-B53E-DFA32E349511}">
      <dgm:prSet/>
      <dgm:spPr/>
      <dgm:t>
        <a:bodyPr/>
        <a:lstStyle/>
        <a:p>
          <a:endParaRPr lang="de-DE"/>
        </a:p>
      </dgm:t>
    </dgm:pt>
    <dgm:pt modelId="{78DA64EA-41C8-4FA2-9467-A2F829A37CE2}" type="sibTrans" cxnId="{006FF4FC-D678-4821-B53E-DFA32E349511}">
      <dgm:prSet/>
      <dgm:spPr/>
      <dgm:t>
        <a:bodyPr/>
        <a:lstStyle/>
        <a:p>
          <a:endParaRPr lang="de-DE"/>
        </a:p>
      </dgm:t>
    </dgm:pt>
    <dgm:pt modelId="{D177BC8D-E1ED-4487-BFAD-23DC0F665AA0}" type="asst">
      <dgm:prSet phldrT="[Text]"/>
      <dgm:spPr>
        <a:solidFill>
          <a:srgbClr val="22B88B"/>
        </a:solidFill>
      </dgm:spPr>
      <dgm:t>
        <a:bodyPr/>
        <a:lstStyle/>
        <a:p>
          <a:r>
            <a:rPr lang="de-DE" dirty="0"/>
            <a:t>Qualität/HSE Beauftragte</a:t>
          </a:r>
        </a:p>
      </dgm:t>
    </dgm:pt>
    <dgm:pt modelId="{94E47F44-D271-4829-8B57-76E92A5C520A}" type="parTrans" cxnId="{AC192B22-5492-4009-BADA-585630134D95}">
      <dgm:prSet/>
      <dgm:spPr/>
      <dgm:t>
        <a:bodyPr/>
        <a:lstStyle/>
        <a:p>
          <a:endParaRPr lang="de-DE"/>
        </a:p>
      </dgm:t>
    </dgm:pt>
    <dgm:pt modelId="{C0635338-5778-474A-8E82-8FE4A7510ED4}" type="sibTrans" cxnId="{AC192B22-5492-4009-BADA-585630134D95}">
      <dgm:prSet/>
      <dgm:spPr/>
      <dgm:t>
        <a:bodyPr/>
        <a:lstStyle/>
        <a:p>
          <a:endParaRPr lang="de-DE"/>
        </a:p>
      </dgm:t>
    </dgm:pt>
    <dgm:pt modelId="{5399AEF4-CCA3-4CDD-AEB0-6C268ED9B794}">
      <dgm:prSet phldrT="[Text]" custT="1"/>
      <dgm:spPr>
        <a:solidFill>
          <a:srgbClr val="C6F2C9"/>
        </a:solidFill>
      </dgm:spPr>
      <dgm:t>
        <a:bodyPr/>
        <a:lstStyle/>
        <a:p>
          <a:r>
            <a:rPr lang="en-GB" sz="1200" dirty="0" err="1">
              <a:solidFill>
                <a:schemeClr val="tx1">
                  <a:lumMod val="85000"/>
                  <a:lumOff val="15000"/>
                </a:schemeClr>
              </a:solidFill>
            </a:rPr>
            <a:t>Anlagenplanung</a:t>
          </a:r>
          <a:endParaRPr lang="en-GB" sz="1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3E03939-F18C-447C-B59B-D5D77DE72577}" type="parTrans" cxnId="{EDE38EAB-E109-4507-9AF9-2E2190159EFA}">
      <dgm:prSet/>
      <dgm:spPr/>
      <dgm:t>
        <a:bodyPr/>
        <a:lstStyle/>
        <a:p>
          <a:endParaRPr lang="de-DE"/>
        </a:p>
      </dgm:t>
    </dgm:pt>
    <dgm:pt modelId="{05BA7910-7554-4135-9AD5-26A363B0B6E3}" type="sibTrans" cxnId="{EDE38EAB-E109-4507-9AF9-2E2190159EFA}">
      <dgm:prSet/>
      <dgm:spPr/>
      <dgm:t>
        <a:bodyPr/>
        <a:lstStyle/>
        <a:p>
          <a:endParaRPr lang="de-DE"/>
        </a:p>
      </dgm:t>
    </dgm:pt>
    <dgm:pt modelId="{58A0EC43-5030-461D-B633-7903DFC001EC}">
      <dgm:prSet phldrT="[Text]" custT="1"/>
      <dgm:spPr>
        <a:solidFill>
          <a:srgbClr val="C6F2C9"/>
        </a:solidFill>
      </dgm:spPr>
      <dgm:t>
        <a:bodyPr/>
        <a:lstStyle/>
        <a:p>
          <a:r>
            <a:rPr lang="en-GB" sz="1200" dirty="0" err="1">
              <a:solidFill>
                <a:schemeClr val="tx1">
                  <a:lumMod val="85000"/>
                  <a:lumOff val="15000"/>
                </a:schemeClr>
              </a:solidFill>
            </a:rPr>
            <a:t>Produktionsplanung</a:t>
          </a:r>
          <a:endParaRPr lang="en-GB" sz="1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D59F557-6155-4149-BAE2-D50DB3621CFD}" type="parTrans" cxnId="{5A4AD4C9-6168-48FB-B8D8-FA709D2AE73E}">
      <dgm:prSet/>
      <dgm:spPr/>
      <dgm:t>
        <a:bodyPr/>
        <a:lstStyle/>
        <a:p>
          <a:endParaRPr lang="de-DE"/>
        </a:p>
      </dgm:t>
    </dgm:pt>
    <dgm:pt modelId="{03A260E3-4584-43E4-8250-29DBD49D8B05}" type="sibTrans" cxnId="{5A4AD4C9-6168-48FB-B8D8-FA709D2AE73E}">
      <dgm:prSet/>
      <dgm:spPr/>
      <dgm:t>
        <a:bodyPr/>
        <a:lstStyle/>
        <a:p>
          <a:endParaRPr lang="de-DE"/>
        </a:p>
      </dgm:t>
    </dgm:pt>
    <dgm:pt modelId="{11DBD62B-B813-48B0-9185-5B7CB706572E}">
      <dgm:prSet phldrT="[Text]" custT="1"/>
      <dgm:spPr>
        <a:solidFill>
          <a:srgbClr val="C6F2C9"/>
        </a:solidFill>
      </dgm:spPr>
      <dgm:t>
        <a:bodyPr/>
        <a:lstStyle/>
        <a:p>
          <a:r>
            <a:rPr lang="en-GB" sz="1200" dirty="0" err="1">
              <a:solidFill>
                <a:schemeClr val="tx1">
                  <a:lumMod val="85000"/>
                  <a:lumOff val="15000"/>
                </a:schemeClr>
              </a:solidFill>
            </a:rPr>
            <a:t>Schichtleitung</a:t>
          </a:r>
          <a:endParaRPr lang="en-GB" sz="1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2ABA17D-F8F1-4470-9878-5C90E323FCEB}" type="parTrans" cxnId="{5B8472E8-E282-40F9-A4EF-DE34A3007889}">
      <dgm:prSet/>
      <dgm:spPr/>
      <dgm:t>
        <a:bodyPr/>
        <a:lstStyle/>
        <a:p>
          <a:endParaRPr lang="de-DE"/>
        </a:p>
      </dgm:t>
    </dgm:pt>
    <dgm:pt modelId="{EBD3EDA9-A3B5-4303-835E-8FE052F7F22D}" type="sibTrans" cxnId="{5B8472E8-E282-40F9-A4EF-DE34A3007889}">
      <dgm:prSet/>
      <dgm:spPr/>
      <dgm:t>
        <a:bodyPr/>
        <a:lstStyle/>
        <a:p>
          <a:endParaRPr lang="de-DE"/>
        </a:p>
      </dgm:t>
    </dgm:pt>
    <dgm:pt modelId="{73F23778-B19F-475C-9CF5-78C6E2F0241E}">
      <dgm:prSet phldrT="[Text]"/>
      <dgm:spPr>
        <a:solidFill>
          <a:srgbClr val="C6F2C9"/>
        </a:solidFill>
      </dgm:spPr>
      <dgm:t>
        <a:bodyPr/>
        <a:lstStyle/>
        <a:p>
          <a:r>
            <a:rPr lang="de-DE" dirty="0">
              <a:solidFill>
                <a:schemeClr val="tx1">
                  <a:lumMod val="85000"/>
                  <a:lumOff val="15000"/>
                </a:schemeClr>
              </a:solidFill>
            </a:rPr>
            <a:t>…</a:t>
          </a:r>
        </a:p>
      </dgm:t>
    </dgm:pt>
    <dgm:pt modelId="{763987A7-5150-4432-91F2-6AD0607BE376}" type="parTrans" cxnId="{153510DB-341E-4016-B537-C91253479FE8}">
      <dgm:prSet/>
      <dgm:spPr/>
      <dgm:t>
        <a:bodyPr/>
        <a:lstStyle/>
        <a:p>
          <a:endParaRPr lang="de-DE"/>
        </a:p>
      </dgm:t>
    </dgm:pt>
    <dgm:pt modelId="{6E72B4D0-70C0-49BA-8D30-D82CA65E706D}" type="sibTrans" cxnId="{153510DB-341E-4016-B537-C91253479FE8}">
      <dgm:prSet/>
      <dgm:spPr/>
      <dgm:t>
        <a:bodyPr/>
        <a:lstStyle/>
        <a:p>
          <a:endParaRPr lang="de-DE"/>
        </a:p>
      </dgm:t>
    </dgm:pt>
    <dgm:pt modelId="{D4384DA0-3556-49E0-BB21-5F18D113D53D}">
      <dgm:prSet phldrT="[Text]" custT="1"/>
      <dgm:spPr>
        <a:solidFill>
          <a:srgbClr val="C6F2C9"/>
        </a:solidFill>
      </dgm:spPr>
      <dgm:t>
        <a:bodyPr/>
        <a:lstStyle/>
        <a:p>
          <a:r>
            <a:rPr lang="en-GB" sz="1200" dirty="0" err="1">
              <a:solidFill>
                <a:schemeClr val="tx1">
                  <a:lumMod val="85000"/>
                  <a:lumOff val="15000"/>
                </a:schemeClr>
              </a:solidFill>
            </a:rPr>
            <a:t>Elektromeister</a:t>
          </a:r>
          <a:endParaRPr lang="en-GB" sz="1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1BD6FB9-33CC-4210-928E-8CC7C02CB160}" type="parTrans" cxnId="{88DC4AFA-D376-45BE-8861-A213B2251C3A}">
      <dgm:prSet/>
      <dgm:spPr/>
      <dgm:t>
        <a:bodyPr/>
        <a:lstStyle/>
        <a:p>
          <a:endParaRPr lang="de-DE"/>
        </a:p>
      </dgm:t>
    </dgm:pt>
    <dgm:pt modelId="{9AC4A1E0-3122-44E6-A918-64B55AC81BF2}" type="sibTrans" cxnId="{88DC4AFA-D376-45BE-8861-A213B2251C3A}">
      <dgm:prSet/>
      <dgm:spPr/>
      <dgm:t>
        <a:bodyPr/>
        <a:lstStyle/>
        <a:p>
          <a:endParaRPr lang="de-DE"/>
        </a:p>
      </dgm:t>
    </dgm:pt>
    <dgm:pt modelId="{969EFB01-3943-4168-B358-2F986C657649}">
      <dgm:prSet phldrT="[Text]" custT="1"/>
      <dgm:spPr>
        <a:solidFill>
          <a:srgbClr val="C6F2C9"/>
        </a:solidFill>
      </dgm:spPr>
      <dgm:t>
        <a:bodyPr/>
        <a:lstStyle/>
        <a:p>
          <a:r>
            <a:rPr lang="en-GB" sz="1200" dirty="0">
              <a:solidFill>
                <a:schemeClr val="tx1">
                  <a:lumMod val="85000"/>
                  <a:lumOff val="15000"/>
                </a:schemeClr>
              </a:solidFill>
            </a:rPr>
            <a:t>Schlosser</a:t>
          </a:r>
        </a:p>
      </dgm:t>
    </dgm:pt>
    <dgm:pt modelId="{DBB14E45-4156-4E7D-9B30-69FC02F44D9E}" type="parTrans" cxnId="{DB837F0A-9BF2-4DB2-AFF1-EF3413D2A32E}">
      <dgm:prSet/>
      <dgm:spPr/>
      <dgm:t>
        <a:bodyPr/>
        <a:lstStyle/>
        <a:p>
          <a:endParaRPr lang="de-DE"/>
        </a:p>
      </dgm:t>
    </dgm:pt>
    <dgm:pt modelId="{E434CD95-32C5-4599-AFEC-E4CE5F852A6E}" type="sibTrans" cxnId="{DB837F0A-9BF2-4DB2-AFF1-EF3413D2A32E}">
      <dgm:prSet/>
      <dgm:spPr/>
      <dgm:t>
        <a:bodyPr/>
        <a:lstStyle/>
        <a:p>
          <a:endParaRPr lang="de-DE"/>
        </a:p>
      </dgm:t>
    </dgm:pt>
    <dgm:pt modelId="{E332AEE7-1B81-4FA2-B129-1740EBADCBE3}">
      <dgm:prSet/>
      <dgm:spPr>
        <a:solidFill>
          <a:srgbClr val="88E28F"/>
        </a:solidFill>
      </dgm:spPr>
      <dgm:t>
        <a:bodyPr/>
        <a:lstStyle/>
        <a:p>
          <a:r>
            <a:rPr lang="es-ES" dirty="0">
              <a:solidFill>
                <a:schemeClr val="tx1">
                  <a:lumMod val="85000"/>
                  <a:lumOff val="15000"/>
                </a:schemeClr>
              </a:solidFill>
            </a:rPr>
            <a:t>…</a:t>
          </a:r>
        </a:p>
      </dgm:t>
    </dgm:pt>
    <dgm:pt modelId="{F968A142-1EF7-446E-A022-A3B82F3AF533}" type="parTrans" cxnId="{7F5054C5-61E0-41C4-AF25-3635FB15335A}">
      <dgm:prSet/>
      <dgm:spPr/>
      <dgm:t>
        <a:bodyPr/>
        <a:lstStyle/>
        <a:p>
          <a:endParaRPr lang="es-ES"/>
        </a:p>
      </dgm:t>
    </dgm:pt>
    <dgm:pt modelId="{CBAD84D7-EA79-44F5-94F8-F9D052AA5020}" type="sibTrans" cxnId="{7F5054C5-61E0-41C4-AF25-3635FB15335A}">
      <dgm:prSet/>
      <dgm:spPr/>
      <dgm:t>
        <a:bodyPr/>
        <a:lstStyle/>
        <a:p>
          <a:endParaRPr lang="es-ES"/>
        </a:p>
      </dgm:t>
    </dgm:pt>
    <dgm:pt modelId="{4C87495C-B903-45E7-BCF5-E37CB118E7A9}" type="pres">
      <dgm:prSet presAssocID="{9C9D5B5E-D75B-4DE6-83F1-B32605A8937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C005A54-FA0F-4999-933A-DBE9B49AF9E0}" type="pres">
      <dgm:prSet presAssocID="{00C0A06A-7FFC-4EE9-BC70-FD3F437A2F54}" presName="hierRoot1" presStyleCnt="0">
        <dgm:presLayoutVars>
          <dgm:hierBranch val="init"/>
        </dgm:presLayoutVars>
      </dgm:prSet>
      <dgm:spPr/>
    </dgm:pt>
    <dgm:pt modelId="{2771B62C-6244-4BB8-9C3E-F92A38FBABB8}" type="pres">
      <dgm:prSet presAssocID="{00C0A06A-7FFC-4EE9-BC70-FD3F437A2F54}" presName="rootComposite1" presStyleCnt="0"/>
      <dgm:spPr/>
    </dgm:pt>
    <dgm:pt modelId="{C32E1A6B-7934-4107-A521-FEB73B7B9520}" type="pres">
      <dgm:prSet presAssocID="{00C0A06A-7FFC-4EE9-BC70-FD3F437A2F54}" presName="rootText1" presStyleLbl="node0" presStyleIdx="0" presStyleCnt="1" custScaleX="159219">
        <dgm:presLayoutVars>
          <dgm:chPref val="3"/>
        </dgm:presLayoutVars>
      </dgm:prSet>
      <dgm:spPr/>
    </dgm:pt>
    <dgm:pt modelId="{EE995C1B-4BB2-4CE1-9D60-2BB102C12242}" type="pres">
      <dgm:prSet presAssocID="{00C0A06A-7FFC-4EE9-BC70-FD3F437A2F54}" presName="rootConnector1" presStyleLbl="node1" presStyleIdx="0" presStyleCnt="0"/>
      <dgm:spPr/>
    </dgm:pt>
    <dgm:pt modelId="{EB85DDF8-AA44-4E41-AFE4-237CC18B71A3}" type="pres">
      <dgm:prSet presAssocID="{00C0A06A-7FFC-4EE9-BC70-FD3F437A2F54}" presName="hierChild2" presStyleCnt="0"/>
      <dgm:spPr/>
    </dgm:pt>
    <dgm:pt modelId="{767DE151-7BD4-4CDB-A733-EE895E73B4FB}" type="pres">
      <dgm:prSet presAssocID="{3309395F-9B10-4903-BBC4-7ED5F9AC4F84}" presName="Name37" presStyleLbl="parChTrans1D2" presStyleIdx="0" presStyleCnt="5"/>
      <dgm:spPr/>
    </dgm:pt>
    <dgm:pt modelId="{C2B71AAB-FB17-46AB-8FC1-BE8C243D63B9}" type="pres">
      <dgm:prSet presAssocID="{79451CC7-F4DE-4589-B9CE-64680FDE54F6}" presName="hierRoot2" presStyleCnt="0">
        <dgm:presLayoutVars>
          <dgm:hierBranch val="hang"/>
        </dgm:presLayoutVars>
      </dgm:prSet>
      <dgm:spPr/>
    </dgm:pt>
    <dgm:pt modelId="{BEB6424B-8C5A-45C7-A5BA-8208E327B351}" type="pres">
      <dgm:prSet presAssocID="{79451CC7-F4DE-4589-B9CE-64680FDE54F6}" presName="rootComposite" presStyleCnt="0"/>
      <dgm:spPr/>
    </dgm:pt>
    <dgm:pt modelId="{B7C9766B-3369-47C5-BD35-1ACC7C28A34E}" type="pres">
      <dgm:prSet presAssocID="{79451CC7-F4DE-4589-B9CE-64680FDE54F6}" presName="rootText" presStyleLbl="node2" presStyleIdx="0" presStyleCnt="3">
        <dgm:presLayoutVars>
          <dgm:chPref val="3"/>
        </dgm:presLayoutVars>
      </dgm:prSet>
      <dgm:spPr/>
    </dgm:pt>
    <dgm:pt modelId="{B537C368-EFB4-47C2-8558-5D07F4F5B1B1}" type="pres">
      <dgm:prSet presAssocID="{79451CC7-F4DE-4589-B9CE-64680FDE54F6}" presName="rootConnector" presStyleLbl="node2" presStyleIdx="0" presStyleCnt="3"/>
      <dgm:spPr/>
    </dgm:pt>
    <dgm:pt modelId="{0A9C3E20-66C2-4D59-AB03-3E4F6BAF9E0B}" type="pres">
      <dgm:prSet presAssocID="{79451CC7-F4DE-4589-B9CE-64680FDE54F6}" presName="hierChild4" presStyleCnt="0"/>
      <dgm:spPr/>
    </dgm:pt>
    <dgm:pt modelId="{13F37BC6-A5C8-4470-B392-6F3A08E72DC6}" type="pres">
      <dgm:prSet presAssocID="{11BD6FB9-33CC-4210-928E-8CC7C02CB160}" presName="Name48" presStyleLbl="parChTrans1D3" presStyleIdx="0" presStyleCnt="6"/>
      <dgm:spPr/>
    </dgm:pt>
    <dgm:pt modelId="{94CFA310-8BC7-461C-A81A-9145626580F1}" type="pres">
      <dgm:prSet presAssocID="{D4384DA0-3556-49E0-BB21-5F18D113D53D}" presName="hierRoot2" presStyleCnt="0">
        <dgm:presLayoutVars>
          <dgm:hierBranch val="hang"/>
        </dgm:presLayoutVars>
      </dgm:prSet>
      <dgm:spPr/>
    </dgm:pt>
    <dgm:pt modelId="{AFB296B7-CC22-45F6-9C89-DCF7DA2AD3D9}" type="pres">
      <dgm:prSet presAssocID="{D4384DA0-3556-49E0-BB21-5F18D113D53D}" presName="rootComposite" presStyleCnt="0"/>
      <dgm:spPr/>
    </dgm:pt>
    <dgm:pt modelId="{7C3D03F6-F33D-4773-B174-36D79AC876E9}" type="pres">
      <dgm:prSet presAssocID="{D4384DA0-3556-49E0-BB21-5F18D113D53D}" presName="rootText" presStyleLbl="node3" presStyleIdx="0" presStyleCnt="6">
        <dgm:presLayoutVars>
          <dgm:chPref val="3"/>
        </dgm:presLayoutVars>
      </dgm:prSet>
      <dgm:spPr/>
    </dgm:pt>
    <dgm:pt modelId="{481D16F9-478F-4D78-AA7D-8D873B60FBE8}" type="pres">
      <dgm:prSet presAssocID="{D4384DA0-3556-49E0-BB21-5F18D113D53D}" presName="rootConnector" presStyleLbl="node3" presStyleIdx="0" presStyleCnt="6"/>
      <dgm:spPr/>
    </dgm:pt>
    <dgm:pt modelId="{4E3868DB-C392-46A2-B2F0-A7B76BEB58A3}" type="pres">
      <dgm:prSet presAssocID="{D4384DA0-3556-49E0-BB21-5F18D113D53D}" presName="hierChild4" presStyleCnt="0"/>
      <dgm:spPr/>
    </dgm:pt>
    <dgm:pt modelId="{1E198891-FD98-41EE-BC73-E9B7EAE06780}" type="pres">
      <dgm:prSet presAssocID="{D4384DA0-3556-49E0-BB21-5F18D113D53D}" presName="hierChild5" presStyleCnt="0"/>
      <dgm:spPr/>
    </dgm:pt>
    <dgm:pt modelId="{9F21009D-9AA4-4002-ADB0-7C47C40C1ED1}" type="pres">
      <dgm:prSet presAssocID="{DBB14E45-4156-4E7D-9B30-69FC02F44D9E}" presName="Name48" presStyleLbl="parChTrans1D3" presStyleIdx="1" presStyleCnt="6"/>
      <dgm:spPr/>
    </dgm:pt>
    <dgm:pt modelId="{F1F5CDD3-9374-4176-865F-97AA26C1B159}" type="pres">
      <dgm:prSet presAssocID="{969EFB01-3943-4168-B358-2F986C657649}" presName="hierRoot2" presStyleCnt="0">
        <dgm:presLayoutVars>
          <dgm:hierBranch val="init"/>
        </dgm:presLayoutVars>
      </dgm:prSet>
      <dgm:spPr/>
    </dgm:pt>
    <dgm:pt modelId="{3B58A763-13BE-4128-ACAA-23B7FED52AB7}" type="pres">
      <dgm:prSet presAssocID="{969EFB01-3943-4168-B358-2F986C657649}" presName="rootComposite" presStyleCnt="0"/>
      <dgm:spPr/>
    </dgm:pt>
    <dgm:pt modelId="{2500D7F5-2CED-464A-9998-7180EA9BF0EC}" type="pres">
      <dgm:prSet presAssocID="{969EFB01-3943-4168-B358-2F986C657649}" presName="rootText" presStyleLbl="node3" presStyleIdx="1" presStyleCnt="6">
        <dgm:presLayoutVars>
          <dgm:chPref val="3"/>
        </dgm:presLayoutVars>
      </dgm:prSet>
      <dgm:spPr/>
    </dgm:pt>
    <dgm:pt modelId="{2A5DC7B8-5A8C-446A-AB04-116C904DAC45}" type="pres">
      <dgm:prSet presAssocID="{969EFB01-3943-4168-B358-2F986C657649}" presName="rootConnector" presStyleLbl="node3" presStyleIdx="1" presStyleCnt="6"/>
      <dgm:spPr/>
    </dgm:pt>
    <dgm:pt modelId="{87F9F458-C214-43F7-8277-B66A3B072B15}" type="pres">
      <dgm:prSet presAssocID="{969EFB01-3943-4168-B358-2F986C657649}" presName="hierChild4" presStyleCnt="0"/>
      <dgm:spPr/>
    </dgm:pt>
    <dgm:pt modelId="{4DAA1923-82FC-4CBD-84D5-98F605CDDF52}" type="pres">
      <dgm:prSet presAssocID="{969EFB01-3943-4168-B358-2F986C657649}" presName="hierChild5" presStyleCnt="0"/>
      <dgm:spPr/>
    </dgm:pt>
    <dgm:pt modelId="{A65B5692-1222-4E81-9CB9-2A85C5C63EF4}" type="pres">
      <dgm:prSet presAssocID="{79451CC7-F4DE-4589-B9CE-64680FDE54F6}" presName="hierChild5" presStyleCnt="0"/>
      <dgm:spPr/>
    </dgm:pt>
    <dgm:pt modelId="{A3EFF428-3642-4F9A-AFEA-9A5FD0F08C0E}" type="pres">
      <dgm:prSet presAssocID="{D4BF47B0-0C55-4F93-BF92-B1556AE37BA8}" presName="Name37" presStyleLbl="parChTrans1D2" presStyleIdx="1" presStyleCnt="5"/>
      <dgm:spPr/>
    </dgm:pt>
    <dgm:pt modelId="{D8AE0190-0CDB-4B1E-B0B9-2CBDE34FEDB7}" type="pres">
      <dgm:prSet presAssocID="{3FE747EA-7FC0-420F-B6E6-C07BAFEA6973}" presName="hierRoot2" presStyleCnt="0">
        <dgm:presLayoutVars>
          <dgm:hierBranch/>
        </dgm:presLayoutVars>
      </dgm:prSet>
      <dgm:spPr/>
    </dgm:pt>
    <dgm:pt modelId="{5B7A1FE2-9AD6-4BEF-BFDD-661DBDBA96DF}" type="pres">
      <dgm:prSet presAssocID="{3FE747EA-7FC0-420F-B6E6-C07BAFEA6973}" presName="rootComposite" presStyleCnt="0"/>
      <dgm:spPr/>
    </dgm:pt>
    <dgm:pt modelId="{464FBB3A-9C5C-436C-BB8C-EA5C702A9105}" type="pres">
      <dgm:prSet presAssocID="{3FE747EA-7FC0-420F-B6E6-C07BAFEA6973}" presName="rootText" presStyleLbl="node2" presStyleIdx="1" presStyleCnt="3">
        <dgm:presLayoutVars>
          <dgm:chPref val="3"/>
        </dgm:presLayoutVars>
      </dgm:prSet>
      <dgm:spPr/>
    </dgm:pt>
    <dgm:pt modelId="{C6707D77-365B-4F95-AC99-6EAEA34E3E0E}" type="pres">
      <dgm:prSet presAssocID="{3FE747EA-7FC0-420F-B6E6-C07BAFEA6973}" presName="rootConnector" presStyleLbl="node2" presStyleIdx="1" presStyleCnt="3"/>
      <dgm:spPr/>
    </dgm:pt>
    <dgm:pt modelId="{0B469D6C-D70C-4AD7-A941-CE128CD309A8}" type="pres">
      <dgm:prSet presAssocID="{3FE747EA-7FC0-420F-B6E6-C07BAFEA6973}" presName="hierChild4" presStyleCnt="0"/>
      <dgm:spPr/>
    </dgm:pt>
    <dgm:pt modelId="{CD2D3A1B-4989-489D-9206-27DF33D15CE9}" type="pres">
      <dgm:prSet presAssocID="{C3E03939-F18C-447C-B59B-D5D77DE72577}" presName="Name35" presStyleLbl="parChTrans1D3" presStyleIdx="2" presStyleCnt="6"/>
      <dgm:spPr/>
    </dgm:pt>
    <dgm:pt modelId="{E7F28A09-7E3E-43FD-A8A9-5B8A0DED0760}" type="pres">
      <dgm:prSet presAssocID="{5399AEF4-CCA3-4CDD-AEB0-6C268ED9B794}" presName="hierRoot2" presStyleCnt="0">
        <dgm:presLayoutVars>
          <dgm:hierBranch val="init"/>
        </dgm:presLayoutVars>
      </dgm:prSet>
      <dgm:spPr/>
    </dgm:pt>
    <dgm:pt modelId="{CD20AAFC-2CD8-44D7-A8C4-3981DCB84727}" type="pres">
      <dgm:prSet presAssocID="{5399AEF4-CCA3-4CDD-AEB0-6C268ED9B794}" presName="rootComposite" presStyleCnt="0"/>
      <dgm:spPr/>
    </dgm:pt>
    <dgm:pt modelId="{09C62A1C-C103-431C-8066-85B33D049A4B}" type="pres">
      <dgm:prSet presAssocID="{5399AEF4-CCA3-4CDD-AEB0-6C268ED9B794}" presName="rootText" presStyleLbl="node3" presStyleIdx="2" presStyleCnt="6" custScaleX="114441">
        <dgm:presLayoutVars>
          <dgm:chPref val="3"/>
        </dgm:presLayoutVars>
      </dgm:prSet>
      <dgm:spPr/>
    </dgm:pt>
    <dgm:pt modelId="{566D0E7B-2479-481A-AFF2-4103A47EB390}" type="pres">
      <dgm:prSet presAssocID="{5399AEF4-CCA3-4CDD-AEB0-6C268ED9B794}" presName="rootConnector" presStyleLbl="node3" presStyleIdx="2" presStyleCnt="6"/>
      <dgm:spPr/>
    </dgm:pt>
    <dgm:pt modelId="{62D293B2-CB45-414B-98FE-DC857B72F8A5}" type="pres">
      <dgm:prSet presAssocID="{5399AEF4-CCA3-4CDD-AEB0-6C268ED9B794}" presName="hierChild4" presStyleCnt="0"/>
      <dgm:spPr/>
    </dgm:pt>
    <dgm:pt modelId="{4917ADEE-C5C2-418D-9737-CCF67B644EA6}" type="pres">
      <dgm:prSet presAssocID="{5399AEF4-CCA3-4CDD-AEB0-6C268ED9B794}" presName="hierChild5" presStyleCnt="0"/>
      <dgm:spPr/>
    </dgm:pt>
    <dgm:pt modelId="{13AB9024-70DB-47AA-AED6-471308CC805D}" type="pres">
      <dgm:prSet presAssocID="{C2ABA17D-F8F1-4470-9878-5C90E323FCEB}" presName="Name35" presStyleLbl="parChTrans1D3" presStyleIdx="3" presStyleCnt="6"/>
      <dgm:spPr/>
    </dgm:pt>
    <dgm:pt modelId="{1A65FF65-53E0-471C-BEA9-EBB1CFFD1D7F}" type="pres">
      <dgm:prSet presAssocID="{11DBD62B-B813-48B0-9185-5B7CB706572E}" presName="hierRoot2" presStyleCnt="0">
        <dgm:presLayoutVars>
          <dgm:hierBranch val="init"/>
        </dgm:presLayoutVars>
      </dgm:prSet>
      <dgm:spPr/>
    </dgm:pt>
    <dgm:pt modelId="{AF84930C-2C1B-4F01-A005-6CD53524E6EA}" type="pres">
      <dgm:prSet presAssocID="{11DBD62B-B813-48B0-9185-5B7CB706572E}" presName="rootComposite" presStyleCnt="0"/>
      <dgm:spPr/>
    </dgm:pt>
    <dgm:pt modelId="{35B5B793-13FF-4DAD-A09F-97DF30DAF20C}" type="pres">
      <dgm:prSet presAssocID="{11DBD62B-B813-48B0-9185-5B7CB706572E}" presName="rootText" presStyleLbl="node3" presStyleIdx="3" presStyleCnt="6">
        <dgm:presLayoutVars>
          <dgm:chPref val="3"/>
        </dgm:presLayoutVars>
      </dgm:prSet>
      <dgm:spPr/>
    </dgm:pt>
    <dgm:pt modelId="{484C0E06-9800-4B5E-9F0D-37645E4CF06E}" type="pres">
      <dgm:prSet presAssocID="{11DBD62B-B813-48B0-9185-5B7CB706572E}" presName="rootConnector" presStyleLbl="node3" presStyleIdx="3" presStyleCnt="6"/>
      <dgm:spPr/>
    </dgm:pt>
    <dgm:pt modelId="{F6D397B1-E89A-4482-B0B2-AF99BBC42D84}" type="pres">
      <dgm:prSet presAssocID="{11DBD62B-B813-48B0-9185-5B7CB706572E}" presName="hierChild4" presStyleCnt="0"/>
      <dgm:spPr/>
    </dgm:pt>
    <dgm:pt modelId="{AE484C0F-A857-4AEF-AE39-3230E7616BC8}" type="pres">
      <dgm:prSet presAssocID="{11DBD62B-B813-48B0-9185-5B7CB706572E}" presName="hierChild5" presStyleCnt="0"/>
      <dgm:spPr/>
    </dgm:pt>
    <dgm:pt modelId="{4A99D783-1EB2-4901-8BB3-7B098249F402}" type="pres">
      <dgm:prSet presAssocID="{9D59F557-6155-4149-BAE2-D50DB3621CFD}" presName="Name35" presStyleLbl="parChTrans1D3" presStyleIdx="4" presStyleCnt="6"/>
      <dgm:spPr/>
    </dgm:pt>
    <dgm:pt modelId="{59DAE3DA-3E4A-4C53-A21A-83076197FE0A}" type="pres">
      <dgm:prSet presAssocID="{58A0EC43-5030-461D-B633-7903DFC001EC}" presName="hierRoot2" presStyleCnt="0">
        <dgm:presLayoutVars>
          <dgm:hierBranch val="init"/>
        </dgm:presLayoutVars>
      </dgm:prSet>
      <dgm:spPr/>
    </dgm:pt>
    <dgm:pt modelId="{A5C06926-3644-4993-B7D9-29D71423AFF9}" type="pres">
      <dgm:prSet presAssocID="{58A0EC43-5030-461D-B633-7903DFC001EC}" presName="rootComposite" presStyleCnt="0"/>
      <dgm:spPr/>
    </dgm:pt>
    <dgm:pt modelId="{D4131042-8234-457D-9CBE-3DAD361FE601}" type="pres">
      <dgm:prSet presAssocID="{58A0EC43-5030-461D-B633-7903DFC001EC}" presName="rootText" presStyleLbl="node3" presStyleIdx="4" presStyleCnt="6" custScaleX="141119">
        <dgm:presLayoutVars>
          <dgm:chPref val="3"/>
        </dgm:presLayoutVars>
      </dgm:prSet>
      <dgm:spPr/>
    </dgm:pt>
    <dgm:pt modelId="{5EE32F30-2418-46C0-8596-D0170C3495CC}" type="pres">
      <dgm:prSet presAssocID="{58A0EC43-5030-461D-B633-7903DFC001EC}" presName="rootConnector" presStyleLbl="node3" presStyleIdx="4" presStyleCnt="6"/>
      <dgm:spPr/>
    </dgm:pt>
    <dgm:pt modelId="{BCBB3C10-F0EB-403D-A57E-7B8DCEC516C6}" type="pres">
      <dgm:prSet presAssocID="{58A0EC43-5030-461D-B633-7903DFC001EC}" presName="hierChild4" presStyleCnt="0"/>
      <dgm:spPr/>
    </dgm:pt>
    <dgm:pt modelId="{4505747E-3ED3-4FC3-B0BE-9A28EDA434C2}" type="pres">
      <dgm:prSet presAssocID="{58A0EC43-5030-461D-B633-7903DFC001EC}" presName="hierChild5" presStyleCnt="0"/>
      <dgm:spPr/>
    </dgm:pt>
    <dgm:pt modelId="{4153E86A-C443-4947-A0F2-3E158573DCD4}" type="pres">
      <dgm:prSet presAssocID="{763987A7-5150-4432-91F2-6AD0607BE376}" presName="Name35" presStyleLbl="parChTrans1D3" presStyleIdx="5" presStyleCnt="6"/>
      <dgm:spPr/>
    </dgm:pt>
    <dgm:pt modelId="{1182398B-9B4D-4D1A-A114-B3BF93E16912}" type="pres">
      <dgm:prSet presAssocID="{73F23778-B19F-475C-9CF5-78C6E2F0241E}" presName="hierRoot2" presStyleCnt="0">
        <dgm:presLayoutVars>
          <dgm:hierBranch val="init"/>
        </dgm:presLayoutVars>
      </dgm:prSet>
      <dgm:spPr/>
    </dgm:pt>
    <dgm:pt modelId="{3DC1223B-C08F-4165-83AB-C0FB8F9903EC}" type="pres">
      <dgm:prSet presAssocID="{73F23778-B19F-475C-9CF5-78C6E2F0241E}" presName="rootComposite" presStyleCnt="0"/>
      <dgm:spPr/>
    </dgm:pt>
    <dgm:pt modelId="{8CEEF7D0-11AA-4E02-850F-2A108E396944}" type="pres">
      <dgm:prSet presAssocID="{73F23778-B19F-475C-9CF5-78C6E2F0241E}" presName="rootText" presStyleLbl="node3" presStyleIdx="5" presStyleCnt="6">
        <dgm:presLayoutVars>
          <dgm:chPref val="3"/>
        </dgm:presLayoutVars>
      </dgm:prSet>
      <dgm:spPr/>
    </dgm:pt>
    <dgm:pt modelId="{63F724E8-6670-45A1-BA90-D29E4AA5BF5D}" type="pres">
      <dgm:prSet presAssocID="{73F23778-B19F-475C-9CF5-78C6E2F0241E}" presName="rootConnector" presStyleLbl="node3" presStyleIdx="5" presStyleCnt="6"/>
      <dgm:spPr/>
    </dgm:pt>
    <dgm:pt modelId="{7D804E16-15DC-48D9-91FD-087E9FCB92C5}" type="pres">
      <dgm:prSet presAssocID="{73F23778-B19F-475C-9CF5-78C6E2F0241E}" presName="hierChild4" presStyleCnt="0"/>
      <dgm:spPr/>
    </dgm:pt>
    <dgm:pt modelId="{CBC1789F-E52F-4FAA-B140-35C0355068E1}" type="pres">
      <dgm:prSet presAssocID="{73F23778-B19F-475C-9CF5-78C6E2F0241E}" presName="hierChild5" presStyleCnt="0"/>
      <dgm:spPr/>
    </dgm:pt>
    <dgm:pt modelId="{5FCD1C92-842D-42A3-9402-71E0319D0FE9}" type="pres">
      <dgm:prSet presAssocID="{3FE747EA-7FC0-420F-B6E6-C07BAFEA6973}" presName="hierChild5" presStyleCnt="0"/>
      <dgm:spPr/>
    </dgm:pt>
    <dgm:pt modelId="{8FE4A73C-D89C-43AB-A352-BBD48DD8841E}" type="pres">
      <dgm:prSet presAssocID="{F968A142-1EF7-446E-A022-A3B82F3AF533}" presName="Name37" presStyleLbl="parChTrans1D2" presStyleIdx="2" presStyleCnt="5"/>
      <dgm:spPr/>
    </dgm:pt>
    <dgm:pt modelId="{5B3085B6-CB87-4852-BE59-EC0C82D3A1F0}" type="pres">
      <dgm:prSet presAssocID="{E332AEE7-1B81-4FA2-B129-1740EBADCBE3}" presName="hierRoot2" presStyleCnt="0">
        <dgm:presLayoutVars>
          <dgm:hierBranch val="init"/>
        </dgm:presLayoutVars>
      </dgm:prSet>
      <dgm:spPr/>
    </dgm:pt>
    <dgm:pt modelId="{21D24D81-E232-4CB0-973A-267E2DED6E80}" type="pres">
      <dgm:prSet presAssocID="{E332AEE7-1B81-4FA2-B129-1740EBADCBE3}" presName="rootComposite" presStyleCnt="0"/>
      <dgm:spPr/>
    </dgm:pt>
    <dgm:pt modelId="{81DCB6B6-6C57-4C51-8112-C0E527F59F8F}" type="pres">
      <dgm:prSet presAssocID="{E332AEE7-1B81-4FA2-B129-1740EBADCBE3}" presName="rootText" presStyleLbl="node2" presStyleIdx="2" presStyleCnt="3">
        <dgm:presLayoutVars>
          <dgm:chPref val="3"/>
        </dgm:presLayoutVars>
      </dgm:prSet>
      <dgm:spPr/>
    </dgm:pt>
    <dgm:pt modelId="{2625EF90-70D1-4D3D-ABF2-B779F4EE5AD0}" type="pres">
      <dgm:prSet presAssocID="{E332AEE7-1B81-4FA2-B129-1740EBADCBE3}" presName="rootConnector" presStyleLbl="node2" presStyleIdx="2" presStyleCnt="3"/>
      <dgm:spPr/>
    </dgm:pt>
    <dgm:pt modelId="{54338D32-4E58-4921-B560-DDE410267557}" type="pres">
      <dgm:prSet presAssocID="{E332AEE7-1B81-4FA2-B129-1740EBADCBE3}" presName="hierChild4" presStyleCnt="0"/>
      <dgm:spPr/>
    </dgm:pt>
    <dgm:pt modelId="{9C3722DC-6B31-4D86-95C4-DF3934B3541A}" type="pres">
      <dgm:prSet presAssocID="{E332AEE7-1B81-4FA2-B129-1740EBADCBE3}" presName="hierChild5" presStyleCnt="0"/>
      <dgm:spPr/>
    </dgm:pt>
    <dgm:pt modelId="{7C989D93-5F44-4D4A-8FB2-ACEF4E2DFF65}" type="pres">
      <dgm:prSet presAssocID="{00C0A06A-7FFC-4EE9-BC70-FD3F437A2F54}" presName="hierChild3" presStyleCnt="0"/>
      <dgm:spPr/>
    </dgm:pt>
    <dgm:pt modelId="{488B8648-06F9-4663-8DF5-DC747D8EED97}" type="pres">
      <dgm:prSet presAssocID="{E4FF8AA3-930B-4E9D-8F20-BF32171DBE41}" presName="Name111" presStyleLbl="parChTrans1D2" presStyleIdx="3" presStyleCnt="5"/>
      <dgm:spPr/>
    </dgm:pt>
    <dgm:pt modelId="{BF1371DF-53E2-4C1A-A745-1172B842C303}" type="pres">
      <dgm:prSet presAssocID="{7DE02DC6-BF59-4CF7-9676-55227226ABB0}" presName="hierRoot3" presStyleCnt="0">
        <dgm:presLayoutVars>
          <dgm:hierBranch val="init"/>
        </dgm:presLayoutVars>
      </dgm:prSet>
      <dgm:spPr/>
    </dgm:pt>
    <dgm:pt modelId="{05CD095C-2C2F-41CE-AF58-003A404D1AE5}" type="pres">
      <dgm:prSet presAssocID="{7DE02DC6-BF59-4CF7-9676-55227226ABB0}" presName="rootComposite3" presStyleCnt="0"/>
      <dgm:spPr/>
    </dgm:pt>
    <dgm:pt modelId="{A867439C-AF5F-49F1-90E4-E23207C5A01F}" type="pres">
      <dgm:prSet presAssocID="{7DE02DC6-BF59-4CF7-9676-55227226ABB0}" presName="rootText3" presStyleLbl="asst1" presStyleIdx="0" presStyleCnt="2" custScaleX="137175">
        <dgm:presLayoutVars>
          <dgm:chPref val="3"/>
        </dgm:presLayoutVars>
      </dgm:prSet>
      <dgm:spPr/>
    </dgm:pt>
    <dgm:pt modelId="{DBFE5316-D138-4257-9890-041A8F4A157F}" type="pres">
      <dgm:prSet presAssocID="{7DE02DC6-BF59-4CF7-9676-55227226ABB0}" presName="rootConnector3" presStyleLbl="asst1" presStyleIdx="0" presStyleCnt="2"/>
      <dgm:spPr/>
    </dgm:pt>
    <dgm:pt modelId="{E0A84BF7-9754-4B84-88D7-68AC87E2297C}" type="pres">
      <dgm:prSet presAssocID="{7DE02DC6-BF59-4CF7-9676-55227226ABB0}" presName="hierChild6" presStyleCnt="0"/>
      <dgm:spPr/>
    </dgm:pt>
    <dgm:pt modelId="{C5273C20-DF55-4405-BA0F-507633DE851D}" type="pres">
      <dgm:prSet presAssocID="{7DE02DC6-BF59-4CF7-9676-55227226ABB0}" presName="hierChild7" presStyleCnt="0"/>
      <dgm:spPr/>
    </dgm:pt>
    <dgm:pt modelId="{BDEF1DA0-A176-4AB0-A628-83320EAA2FF6}" type="pres">
      <dgm:prSet presAssocID="{94E47F44-D271-4829-8B57-76E92A5C520A}" presName="Name111" presStyleLbl="parChTrans1D2" presStyleIdx="4" presStyleCnt="5"/>
      <dgm:spPr/>
    </dgm:pt>
    <dgm:pt modelId="{590F8D4F-53F5-48B9-AAE3-628D87C50D7E}" type="pres">
      <dgm:prSet presAssocID="{D177BC8D-E1ED-4487-BFAD-23DC0F665AA0}" presName="hierRoot3" presStyleCnt="0">
        <dgm:presLayoutVars>
          <dgm:hierBranch val="init"/>
        </dgm:presLayoutVars>
      </dgm:prSet>
      <dgm:spPr/>
    </dgm:pt>
    <dgm:pt modelId="{8EE464DB-BFC1-4DF1-98A3-A6D19153A5F1}" type="pres">
      <dgm:prSet presAssocID="{D177BC8D-E1ED-4487-BFAD-23DC0F665AA0}" presName="rootComposite3" presStyleCnt="0"/>
      <dgm:spPr/>
    </dgm:pt>
    <dgm:pt modelId="{9F90263F-314D-4096-9045-718FB96267A2}" type="pres">
      <dgm:prSet presAssocID="{D177BC8D-E1ED-4487-BFAD-23DC0F665AA0}" presName="rootText3" presStyleLbl="asst1" presStyleIdx="1" presStyleCnt="2" custScaleX="139331">
        <dgm:presLayoutVars>
          <dgm:chPref val="3"/>
        </dgm:presLayoutVars>
      </dgm:prSet>
      <dgm:spPr/>
    </dgm:pt>
    <dgm:pt modelId="{26A3A935-D431-499D-A121-58BF1DFFB697}" type="pres">
      <dgm:prSet presAssocID="{D177BC8D-E1ED-4487-BFAD-23DC0F665AA0}" presName="rootConnector3" presStyleLbl="asst1" presStyleIdx="1" presStyleCnt="2"/>
      <dgm:spPr/>
    </dgm:pt>
    <dgm:pt modelId="{BF7EBCEC-AFB7-40CD-BEFC-AB38D826EE97}" type="pres">
      <dgm:prSet presAssocID="{D177BC8D-E1ED-4487-BFAD-23DC0F665AA0}" presName="hierChild6" presStyleCnt="0"/>
      <dgm:spPr/>
    </dgm:pt>
    <dgm:pt modelId="{89A65929-53B9-4C0E-B0A6-E2DBCCCFE175}" type="pres">
      <dgm:prSet presAssocID="{D177BC8D-E1ED-4487-BFAD-23DC0F665AA0}" presName="hierChild7" presStyleCnt="0"/>
      <dgm:spPr/>
    </dgm:pt>
  </dgm:ptLst>
  <dgm:cxnLst>
    <dgm:cxn modelId="{EBE8CB00-5776-4072-BFC8-90B4B836AC4E}" type="presOf" srcId="{D4BF47B0-0C55-4F93-BF92-B1556AE37BA8}" destId="{A3EFF428-3642-4F9A-AFEA-9A5FD0F08C0E}" srcOrd="0" destOrd="0" presId="urn:microsoft.com/office/officeart/2005/8/layout/orgChart1"/>
    <dgm:cxn modelId="{DB837F0A-9BF2-4DB2-AFF1-EF3413D2A32E}" srcId="{79451CC7-F4DE-4589-B9CE-64680FDE54F6}" destId="{969EFB01-3943-4168-B358-2F986C657649}" srcOrd="1" destOrd="0" parTransId="{DBB14E45-4156-4E7D-9B30-69FC02F44D9E}" sibTransId="{E434CD95-32C5-4599-AFEC-E4CE5F852A6E}"/>
    <dgm:cxn modelId="{26E1080C-2E49-48C1-97DD-01CA1F92AA5C}" type="presOf" srcId="{7DE02DC6-BF59-4CF7-9676-55227226ABB0}" destId="{DBFE5316-D138-4257-9890-041A8F4A157F}" srcOrd="1" destOrd="0" presId="urn:microsoft.com/office/officeart/2005/8/layout/orgChart1"/>
    <dgm:cxn modelId="{F085820D-0753-48C7-8381-FE5847C7BAB3}" type="presOf" srcId="{E4FF8AA3-930B-4E9D-8F20-BF32171DBE41}" destId="{488B8648-06F9-4663-8DF5-DC747D8EED97}" srcOrd="0" destOrd="0" presId="urn:microsoft.com/office/officeart/2005/8/layout/orgChart1"/>
    <dgm:cxn modelId="{CCEC0115-4E35-4BF9-9308-7A8658960356}" type="presOf" srcId="{DBB14E45-4156-4E7D-9B30-69FC02F44D9E}" destId="{9F21009D-9AA4-4002-ADB0-7C47C40C1ED1}" srcOrd="0" destOrd="0" presId="urn:microsoft.com/office/officeart/2005/8/layout/orgChart1"/>
    <dgm:cxn modelId="{EEB43715-9D32-40F1-9E6E-E5B9B9E57953}" type="presOf" srcId="{00C0A06A-7FFC-4EE9-BC70-FD3F437A2F54}" destId="{C32E1A6B-7934-4107-A521-FEB73B7B9520}" srcOrd="0" destOrd="0" presId="urn:microsoft.com/office/officeart/2005/8/layout/orgChart1"/>
    <dgm:cxn modelId="{B4202317-BA7D-4136-87A0-A96FC0059F96}" type="presOf" srcId="{3FE747EA-7FC0-420F-B6E6-C07BAFEA6973}" destId="{C6707D77-365B-4F95-AC99-6EAEA34E3E0E}" srcOrd="1" destOrd="0" presId="urn:microsoft.com/office/officeart/2005/8/layout/orgChart1"/>
    <dgm:cxn modelId="{8D0FB01E-3600-4A69-83C2-5B44C73BF96A}" srcId="{00C0A06A-7FFC-4EE9-BC70-FD3F437A2F54}" destId="{79451CC7-F4DE-4589-B9CE-64680FDE54F6}" srcOrd="2" destOrd="0" parTransId="{3309395F-9B10-4903-BBC4-7ED5F9AC4F84}" sibTransId="{C95A7C55-6DBC-4E05-AF2C-9EF7C608A661}"/>
    <dgm:cxn modelId="{AC192B22-5492-4009-BADA-585630134D95}" srcId="{00C0A06A-7FFC-4EE9-BC70-FD3F437A2F54}" destId="{D177BC8D-E1ED-4487-BFAD-23DC0F665AA0}" srcOrd="1" destOrd="0" parTransId="{94E47F44-D271-4829-8B57-76E92A5C520A}" sibTransId="{C0635338-5778-474A-8E82-8FE4A7510ED4}"/>
    <dgm:cxn modelId="{01A35D26-4AC3-488A-BFB9-7AE04E257D26}" type="presOf" srcId="{94E47F44-D271-4829-8B57-76E92A5C520A}" destId="{BDEF1DA0-A176-4AB0-A628-83320EAA2FF6}" srcOrd="0" destOrd="0" presId="urn:microsoft.com/office/officeart/2005/8/layout/orgChart1"/>
    <dgm:cxn modelId="{C2BC652B-370F-4CD2-883D-114FF2AE71AE}" type="presOf" srcId="{7DE02DC6-BF59-4CF7-9676-55227226ABB0}" destId="{A867439C-AF5F-49F1-90E4-E23207C5A01F}" srcOrd="0" destOrd="0" presId="urn:microsoft.com/office/officeart/2005/8/layout/orgChart1"/>
    <dgm:cxn modelId="{45A47140-1319-4D5F-965C-E58A1519C858}" srcId="{9C9D5B5E-D75B-4DE6-83F1-B32605A89373}" destId="{00C0A06A-7FFC-4EE9-BC70-FD3F437A2F54}" srcOrd="0" destOrd="0" parTransId="{A87AD6F2-951F-40EE-A810-BCE4C694176A}" sibTransId="{EE61594D-3439-403B-BECE-78F511EC869D}"/>
    <dgm:cxn modelId="{3542345F-878D-425E-AACB-9350905E4A24}" type="presOf" srcId="{73F23778-B19F-475C-9CF5-78C6E2F0241E}" destId="{8CEEF7D0-11AA-4E02-850F-2A108E396944}" srcOrd="0" destOrd="0" presId="urn:microsoft.com/office/officeart/2005/8/layout/orgChart1"/>
    <dgm:cxn modelId="{1886DB5F-D869-481C-8747-9476A1E788EC}" type="presOf" srcId="{C2ABA17D-F8F1-4470-9878-5C90E323FCEB}" destId="{13AB9024-70DB-47AA-AED6-471308CC805D}" srcOrd="0" destOrd="0" presId="urn:microsoft.com/office/officeart/2005/8/layout/orgChart1"/>
    <dgm:cxn modelId="{9A796941-155E-461F-896E-A222D8679D27}" type="presOf" srcId="{D177BC8D-E1ED-4487-BFAD-23DC0F665AA0}" destId="{9F90263F-314D-4096-9045-718FB96267A2}" srcOrd="0" destOrd="0" presId="urn:microsoft.com/office/officeart/2005/8/layout/orgChart1"/>
    <dgm:cxn modelId="{BCA45067-AC59-4662-B803-0F7C724792E2}" type="presOf" srcId="{763987A7-5150-4432-91F2-6AD0607BE376}" destId="{4153E86A-C443-4947-A0F2-3E158573DCD4}" srcOrd="0" destOrd="0" presId="urn:microsoft.com/office/officeart/2005/8/layout/orgChart1"/>
    <dgm:cxn modelId="{38D91C6C-D255-4E56-92D4-ABCB40405E67}" type="presOf" srcId="{00C0A06A-7FFC-4EE9-BC70-FD3F437A2F54}" destId="{EE995C1B-4BB2-4CE1-9D60-2BB102C12242}" srcOrd="1" destOrd="0" presId="urn:microsoft.com/office/officeart/2005/8/layout/orgChart1"/>
    <dgm:cxn modelId="{2C8E966F-F8BE-41D7-985F-54626783634F}" type="presOf" srcId="{58A0EC43-5030-461D-B633-7903DFC001EC}" destId="{5EE32F30-2418-46C0-8596-D0170C3495CC}" srcOrd="1" destOrd="0" presId="urn:microsoft.com/office/officeart/2005/8/layout/orgChart1"/>
    <dgm:cxn modelId="{3ED37F72-8A37-4A79-AC7A-D5D227DBDD81}" srcId="{00C0A06A-7FFC-4EE9-BC70-FD3F437A2F54}" destId="{7DE02DC6-BF59-4CF7-9676-55227226ABB0}" srcOrd="0" destOrd="0" parTransId="{E4FF8AA3-930B-4E9D-8F20-BF32171DBE41}" sibTransId="{2325F232-CFE9-4B68-AD1E-142865E9D37D}"/>
    <dgm:cxn modelId="{88B33773-8EA3-4226-B1E2-0BCC5DBC70A6}" type="presOf" srcId="{969EFB01-3943-4168-B358-2F986C657649}" destId="{2500D7F5-2CED-464A-9998-7180EA9BF0EC}" srcOrd="0" destOrd="0" presId="urn:microsoft.com/office/officeart/2005/8/layout/orgChart1"/>
    <dgm:cxn modelId="{B6A57974-E376-4589-8065-15AE5EA90101}" type="presOf" srcId="{F968A142-1EF7-446E-A022-A3B82F3AF533}" destId="{8FE4A73C-D89C-43AB-A352-BBD48DD8841E}" srcOrd="0" destOrd="0" presId="urn:microsoft.com/office/officeart/2005/8/layout/orgChart1"/>
    <dgm:cxn modelId="{F0E0787C-40CD-4758-AF0D-3097C556509B}" type="presOf" srcId="{11DBD62B-B813-48B0-9185-5B7CB706572E}" destId="{35B5B793-13FF-4DAD-A09F-97DF30DAF20C}" srcOrd="0" destOrd="0" presId="urn:microsoft.com/office/officeart/2005/8/layout/orgChart1"/>
    <dgm:cxn modelId="{BFD2717F-350F-4829-BC27-30C49E1B9C05}" type="presOf" srcId="{11BD6FB9-33CC-4210-928E-8CC7C02CB160}" destId="{13F37BC6-A5C8-4470-B392-6F3A08E72DC6}" srcOrd="0" destOrd="0" presId="urn:microsoft.com/office/officeart/2005/8/layout/orgChart1"/>
    <dgm:cxn modelId="{50329F94-2B68-42B5-AA33-FBC403ADC7DB}" type="presOf" srcId="{79451CC7-F4DE-4589-B9CE-64680FDE54F6}" destId="{B537C368-EFB4-47C2-8558-5D07F4F5B1B1}" srcOrd="1" destOrd="0" presId="urn:microsoft.com/office/officeart/2005/8/layout/orgChart1"/>
    <dgm:cxn modelId="{C543869B-3184-41A4-85D4-E1BDBEDF856C}" type="presOf" srcId="{11DBD62B-B813-48B0-9185-5B7CB706572E}" destId="{484C0E06-9800-4B5E-9F0D-37645E4CF06E}" srcOrd="1" destOrd="0" presId="urn:microsoft.com/office/officeart/2005/8/layout/orgChart1"/>
    <dgm:cxn modelId="{8FCACE9F-DC33-433A-95E0-F04B9945DCD1}" type="presOf" srcId="{79451CC7-F4DE-4589-B9CE-64680FDE54F6}" destId="{B7C9766B-3369-47C5-BD35-1ACC7C28A34E}" srcOrd="0" destOrd="0" presId="urn:microsoft.com/office/officeart/2005/8/layout/orgChart1"/>
    <dgm:cxn modelId="{7A4542A7-7F09-4330-8D9E-87180D25F068}" type="presOf" srcId="{D4384DA0-3556-49E0-BB21-5F18D113D53D}" destId="{7C3D03F6-F33D-4773-B174-36D79AC876E9}" srcOrd="0" destOrd="0" presId="urn:microsoft.com/office/officeart/2005/8/layout/orgChart1"/>
    <dgm:cxn modelId="{338FDEA7-4061-430C-987D-44E220BAEC9D}" type="presOf" srcId="{5399AEF4-CCA3-4CDD-AEB0-6C268ED9B794}" destId="{566D0E7B-2479-481A-AFF2-4103A47EB390}" srcOrd="1" destOrd="0" presId="urn:microsoft.com/office/officeart/2005/8/layout/orgChart1"/>
    <dgm:cxn modelId="{EDE38EAB-E109-4507-9AF9-2E2190159EFA}" srcId="{3FE747EA-7FC0-420F-B6E6-C07BAFEA6973}" destId="{5399AEF4-CCA3-4CDD-AEB0-6C268ED9B794}" srcOrd="0" destOrd="0" parTransId="{C3E03939-F18C-447C-B59B-D5D77DE72577}" sibTransId="{05BA7910-7554-4135-9AD5-26A363B0B6E3}"/>
    <dgm:cxn modelId="{CE75E9BC-E8C3-44B4-B2FE-76314DE7F93F}" type="presOf" srcId="{9D59F557-6155-4149-BAE2-D50DB3621CFD}" destId="{4A99D783-1EB2-4901-8BB3-7B098249F402}" srcOrd="0" destOrd="0" presId="urn:microsoft.com/office/officeart/2005/8/layout/orgChart1"/>
    <dgm:cxn modelId="{7F5054C5-61E0-41C4-AF25-3635FB15335A}" srcId="{00C0A06A-7FFC-4EE9-BC70-FD3F437A2F54}" destId="{E332AEE7-1B81-4FA2-B129-1740EBADCBE3}" srcOrd="4" destOrd="0" parTransId="{F968A142-1EF7-446E-A022-A3B82F3AF533}" sibTransId="{CBAD84D7-EA79-44F5-94F8-F9D052AA5020}"/>
    <dgm:cxn modelId="{5A4AD4C9-6168-48FB-B8D8-FA709D2AE73E}" srcId="{3FE747EA-7FC0-420F-B6E6-C07BAFEA6973}" destId="{58A0EC43-5030-461D-B633-7903DFC001EC}" srcOrd="2" destOrd="0" parTransId="{9D59F557-6155-4149-BAE2-D50DB3621CFD}" sibTransId="{03A260E3-4584-43E4-8250-29DBD49D8B05}"/>
    <dgm:cxn modelId="{DC5625CA-13FE-4324-AC57-0D02C4587894}" type="presOf" srcId="{5399AEF4-CCA3-4CDD-AEB0-6C268ED9B794}" destId="{09C62A1C-C103-431C-8066-85B33D049A4B}" srcOrd="0" destOrd="0" presId="urn:microsoft.com/office/officeart/2005/8/layout/orgChart1"/>
    <dgm:cxn modelId="{59A4FFCD-6DB6-4FAE-8507-01DF4B563A7F}" type="presOf" srcId="{C3E03939-F18C-447C-B59B-D5D77DE72577}" destId="{CD2D3A1B-4989-489D-9206-27DF33D15CE9}" srcOrd="0" destOrd="0" presId="urn:microsoft.com/office/officeart/2005/8/layout/orgChart1"/>
    <dgm:cxn modelId="{0C1612D3-2080-49A1-8359-12A0FD1FB878}" type="presOf" srcId="{9C9D5B5E-D75B-4DE6-83F1-B32605A89373}" destId="{4C87495C-B903-45E7-BCF5-E37CB118E7A9}" srcOrd="0" destOrd="0" presId="urn:microsoft.com/office/officeart/2005/8/layout/orgChart1"/>
    <dgm:cxn modelId="{153510DB-341E-4016-B537-C91253479FE8}" srcId="{3FE747EA-7FC0-420F-B6E6-C07BAFEA6973}" destId="{73F23778-B19F-475C-9CF5-78C6E2F0241E}" srcOrd="3" destOrd="0" parTransId="{763987A7-5150-4432-91F2-6AD0607BE376}" sibTransId="{6E72B4D0-70C0-49BA-8D30-D82CA65E706D}"/>
    <dgm:cxn modelId="{E63407E2-1C56-46AA-90F1-BB46115FDF33}" type="presOf" srcId="{D177BC8D-E1ED-4487-BFAD-23DC0F665AA0}" destId="{26A3A935-D431-499D-A121-58BF1DFFB697}" srcOrd="1" destOrd="0" presId="urn:microsoft.com/office/officeart/2005/8/layout/orgChart1"/>
    <dgm:cxn modelId="{3CA6C6E7-D7E9-48B3-98E6-676AB86E7EA7}" type="presOf" srcId="{E332AEE7-1B81-4FA2-B129-1740EBADCBE3}" destId="{81DCB6B6-6C57-4C51-8112-C0E527F59F8F}" srcOrd="0" destOrd="0" presId="urn:microsoft.com/office/officeart/2005/8/layout/orgChart1"/>
    <dgm:cxn modelId="{5B8472E8-E282-40F9-A4EF-DE34A3007889}" srcId="{3FE747EA-7FC0-420F-B6E6-C07BAFEA6973}" destId="{11DBD62B-B813-48B0-9185-5B7CB706572E}" srcOrd="1" destOrd="0" parTransId="{C2ABA17D-F8F1-4470-9878-5C90E323FCEB}" sibTransId="{EBD3EDA9-A3B5-4303-835E-8FE052F7F22D}"/>
    <dgm:cxn modelId="{60611FEB-A9DF-44D0-9F01-EA1E2FB431E6}" type="presOf" srcId="{73F23778-B19F-475C-9CF5-78C6E2F0241E}" destId="{63F724E8-6670-45A1-BA90-D29E4AA5BF5D}" srcOrd="1" destOrd="0" presId="urn:microsoft.com/office/officeart/2005/8/layout/orgChart1"/>
    <dgm:cxn modelId="{491558EE-39DB-4A39-9EFC-A35D4CE5D2BC}" type="presOf" srcId="{969EFB01-3943-4168-B358-2F986C657649}" destId="{2A5DC7B8-5A8C-446A-AB04-116C904DAC45}" srcOrd="1" destOrd="0" presId="urn:microsoft.com/office/officeart/2005/8/layout/orgChart1"/>
    <dgm:cxn modelId="{9585A2F3-706F-450A-94C6-2B680D3E0747}" type="presOf" srcId="{E332AEE7-1B81-4FA2-B129-1740EBADCBE3}" destId="{2625EF90-70D1-4D3D-ABF2-B779F4EE5AD0}" srcOrd="1" destOrd="0" presId="urn:microsoft.com/office/officeart/2005/8/layout/orgChart1"/>
    <dgm:cxn modelId="{34F094F5-B49C-4AB2-ACF3-5C15F232279D}" type="presOf" srcId="{58A0EC43-5030-461D-B633-7903DFC001EC}" destId="{D4131042-8234-457D-9CBE-3DAD361FE601}" srcOrd="0" destOrd="0" presId="urn:microsoft.com/office/officeart/2005/8/layout/orgChart1"/>
    <dgm:cxn modelId="{63FBAAF6-ED2E-4A23-A406-93029585FFDA}" type="presOf" srcId="{3FE747EA-7FC0-420F-B6E6-C07BAFEA6973}" destId="{464FBB3A-9C5C-436C-BB8C-EA5C702A9105}" srcOrd="0" destOrd="0" presId="urn:microsoft.com/office/officeart/2005/8/layout/orgChart1"/>
    <dgm:cxn modelId="{88DC4AFA-D376-45BE-8861-A213B2251C3A}" srcId="{79451CC7-F4DE-4589-B9CE-64680FDE54F6}" destId="{D4384DA0-3556-49E0-BB21-5F18D113D53D}" srcOrd="0" destOrd="0" parTransId="{11BD6FB9-33CC-4210-928E-8CC7C02CB160}" sibTransId="{9AC4A1E0-3122-44E6-A918-64B55AC81BF2}"/>
    <dgm:cxn modelId="{7B908EFC-91DA-4466-82C9-43AB07758B99}" type="presOf" srcId="{D4384DA0-3556-49E0-BB21-5F18D113D53D}" destId="{481D16F9-478F-4D78-AA7D-8D873B60FBE8}" srcOrd="1" destOrd="0" presId="urn:microsoft.com/office/officeart/2005/8/layout/orgChart1"/>
    <dgm:cxn modelId="{006FF4FC-D678-4821-B53E-DFA32E349511}" srcId="{00C0A06A-7FFC-4EE9-BC70-FD3F437A2F54}" destId="{3FE747EA-7FC0-420F-B6E6-C07BAFEA6973}" srcOrd="3" destOrd="0" parTransId="{D4BF47B0-0C55-4F93-BF92-B1556AE37BA8}" sibTransId="{78DA64EA-41C8-4FA2-9467-A2F829A37CE2}"/>
    <dgm:cxn modelId="{98A8ABFE-077A-4781-A2DC-A13EF438F18C}" type="presOf" srcId="{3309395F-9B10-4903-BBC4-7ED5F9AC4F84}" destId="{767DE151-7BD4-4CDB-A733-EE895E73B4FB}" srcOrd="0" destOrd="0" presId="urn:microsoft.com/office/officeart/2005/8/layout/orgChart1"/>
    <dgm:cxn modelId="{36FCD104-A295-4CDD-A889-22CD32B6AE21}" type="presParOf" srcId="{4C87495C-B903-45E7-BCF5-E37CB118E7A9}" destId="{8C005A54-FA0F-4999-933A-DBE9B49AF9E0}" srcOrd="0" destOrd="0" presId="urn:microsoft.com/office/officeart/2005/8/layout/orgChart1"/>
    <dgm:cxn modelId="{4D1BA736-0B37-4A75-8EB8-1291779B21C9}" type="presParOf" srcId="{8C005A54-FA0F-4999-933A-DBE9B49AF9E0}" destId="{2771B62C-6244-4BB8-9C3E-F92A38FBABB8}" srcOrd="0" destOrd="0" presId="urn:microsoft.com/office/officeart/2005/8/layout/orgChart1"/>
    <dgm:cxn modelId="{987C8D6B-BD45-4122-A97A-135C54B0E16E}" type="presParOf" srcId="{2771B62C-6244-4BB8-9C3E-F92A38FBABB8}" destId="{C32E1A6B-7934-4107-A521-FEB73B7B9520}" srcOrd="0" destOrd="0" presId="urn:microsoft.com/office/officeart/2005/8/layout/orgChart1"/>
    <dgm:cxn modelId="{74A992EC-8F7D-47D4-8F37-5AAA09D0BA38}" type="presParOf" srcId="{2771B62C-6244-4BB8-9C3E-F92A38FBABB8}" destId="{EE995C1B-4BB2-4CE1-9D60-2BB102C12242}" srcOrd="1" destOrd="0" presId="urn:microsoft.com/office/officeart/2005/8/layout/orgChart1"/>
    <dgm:cxn modelId="{5E597153-3A9A-4011-B472-673C5FB3492E}" type="presParOf" srcId="{8C005A54-FA0F-4999-933A-DBE9B49AF9E0}" destId="{EB85DDF8-AA44-4E41-AFE4-237CC18B71A3}" srcOrd="1" destOrd="0" presId="urn:microsoft.com/office/officeart/2005/8/layout/orgChart1"/>
    <dgm:cxn modelId="{8D7BE339-C712-4382-9DCA-80E203F9EE24}" type="presParOf" srcId="{EB85DDF8-AA44-4E41-AFE4-237CC18B71A3}" destId="{767DE151-7BD4-4CDB-A733-EE895E73B4FB}" srcOrd="0" destOrd="0" presId="urn:microsoft.com/office/officeart/2005/8/layout/orgChart1"/>
    <dgm:cxn modelId="{C6C2F7B2-671E-4896-B197-ED8010672791}" type="presParOf" srcId="{EB85DDF8-AA44-4E41-AFE4-237CC18B71A3}" destId="{C2B71AAB-FB17-46AB-8FC1-BE8C243D63B9}" srcOrd="1" destOrd="0" presId="urn:microsoft.com/office/officeart/2005/8/layout/orgChart1"/>
    <dgm:cxn modelId="{1550BE21-F0B8-4A81-95A8-C8E207D94801}" type="presParOf" srcId="{C2B71AAB-FB17-46AB-8FC1-BE8C243D63B9}" destId="{BEB6424B-8C5A-45C7-A5BA-8208E327B351}" srcOrd="0" destOrd="0" presId="urn:microsoft.com/office/officeart/2005/8/layout/orgChart1"/>
    <dgm:cxn modelId="{CC24DDEC-F8A4-4969-9E2F-1A17FB4F9995}" type="presParOf" srcId="{BEB6424B-8C5A-45C7-A5BA-8208E327B351}" destId="{B7C9766B-3369-47C5-BD35-1ACC7C28A34E}" srcOrd="0" destOrd="0" presId="urn:microsoft.com/office/officeart/2005/8/layout/orgChart1"/>
    <dgm:cxn modelId="{91720256-F59A-4DE3-AF3F-451C03EE82F1}" type="presParOf" srcId="{BEB6424B-8C5A-45C7-A5BA-8208E327B351}" destId="{B537C368-EFB4-47C2-8558-5D07F4F5B1B1}" srcOrd="1" destOrd="0" presId="urn:microsoft.com/office/officeart/2005/8/layout/orgChart1"/>
    <dgm:cxn modelId="{6B9110E6-F776-4581-B5FC-100EFD659B51}" type="presParOf" srcId="{C2B71AAB-FB17-46AB-8FC1-BE8C243D63B9}" destId="{0A9C3E20-66C2-4D59-AB03-3E4F6BAF9E0B}" srcOrd="1" destOrd="0" presId="urn:microsoft.com/office/officeart/2005/8/layout/orgChart1"/>
    <dgm:cxn modelId="{F5594542-9AD3-4659-BE41-4584E01624AD}" type="presParOf" srcId="{0A9C3E20-66C2-4D59-AB03-3E4F6BAF9E0B}" destId="{13F37BC6-A5C8-4470-B392-6F3A08E72DC6}" srcOrd="0" destOrd="0" presId="urn:microsoft.com/office/officeart/2005/8/layout/orgChart1"/>
    <dgm:cxn modelId="{E60E6E73-6791-473C-BC50-D0105FE1AA16}" type="presParOf" srcId="{0A9C3E20-66C2-4D59-AB03-3E4F6BAF9E0B}" destId="{94CFA310-8BC7-461C-A81A-9145626580F1}" srcOrd="1" destOrd="0" presId="urn:microsoft.com/office/officeart/2005/8/layout/orgChart1"/>
    <dgm:cxn modelId="{07C29BC6-2B2B-495F-8CD6-04A9F5625796}" type="presParOf" srcId="{94CFA310-8BC7-461C-A81A-9145626580F1}" destId="{AFB296B7-CC22-45F6-9C89-DCF7DA2AD3D9}" srcOrd="0" destOrd="0" presId="urn:microsoft.com/office/officeart/2005/8/layout/orgChart1"/>
    <dgm:cxn modelId="{325A74B1-F23F-4602-9B76-9F460455F220}" type="presParOf" srcId="{AFB296B7-CC22-45F6-9C89-DCF7DA2AD3D9}" destId="{7C3D03F6-F33D-4773-B174-36D79AC876E9}" srcOrd="0" destOrd="0" presId="urn:microsoft.com/office/officeart/2005/8/layout/orgChart1"/>
    <dgm:cxn modelId="{66C29BA5-DB5E-4379-8D38-69AB2985E033}" type="presParOf" srcId="{AFB296B7-CC22-45F6-9C89-DCF7DA2AD3D9}" destId="{481D16F9-478F-4D78-AA7D-8D873B60FBE8}" srcOrd="1" destOrd="0" presId="urn:microsoft.com/office/officeart/2005/8/layout/orgChart1"/>
    <dgm:cxn modelId="{3C1F14F2-F9E0-486B-B49D-D17C734CC8B1}" type="presParOf" srcId="{94CFA310-8BC7-461C-A81A-9145626580F1}" destId="{4E3868DB-C392-46A2-B2F0-A7B76BEB58A3}" srcOrd="1" destOrd="0" presId="urn:microsoft.com/office/officeart/2005/8/layout/orgChart1"/>
    <dgm:cxn modelId="{476EAA97-BE67-4072-9323-2F0BF79C7958}" type="presParOf" srcId="{94CFA310-8BC7-461C-A81A-9145626580F1}" destId="{1E198891-FD98-41EE-BC73-E9B7EAE06780}" srcOrd="2" destOrd="0" presId="urn:microsoft.com/office/officeart/2005/8/layout/orgChart1"/>
    <dgm:cxn modelId="{8A9C8613-3BD0-4D50-B0B4-73CA6065B351}" type="presParOf" srcId="{0A9C3E20-66C2-4D59-AB03-3E4F6BAF9E0B}" destId="{9F21009D-9AA4-4002-ADB0-7C47C40C1ED1}" srcOrd="2" destOrd="0" presId="urn:microsoft.com/office/officeart/2005/8/layout/orgChart1"/>
    <dgm:cxn modelId="{48DBC08F-786B-4445-95B7-7A0D336DA9CA}" type="presParOf" srcId="{0A9C3E20-66C2-4D59-AB03-3E4F6BAF9E0B}" destId="{F1F5CDD3-9374-4176-865F-97AA26C1B159}" srcOrd="3" destOrd="0" presId="urn:microsoft.com/office/officeart/2005/8/layout/orgChart1"/>
    <dgm:cxn modelId="{2A721C51-5101-4511-976E-2EBD919B5E04}" type="presParOf" srcId="{F1F5CDD3-9374-4176-865F-97AA26C1B159}" destId="{3B58A763-13BE-4128-ACAA-23B7FED52AB7}" srcOrd="0" destOrd="0" presId="urn:microsoft.com/office/officeart/2005/8/layout/orgChart1"/>
    <dgm:cxn modelId="{FCD0364B-337D-433D-95C7-CCEED15251DE}" type="presParOf" srcId="{3B58A763-13BE-4128-ACAA-23B7FED52AB7}" destId="{2500D7F5-2CED-464A-9998-7180EA9BF0EC}" srcOrd="0" destOrd="0" presId="urn:microsoft.com/office/officeart/2005/8/layout/orgChart1"/>
    <dgm:cxn modelId="{247ADCC0-F573-4153-B5ED-4B71AC39366C}" type="presParOf" srcId="{3B58A763-13BE-4128-ACAA-23B7FED52AB7}" destId="{2A5DC7B8-5A8C-446A-AB04-116C904DAC45}" srcOrd="1" destOrd="0" presId="urn:microsoft.com/office/officeart/2005/8/layout/orgChart1"/>
    <dgm:cxn modelId="{85AD6158-65AB-4006-8286-DC7F00605C3D}" type="presParOf" srcId="{F1F5CDD3-9374-4176-865F-97AA26C1B159}" destId="{87F9F458-C214-43F7-8277-B66A3B072B15}" srcOrd="1" destOrd="0" presId="urn:microsoft.com/office/officeart/2005/8/layout/orgChart1"/>
    <dgm:cxn modelId="{CCD6396D-54B7-4159-8B90-C9EB960FC26B}" type="presParOf" srcId="{F1F5CDD3-9374-4176-865F-97AA26C1B159}" destId="{4DAA1923-82FC-4CBD-84D5-98F605CDDF52}" srcOrd="2" destOrd="0" presId="urn:microsoft.com/office/officeart/2005/8/layout/orgChart1"/>
    <dgm:cxn modelId="{2530B7C6-9AA0-4468-BEA8-33185E5CED32}" type="presParOf" srcId="{C2B71AAB-FB17-46AB-8FC1-BE8C243D63B9}" destId="{A65B5692-1222-4E81-9CB9-2A85C5C63EF4}" srcOrd="2" destOrd="0" presId="urn:microsoft.com/office/officeart/2005/8/layout/orgChart1"/>
    <dgm:cxn modelId="{BD1CB804-C37C-4E39-87F5-B4E0E4DF4C53}" type="presParOf" srcId="{EB85DDF8-AA44-4E41-AFE4-237CC18B71A3}" destId="{A3EFF428-3642-4F9A-AFEA-9A5FD0F08C0E}" srcOrd="2" destOrd="0" presId="urn:microsoft.com/office/officeart/2005/8/layout/orgChart1"/>
    <dgm:cxn modelId="{72362A39-8B15-4319-8744-4BFD3837090D}" type="presParOf" srcId="{EB85DDF8-AA44-4E41-AFE4-237CC18B71A3}" destId="{D8AE0190-0CDB-4B1E-B0B9-2CBDE34FEDB7}" srcOrd="3" destOrd="0" presId="urn:microsoft.com/office/officeart/2005/8/layout/orgChart1"/>
    <dgm:cxn modelId="{73F60669-C2EC-4EC5-891D-07199F2CBA98}" type="presParOf" srcId="{D8AE0190-0CDB-4B1E-B0B9-2CBDE34FEDB7}" destId="{5B7A1FE2-9AD6-4BEF-BFDD-661DBDBA96DF}" srcOrd="0" destOrd="0" presId="urn:microsoft.com/office/officeart/2005/8/layout/orgChart1"/>
    <dgm:cxn modelId="{B14B334D-CEC3-41B3-AD69-13E8F94912D4}" type="presParOf" srcId="{5B7A1FE2-9AD6-4BEF-BFDD-661DBDBA96DF}" destId="{464FBB3A-9C5C-436C-BB8C-EA5C702A9105}" srcOrd="0" destOrd="0" presId="urn:microsoft.com/office/officeart/2005/8/layout/orgChart1"/>
    <dgm:cxn modelId="{FB7134C9-8E5F-4F1B-8744-37D915967330}" type="presParOf" srcId="{5B7A1FE2-9AD6-4BEF-BFDD-661DBDBA96DF}" destId="{C6707D77-365B-4F95-AC99-6EAEA34E3E0E}" srcOrd="1" destOrd="0" presId="urn:microsoft.com/office/officeart/2005/8/layout/orgChart1"/>
    <dgm:cxn modelId="{FD59D5CC-0DB8-4EA3-BAEA-7E71297E5F21}" type="presParOf" srcId="{D8AE0190-0CDB-4B1E-B0B9-2CBDE34FEDB7}" destId="{0B469D6C-D70C-4AD7-A941-CE128CD309A8}" srcOrd="1" destOrd="0" presId="urn:microsoft.com/office/officeart/2005/8/layout/orgChart1"/>
    <dgm:cxn modelId="{E5895473-9792-4E2C-9288-19A068A46EA1}" type="presParOf" srcId="{0B469D6C-D70C-4AD7-A941-CE128CD309A8}" destId="{CD2D3A1B-4989-489D-9206-27DF33D15CE9}" srcOrd="0" destOrd="0" presId="urn:microsoft.com/office/officeart/2005/8/layout/orgChart1"/>
    <dgm:cxn modelId="{6B3BAF4C-6CCD-43A0-8293-7CFB1E91BD45}" type="presParOf" srcId="{0B469D6C-D70C-4AD7-A941-CE128CD309A8}" destId="{E7F28A09-7E3E-43FD-A8A9-5B8A0DED0760}" srcOrd="1" destOrd="0" presId="urn:microsoft.com/office/officeart/2005/8/layout/orgChart1"/>
    <dgm:cxn modelId="{8B5EE25E-817F-430B-8397-92AB5AD7FE42}" type="presParOf" srcId="{E7F28A09-7E3E-43FD-A8A9-5B8A0DED0760}" destId="{CD20AAFC-2CD8-44D7-A8C4-3981DCB84727}" srcOrd="0" destOrd="0" presId="urn:microsoft.com/office/officeart/2005/8/layout/orgChart1"/>
    <dgm:cxn modelId="{63AD874D-CA24-4A10-9A5D-7D523B723889}" type="presParOf" srcId="{CD20AAFC-2CD8-44D7-A8C4-3981DCB84727}" destId="{09C62A1C-C103-431C-8066-85B33D049A4B}" srcOrd="0" destOrd="0" presId="urn:microsoft.com/office/officeart/2005/8/layout/orgChart1"/>
    <dgm:cxn modelId="{B7C1BD39-7D42-413A-8D9E-0C7F00E2443B}" type="presParOf" srcId="{CD20AAFC-2CD8-44D7-A8C4-3981DCB84727}" destId="{566D0E7B-2479-481A-AFF2-4103A47EB390}" srcOrd="1" destOrd="0" presId="urn:microsoft.com/office/officeart/2005/8/layout/orgChart1"/>
    <dgm:cxn modelId="{977E403C-6D3B-4282-965A-1BFB4ADCB119}" type="presParOf" srcId="{E7F28A09-7E3E-43FD-A8A9-5B8A0DED0760}" destId="{62D293B2-CB45-414B-98FE-DC857B72F8A5}" srcOrd="1" destOrd="0" presId="urn:microsoft.com/office/officeart/2005/8/layout/orgChart1"/>
    <dgm:cxn modelId="{7B071F26-050F-403F-9AEC-9F24B1EB4766}" type="presParOf" srcId="{E7F28A09-7E3E-43FD-A8A9-5B8A0DED0760}" destId="{4917ADEE-C5C2-418D-9737-CCF67B644EA6}" srcOrd="2" destOrd="0" presId="urn:microsoft.com/office/officeart/2005/8/layout/orgChart1"/>
    <dgm:cxn modelId="{C3FD142C-914F-4CC3-BFD9-66A9A4F9DF03}" type="presParOf" srcId="{0B469D6C-D70C-4AD7-A941-CE128CD309A8}" destId="{13AB9024-70DB-47AA-AED6-471308CC805D}" srcOrd="2" destOrd="0" presId="urn:microsoft.com/office/officeart/2005/8/layout/orgChart1"/>
    <dgm:cxn modelId="{18D75438-AFE0-4E3B-AD87-C3AA5037BCEC}" type="presParOf" srcId="{0B469D6C-D70C-4AD7-A941-CE128CD309A8}" destId="{1A65FF65-53E0-471C-BEA9-EBB1CFFD1D7F}" srcOrd="3" destOrd="0" presId="urn:microsoft.com/office/officeart/2005/8/layout/orgChart1"/>
    <dgm:cxn modelId="{198F464C-8E16-4656-8DB6-7211A6C00323}" type="presParOf" srcId="{1A65FF65-53E0-471C-BEA9-EBB1CFFD1D7F}" destId="{AF84930C-2C1B-4F01-A005-6CD53524E6EA}" srcOrd="0" destOrd="0" presId="urn:microsoft.com/office/officeart/2005/8/layout/orgChart1"/>
    <dgm:cxn modelId="{76D77080-0EE0-4F61-9162-B1F72588B6D1}" type="presParOf" srcId="{AF84930C-2C1B-4F01-A005-6CD53524E6EA}" destId="{35B5B793-13FF-4DAD-A09F-97DF30DAF20C}" srcOrd="0" destOrd="0" presId="urn:microsoft.com/office/officeart/2005/8/layout/orgChart1"/>
    <dgm:cxn modelId="{A3F5BAD6-22B4-45AC-AF7F-1CF987ECFADD}" type="presParOf" srcId="{AF84930C-2C1B-4F01-A005-6CD53524E6EA}" destId="{484C0E06-9800-4B5E-9F0D-37645E4CF06E}" srcOrd="1" destOrd="0" presId="urn:microsoft.com/office/officeart/2005/8/layout/orgChart1"/>
    <dgm:cxn modelId="{2563FC6B-4DD6-4516-AC8E-2E0A0ED76C40}" type="presParOf" srcId="{1A65FF65-53E0-471C-BEA9-EBB1CFFD1D7F}" destId="{F6D397B1-E89A-4482-B0B2-AF99BBC42D84}" srcOrd="1" destOrd="0" presId="urn:microsoft.com/office/officeart/2005/8/layout/orgChart1"/>
    <dgm:cxn modelId="{322D7E7C-2880-4F3B-87A0-F3D6CE2B1C29}" type="presParOf" srcId="{1A65FF65-53E0-471C-BEA9-EBB1CFFD1D7F}" destId="{AE484C0F-A857-4AEF-AE39-3230E7616BC8}" srcOrd="2" destOrd="0" presId="urn:microsoft.com/office/officeart/2005/8/layout/orgChart1"/>
    <dgm:cxn modelId="{C0641D05-A32D-4164-883C-0039495B391B}" type="presParOf" srcId="{0B469D6C-D70C-4AD7-A941-CE128CD309A8}" destId="{4A99D783-1EB2-4901-8BB3-7B098249F402}" srcOrd="4" destOrd="0" presId="urn:microsoft.com/office/officeart/2005/8/layout/orgChart1"/>
    <dgm:cxn modelId="{15210ED2-4AE7-4BF1-93F1-2C9B1E9D131B}" type="presParOf" srcId="{0B469D6C-D70C-4AD7-A941-CE128CD309A8}" destId="{59DAE3DA-3E4A-4C53-A21A-83076197FE0A}" srcOrd="5" destOrd="0" presId="urn:microsoft.com/office/officeart/2005/8/layout/orgChart1"/>
    <dgm:cxn modelId="{483833E7-0B9D-41EC-B61A-5BFFF8FB24D4}" type="presParOf" srcId="{59DAE3DA-3E4A-4C53-A21A-83076197FE0A}" destId="{A5C06926-3644-4993-B7D9-29D71423AFF9}" srcOrd="0" destOrd="0" presId="urn:microsoft.com/office/officeart/2005/8/layout/orgChart1"/>
    <dgm:cxn modelId="{5D318481-31C1-4B63-AE57-DA85A45CF510}" type="presParOf" srcId="{A5C06926-3644-4993-B7D9-29D71423AFF9}" destId="{D4131042-8234-457D-9CBE-3DAD361FE601}" srcOrd="0" destOrd="0" presId="urn:microsoft.com/office/officeart/2005/8/layout/orgChart1"/>
    <dgm:cxn modelId="{1C4088BF-67A3-4E95-8D38-7D2368734DFF}" type="presParOf" srcId="{A5C06926-3644-4993-B7D9-29D71423AFF9}" destId="{5EE32F30-2418-46C0-8596-D0170C3495CC}" srcOrd="1" destOrd="0" presId="urn:microsoft.com/office/officeart/2005/8/layout/orgChart1"/>
    <dgm:cxn modelId="{55680489-E5D8-4221-AD7B-D9140A724982}" type="presParOf" srcId="{59DAE3DA-3E4A-4C53-A21A-83076197FE0A}" destId="{BCBB3C10-F0EB-403D-A57E-7B8DCEC516C6}" srcOrd="1" destOrd="0" presId="urn:microsoft.com/office/officeart/2005/8/layout/orgChart1"/>
    <dgm:cxn modelId="{7BD0942D-E5EC-4E1F-852D-1C192216A4C2}" type="presParOf" srcId="{59DAE3DA-3E4A-4C53-A21A-83076197FE0A}" destId="{4505747E-3ED3-4FC3-B0BE-9A28EDA434C2}" srcOrd="2" destOrd="0" presId="urn:microsoft.com/office/officeart/2005/8/layout/orgChart1"/>
    <dgm:cxn modelId="{437919E3-9D05-4096-BDCE-0B071B1DC398}" type="presParOf" srcId="{0B469D6C-D70C-4AD7-A941-CE128CD309A8}" destId="{4153E86A-C443-4947-A0F2-3E158573DCD4}" srcOrd="6" destOrd="0" presId="urn:microsoft.com/office/officeart/2005/8/layout/orgChart1"/>
    <dgm:cxn modelId="{8F2393E4-9E2C-4954-9BA3-28D716F071F1}" type="presParOf" srcId="{0B469D6C-D70C-4AD7-A941-CE128CD309A8}" destId="{1182398B-9B4D-4D1A-A114-B3BF93E16912}" srcOrd="7" destOrd="0" presId="urn:microsoft.com/office/officeart/2005/8/layout/orgChart1"/>
    <dgm:cxn modelId="{45CBB201-D12C-4EBF-84E3-7E9DEC1D0C59}" type="presParOf" srcId="{1182398B-9B4D-4D1A-A114-B3BF93E16912}" destId="{3DC1223B-C08F-4165-83AB-C0FB8F9903EC}" srcOrd="0" destOrd="0" presId="urn:microsoft.com/office/officeart/2005/8/layout/orgChart1"/>
    <dgm:cxn modelId="{17EB0027-B2C8-41A0-A53C-E9862E89CCC5}" type="presParOf" srcId="{3DC1223B-C08F-4165-83AB-C0FB8F9903EC}" destId="{8CEEF7D0-11AA-4E02-850F-2A108E396944}" srcOrd="0" destOrd="0" presId="urn:microsoft.com/office/officeart/2005/8/layout/orgChart1"/>
    <dgm:cxn modelId="{03DFE845-1FF2-4811-828F-6F631277784F}" type="presParOf" srcId="{3DC1223B-C08F-4165-83AB-C0FB8F9903EC}" destId="{63F724E8-6670-45A1-BA90-D29E4AA5BF5D}" srcOrd="1" destOrd="0" presId="urn:microsoft.com/office/officeart/2005/8/layout/orgChart1"/>
    <dgm:cxn modelId="{917E5B40-F91D-4E8A-AC85-054910DB2A88}" type="presParOf" srcId="{1182398B-9B4D-4D1A-A114-B3BF93E16912}" destId="{7D804E16-15DC-48D9-91FD-087E9FCB92C5}" srcOrd="1" destOrd="0" presId="urn:microsoft.com/office/officeart/2005/8/layout/orgChart1"/>
    <dgm:cxn modelId="{4C7FBF16-90E3-43EB-B124-1CBE0F1AA585}" type="presParOf" srcId="{1182398B-9B4D-4D1A-A114-B3BF93E16912}" destId="{CBC1789F-E52F-4FAA-B140-35C0355068E1}" srcOrd="2" destOrd="0" presId="urn:microsoft.com/office/officeart/2005/8/layout/orgChart1"/>
    <dgm:cxn modelId="{2A59BBBA-D0E1-4662-8B6D-E6D1B1E26C21}" type="presParOf" srcId="{D8AE0190-0CDB-4B1E-B0B9-2CBDE34FEDB7}" destId="{5FCD1C92-842D-42A3-9402-71E0319D0FE9}" srcOrd="2" destOrd="0" presId="urn:microsoft.com/office/officeart/2005/8/layout/orgChart1"/>
    <dgm:cxn modelId="{D846F36F-91D1-4A15-8C14-429CF02BA318}" type="presParOf" srcId="{EB85DDF8-AA44-4E41-AFE4-237CC18B71A3}" destId="{8FE4A73C-D89C-43AB-A352-BBD48DD8841E}" srcOrd="4" destOrd="0" presId="urn:microsoft.com/office/officeart/2005/8/layout/orgChart1"/>
    <dgm:cxn modelId="{468C62C6-AD55-4C7E-B9B9-96242C816ACF}" type="presParOf" srcId="{EB85DDF8-AA44-4E41-AFE4-237CC18B71A3}" destId="{5B3085B6-CB87-4852-BE59-EC0C82D3A1F0}" srcOrd="5" destOrd="0" presId="urn:microsoft.com/office/officeart/2005/8/layout/orgChart1"/>
    <dgm:cxn modelId="{C9216714-4DE6-4ACC-8B02-B8E9EBB1B6DA}" type="presParOf" srcId="{5B3085B6-CB87-4852-BE59-EC0C82D3A1F0}" destId="{21D24D81-E232-4CB0-973A-267E2DED6E80}" srcOrd="0" destOrd="0" presId="urn:microsoft.com/office/officeart/2005/8/layout/orgChart1"/>
    <dgm:cxn modelId="{2D84130A-7D6E-4256-A426-ECE837385EE4}" type="presParOf" srcId="{21D24D81-E232-4CB0-973A-267E2DED6E80}" destId="{81DCB6B6-6C57-4C51-8112-C0E527F59F8F}" srcOrd="0" destOrd="0" presId="urn:microsoft.com/office/officeart/2005/8/layout/orgChart1"/>
    <dgm:cxn modelId="{5BAC322E-FB7B-4B7A-B755-AF7EC2079B51}" type="presParOf" srcId="{21D24D81-E232-4CB0-973A-267E2DED6E80}" destId="{2625EF90-70D1-4D3D-ABF2-B779F4EE5AD0}" srcOrd="1" destOrd="0" presId="urn:microsoft.com/office/officeart/2005/8/layout/orgChart1"/>
    <dgm:cxn modelId="{C78DCE9B-EDB3-45DA-9DD9-63E38C59F7E9}" type="presParOf" srcId="{5B3085B6-CB87-4852-BE59-EC0C82D3A1F0}" destId="{54338D32-4E58-4921-B560-DDE410267557}" srcOrd="1" destOrd="0" presId="urn:microsoft.com/office/officeart/2005/8/layout/orgChart1"/>
    <dgm:cxn modelId="{5830173D-B0A1-4058-BCF5-AB82B88E43FF}" type="presParOf" srcId="{5B3085B6-CB87-4852-BE59-EC0C82D3A1F0}" destId="{9C3722DC-6B31-4D86-95C4-DF3934B3541A}" srcOrd="2" destOrd="0" presId="urn:microsoft.com/office/officeart/2005/8/layout/orgChart1"/>
    <dgm:cxn modelId="{6CAF900E-6BF1-4BFF-AA7E-F9AC3D388504}" type="presParOf" srcId="{8C005A54-FA0F-4999-933A-DBE9B49AF9E0}" destId="{7C989D93-5F44-4D4A-8FB2-ACEF4E2DFF65}" srcOrd="2" destOrd="0" presId="urn:microsoft.com/office/officeart/2005/8/layout/orgChart1"/>
    <dgm:cxn modelId="{B4E69B78-3009-4458-98A7-03ED85DF1A78}" type="presParOf" srcId="{7C989D93-5F44-4D4A-8FB2-ACEF4E2DFF65}" destId="{488B8648-06F9-4663-8DF5-DC747D8EED97}" srcOrd="0" destOrd="0" presId="urn:microsoft.com/office/officeart/2005/8/layout/orgChart1"/>
    <dgm:cxn modelId="{DF77626F-F4F6-49EE-8575-E4703A8C4A4D}" type="presParOf" srcId="{7C989D93-5F44-4D4A-8FB2-ACEF4E2DFF65}" destId="{BF1371DF-53E2-4C1A-A745-1172B842C303}" srcOrd="1" destOrd="0" presId="urn:microsoft.com/office/officeart/2005/8/layout/orgChart1"/>
    <dgm:cxn modelId="{346D02C5-BB8D-40CE-8120-FB0493A7054D}" type="presParOf" srcId="{BF1371DF-53E2-4C1A-A745-1172B842C303}" destId="{05CD095C-2C2F-41CE-AF58-003A404D1AE5}" srcOrd="0" destOrd="0" presId="urn:microsoft.com/office/officeart/2005/8/layout/orgChart1"/>
    <dgm:cxn modelId="{BA56AA15-A9E2-4A85-B3D2-E9EC89F0FB9B}" type="presParOf" srcId="{05CD095C-2C2F-41CE-AF58-003A404D1AE5}" destId="{A867439C-AF5F-49F1-90E4-E23207C5A01F}" srcOrd="0" destOrd="0" presId="urn:microsoft.com/office/officeart/2005/8/layout/orgChart1"/>
    <dgm:cxn modelId="{7FDC3CF6-A2CB-4455-87A3-1DC8B4C68A5E}" type="presParOf" srcId="{05CD095C-2C2F-41CE-AF58-003A404D1AE5}" destId="{DBFE5316-D138-4257-9890-041A8F4A157F}" srcOrd="1" destOrd="0" presId="urn:microsoft.com/office/officeart/2005/8/layout/orgChart1"/>
    <dgm:cxn modelId="{7DE3A8EF-537E-4698-B922-C0A5BE9D3D07}" type="presParOf" srcId="{BF1371DF-53E2-4C1A-A745-1172B842C303}" destId="{E0A84BF7-9754-4B84-88D7-68AC87E2297C}" srcOrd="1" destOrd="0" presId="urn:microsoft.com/office/officeart/2005/8/layout/orgChart1"/>
    <dgm:cxn modelId="{A48002C5-8154-4213-AE70-0396DAA9F921}" type="presParOf" srcId="{BF1371DF-53E2-4C1A-A745-1172B842C303}" destId="{C5273C20-DF55-4405-BA0F-507633DE851D}" srcOrd="2" destOrd="0" presId="urn:microsoft.com/office/officeart/2005/8/layout/orgChart1"/>
    <dgm:cxn modelId="{454FE3F6-C863-4B23-BF19-15D49E7AABB4}" type="presParOf" srcId="{7C989D93-5F44-4D4A-8FB2-ACEF4E2DFF65}" destId="{BDEF1DA0-A176-4AB0-A628-83320EAA2FF6}" srcOrd="2" destOrd="0" presId="urn:microsoft.com/office/officeart/2005/8/layout/orgChart1"/>
    <dgm:cxn modelId="{5C882E36-4819-4135-B891-707B740660C4}" type="presParOf" srcId="{7C989D93-5F44-4D4A-8FB2-ACEF4E2DFF65}" destId="{590F8D4F-53F5-48B9-AAE3-628D87C50D7E}" srcOrd="3" destOrd="0" presId="urn:microsoft.com/office/officeart/2005/8/layout/orgChart1"/>
    <dgm:cxn modelId="{CC6FF0EF-20AF-4088-8CDD-E64CAA0E78B6}" type="presParOf" srcId="{590F8D4F-53F5-48B9-AAE3-628D87C50D7E}" destId="{8EE464DB-BFC1-4DF1-98A3-A6D19153A5F1}" srcOrd="0" destOrd="0" presId="urn:microsoft.com/office/officeart/2005/8/layout/orgChart1"/>
    <dgm:cxn modelId="{656808FB-8560-4228-B6D9-C0F86107E0BF}" type="presParOf" srcId="{8EE464DB-BFC1-4DF1-98A3-A6D19153A5F1}" destId="{9F90263F-314D-4096-9045-718FB96267A2}" srcOrd="0" destOrd="0" presId="urn:microsoft.com/office/officeart/2005/8/layout/orgChart1"/>
    <dgm:cxn modelId="{C1D078BD-4C72-432A-B7CD-CB2759932A19}" type="presParOf" srcId="{8EE464DB-BFC1-4DF1-98A3-A6D19153A5F1}" destId="{26A3A935-D431-499D-A121-58BF1DFFB697}" srcOrd="1" destOrd="0" presId="urn:microsoft.com/office/officeart/2005/8/layout/orgChart1"/>
    <dgm:cxn modelId="{D660AB5B-FBB1-4291-9626-1578BF0D8E9B}" type="presParOf" srcId="{590F8D4F-53F5-48B9-AAE3-628D87C50D7E}" destId="{BF7EBCEC-AFB7-40CD-BEFC-AB38D826EE97}" srcOrd="1" destOrd="0" presId="urn:microsoft.com/office/officeart/2005/8/layout/orgChart1"/>
    <dgm:cxn modelId="{C1C4A021-77E7-4AE6-845B-E33C47197852}" type="presParOf" srcId="{590F8D4F-53F5-48B9-AAE3-628D87C50D7E}" destId="{89A65929-53B9-4C0E-B0A6-E2DBCCCFE17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855D28-FA87-49C1-80A6-B4DCB1237411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e-DE"/>
        </a:p>
      </dgm:t>
    </dgm:pt>
    <dgm:pt modelId="{81890809-6CDE-4FDF-8E78-94CDA779988A}">
      <dgm:prSet phldrT="[Text]" custT="1"/>
      <dgm:spPr/>
      <dgm:t>
        <a:bodyPr/>
        <a:lstStyle/>
        <a:p>
          <a:r>
            <a:rPr lang="de-DE" sz="1100" dirty="0"/>
            <a:t>Schulung</a:t>
          </a:r>
        </a:p>
      </dgm:t>
    </dgm:pt>
    <dgm:pt modelId="{9C5CC7C5-E15B-4572-A79A-AE95CCBB6790}" type="parTrans" cxnId="{07D090CB-623E-42B1-AF8E-C1457979D6C8}">
      <dgm:prSet/>
      <dgm:spPr/>
      <dgm:t>
        <a:bodyPr/>
        <a:lstStyle/>
        <a:p>
          <a:endParaRPr lang="de-DE"/>
        </a:p>
      </dgm:t>
    </dgm:pt>
    <dgm:pt modelId="{87D2891C-F109-444E-AE04-60F3B73513BB}" type="sibTrans" cxnId="{07D090CB-623E-42B1-AF8E-C1457979D6C8}">
      <dgm:prSet/>
      <dgm:spPr/>
      <dgm:t>
        <a:bodyPr/>
        <a:lstStyle/>
        <a:p>
          <a:r>
            <a:rPr lang="de-DE" dirty="0"/>
            <a:t>Auswertung Energie</a:t>
          </a:r>
        </a:p>
      </dgm:t>
    </dgm:pt>
    <dgm:pt modelId="{E731CD8A-D6BD-4BB5-848F-A84A8C6CAB72}">
      <dgm:prSet phldrT="[Text]"/>
      <dgm:spPr/>
      <dgm:t>
        <a:bodyPr/>
        <a:lstStyle/>
        <a:p>
          <a:r>
            <a:rPr lang="de-DE" dirty="0"/>
            <a:t>Zähler Maintenance</a:t>
          </a:r>
        </a:p>
      </dgm:t>
    </dgm:pt>
    <dgm:pt modelId="{12AD5955-DC57-4FFC-808C-E582839C42C5}" type="parTrans" cxnId="{64E142AD-F701-4CD4-A4E3-ED26820AB6FF}">
      <dgm:prSet/>
      <dgm:spPr/>
      <dgm:t>
        <a:bodyPr/>
        <a:lstStyle/>
        <a:p>
          <a:endParaRPr lang="de-DE"/>
        </a:p>
      </dgm:t>
    </dgm:pt>
    <dgm:pt modelId="{18E6AE38-32E3-461F-9AA2-D376CB4FA096}" type="sibTrans" cxnId="{64E142AD-F701-4CD4-A4E3-ED26820AB6FF}">
      <dgm:prSet/>
      <dgm:spPr/>
      <dgm:t>
        <a:bodyPr/>
        <a:lstStyle/>
        <a:p>
          <a:r>
            <a:rPr lang="de-DE" dirty="0"/>
            <a:t>Produktions-</a:t>
          </a:r>
          <a:br>
            <a:rPr lang="de-DE" dirty="0"/>
          </a:br>
          <a:r>
            <a:rPr lang="de-DE" dirty="0"/>
            <a:t>Planung</a:t>
          </a:r>
        </a:p>
      </dgm:t>
    </dgm:pt>
    <dgm:pt modelId="{4FD6C9FF-5038-41ED-AD32-19A7FE06FC68}">
      <dgm:prSet phldrT="[Text]"/>
      <dgm:spPr/>
      <dgm:t>
        <a:bodyPr/>
        <a:lstStyle/>
        <a:p>
          <a:r>
            <a:rPr lang="de-DE" dirty="0"/>
            <a:t>Wartung</a:t>
          </a:r>
        </a:p>
      </dgm:t>
    </dgm:pt>
    <dgm:pt modelId="{65EDEEAC-6DFB-4081-881F-AAEF45B3ADE9}" type="parTrans" cxnId="{12C9AAC4-23A3-49B2-AFC2-E0ECCBBB3611}">
      <dgm:prSet/>
      <dgm:spPr/>
      <dgm:t>
        <a:bodyPr/>
        <a:lstStyle/>
        <a:p>
          <a:endParaRPr lang="de-DE"/>
        </a:p>
      </dgm:t>
    </dgm:pt>
    <dgm:pt modelId="{97F95118-27E7-4568-B999-FAE85E3BAA8C}" type="sibTrans" cxnId="{12C9AAC4-23A3-49B2-AFC2-E0ECCBBB3611}">
      <dgm:prSet custT="1"/>
      <dgm:spPr/>
      <dgm:t>
        <a:bodyPr/>
        <a:lstStyle/>
        <a:p>
          <a:r>
            <a:rPr lang="de-DE" sz="1200" dirty="0"/>
            <a:t>Planung Anlagen</a:t>
          </a:r>
        </a:p>
      </dgm:t>
    </dgm:pt>
    <dgm:pt modelId="{EFA91D86-6939-44CC-A270-41069C6740DC}">
      <dgm:prSet phldrT="[Text]"/>
      <dgm:spPr/>
      <dgm:t>
        <a:bodyPr/>
        <a:lstStyle/>
        <a:p>
          <a:r>
            <a:rPr lang="de-DE" dirty="0"/>
            <a:t>Effizienter Betrieb</a:t>
          </a:r>
        </a:p>
      </dgm:t>
    </dgm:pt>
    <dgm:pt modelId="{303B20EB-58F1-48DC-8843-050911AA7084}" type="parTrans" cxnId="{F9E5F144-1A6A-4AC0-90D6-48D0E444AB25}">
      <dgm:prSet/>
      <dgm:spPr/>
      <dgm:t>
        <a:bodyPr/>
        <a:lstStyle/>
        <a:p>
          <a:endParaRPr lang="de-DE"/>
        </a:p>
      </dgm:t>
    </dgm:pt>
    <dgm:pt modelId="{78D7F6A7-89ED-4EF8-96A3-C7366782F534}" type="sibTrans" cxnId="{F9E5F144-1A6A-4AC0-90D6-48D0E444AB25}">
      <dgm:prSet/>
      <dgm:spPr/>
      <dgm:t>
        <a:bodyPr/>
        <a:lstStyle/>
        <a:p>
          <a:r>
            <a:rPr lang="de-DE" dirty="0"/>
            <a:t>Ermittlung Gesetze</a:t>
          </a:r>
        </a:p>
      </dgm:t>
    </dgm:pt>
    <dgm:pt modelId="{73623FBF-81C0-4816-A335-00A986FD30E3}" type="pres">
      <dgm:prSet presAssocID="{39855D28-FA87-49C1-80A6-B4DCB1237411}" presName="Name0" presStyleCnt="0">
        <dgm:presLayoutVars>
          <dgm:chMax/>
          <dgm:chPref/>
          <dgm:dir/>
          <dgm:animLvl val="lvl"/>
        </dgm:presLayoutVars>
      </dgm:prSet>
      <dgm:spPr/>
    </dgm:pt>
    <dgm:pt modelId="{9974D39A-A898-4A18-BD7E-C7ECF6344B3F}" type="pres">
      <dgm:prSet presAssocID="{4FD6C9FF-5038-41ED-AD32-19A7FE06FC68}" presName="composite" presStyleCnt="0"/>
      <dgm:spPr/>
    </dgm:pt>
    <dgm:pt modelId="{9E0879CB-F084-42CF-A2FD-3F88C08F31A6}" type="pres">
      <dgm:prSet presAssocID="{4FD6C9FF-5038-41ED-AD32-19A7FE06FC68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984873EB-5E65-4A6A-AB39-BCC92B295D19}" type="pres">
      <dgm:prSet presAssocID="{4FD6C9FF-5038-41ED-AD32-19A7FE06FC68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49F4CC71-6E01-446F-8A8F-4E22EF1BF0BE}" type="pres">
      <dgm:prSet presAssocID="{4FD6C9FF-5038-41ED-AD32-19A7FE06FC68}" presName="BalanceSpacing" presStyleCnt="0"/>
      <dgm:spPr/>
    </dgm:pt>
    <dgm:pt modelId="{BA3D31D9-FC9A-4BAA-9DAB-064309363ED6}" type="pres">
      <dgm:prSet presAssocID="{4FD6C9FF-5038-41ED-AD32-19A7FE06FC68}" presName="BalanceSpacing1" presStyleCnt="0"/>
      <dgm:spPr/>
    </dgm:pt>
    <dgm:pt modelId="{48FD6FAA-5FE3-41AA-8796-ACFD389EFEE4}" type="pres">
      <dgm:prSet presAssocID="{97F95118-27E7-4568-B999-FAE85E3BAA8C}" presName="Accent1Text" presStyleLbl="node1" presStyleIdx="1" presStyleCnt="8"/>
      <dgm:spPr/>
    </dgm:pt>
    <dgm:pt modelId="{0B904257-EC4C-427E-8C8E-CEED8F4D77DA}" type="pres">
      <dgm:prSet presAssocID="{97F95118-27E7-4568-B999-FAE85E3BAA8C}" presName="spaceBetweenRectangles" presStyleCnt="0"/>
      <dgm:spPr/>
    </dgm:pt>
    <dgm:pt modelId="{13B40B6D-03B4-43BC-9492-89549E4B13CE}" type="pres">
      <dgm:prSet presAssocID="{EFA91D86-6939-44CC-A270-41069C6740DC}" presName="composite" presStyleCnt="0"/>
      <dgm:spPr/>
    </dgm:pt>
    <dgm:pt modelId="{E2D4DC69-E686-46F0-AD77-3E9BD5568AD3}" type="pres">
      <dgm:prSet presAssocID="{EFA91D86-6939-44CC-A270-41069C6740DC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F95DBBAD-4D42-4857-ACF7-A30A358C0F16}" type="pres">
      <dgm:prSet presAssocID="{EFA91D86-6939-44CC-A270-41069C6740DC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885D5554-45B5-466B-9D23-FD3911D9DBB8}" type="pres">
      <dgm:prSet presAssocID="{EFA91D86-6939-44CC-A270-41069C6740DC}" presName="BalanceSpacing" presStyleCnt="0"/>
      <dgm:spPr/>
    </dgm:pt>
    <dgm:pt modelId="{7E45530C-0C26-4F66-B507-CDC7C9505D5D}" type="pres">
      <dgm:prSet presAssocID="{EFA91D86-6939-44CC-A270-41069C6740DC}" presName="BalanceSpacing1" presStyleCnt="0"/>
      <dgm:spPr/>
    </dgm:pt>
    <dgm:pt modelId="{62E2C3BE-6E8A-41B7-89E4-C9EE4A25812D}" type="pres">
      <dgm:prSet presAssocID="{78D7F6A7-89ED-4EF8-96A3-C7366782F534}" presName="Accent1Text" presStyleLbl="node1" presStyleIdx="3" presStyleCnt="8"/>
      <dgm:spPr/>
    </dgm:pt>
    <dgm:pt modelId="{15421B6E-ECBB-4C49-B652-045E058DBD54}" type="pres">
      <dgm:prSet presAssocID="{78D7F6A7-89ED-4EF8-96A3-C7366782F534}" presName="spaceBetweenRectangles" presStyleCnt="0"/>
      <dgm:spPr/>
    </dgm:pt>
    <dgm:pt modelId="{FDE1F096-F1CC-42BE-94BD-C0FD27B25049}" type="pres">
      <dgm:prSet presAssocID="{81890809-6CDE-4FDF-8E78-94CDA779988A}" presName="composite" presStyleCnt="0"/>
      <dgm:spPr/>
    </dgm:pt>
    <dgm:pt modelId="{28AA3C96-DC3F-4683-9A65-11DBB17B6033}" type="pres">
      <dgm:prSet presAssocID="{81890809-6CDE-4FDF-8E78-94CDA779988A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BE4EAE7E-4A66-43ED-8855-E7DC03D81ECC}" type="pres">
      <dgm:prSet presAssocID="{81890809-6CDE-4FDF-8E78-94CDA779988A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E22EB7B0-02C7-451D-9E20-8FAF968241A2}" type="pres">
      <dgm:prSet presAssocID="{81890809-6CDE-4FDF-8E78-94CDA779988A}" presName="BalanceSpacing" presStyleCnt="0"/>
      <dgm:spPr/>
    </dgm:pt>
    <dgm:pt modelId="{9532EFF8-954F-406B-B8D5-BBF0C53987BD}" type="pres">
      <dgm:prSet presAssocID="{81890809-6CDE-4FDF-8E78-94CDA779988A}" presName="BalanceSpacing1" presStyleCnt="0"/>
      <dgm:spPr/>
    </dgm:pt>
    <dgm:pt modelId="{39F586D4-A194-4175-8079-6C534003F1D0}" type="pres">
      <dgm:prSet presAssocID="{87D2891C-F109-444E-AE04-60F3B73513BB}" presName="Accent1Text" presStyleLbl="node1" presStyleIdx="5" presStyleCnt="8"/>
      <dgm:spPr/>
    </dgm:pt>
    <dgm:pt modelId="{29220E75-2ADB-45EE-B7D1-0F88A84DAB2E}" type="pres">
      <dgm:prSet presAssocID="{87D2891C-F109-444E-AE04-60F3B73513BB}" presName="spaceBetweenRectangles" presStyleCnt="0"/>
      <dgm:spPr/>
    </dgm:pt>
    <dgm:pt modelId="{BAEC339D-6895-4525-B530-AF169EE8362E}" type="pres">
      <dgm:prSet presAssocID="{E731CD8A-D6BD-4BB5-848F-A84A8C6CAB72}" presName="composite" presStyleCnt="0"/>
      <dgm:spPr/>
    </dgm:pt>
    <dgm:pt modelId="{B23FE648-5696-481B-A7A4-A0A36044158E}" type="pres">
      <dgm:prSet presAssocID="{E731CD8A-D6BD-4BB5-848F-A84A8C6CAB72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F9786F2D-451F-4C89-AA57-9BC62BD4F3CA}" type="pres">
      <dgm:prSet presAssocID="{E731CD8A-D6BD-4BB5-848F-A84A8C6CAB72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50DA13A6-5BCF-446C-9CE0-95D7547088CE}" type="pres">
      <dgm:prSet presAssocID="{E731CD8A-D6BD-4BB5-848F-A84A8C6CAB72}" presName="BalanceSpacing" presStyleCnt="0"/>
      <dgm:spPr/>
    </dgm:pt>
    <dgm:pt modelId="{77A71070-7C4D-453C-B154-9EBF703BF12C}" type="pres">
      <dgm:prSet presAssocID="{E731CD8A-D6BD-4BB5-848F-A84A8C6CAB72}" presName="BalanceSpacing1" presStyleCnt="0"/>
      <dgm:spPr/>
    </dgm:pt>
    <dgm:pt modelId="{C02EDFFB-E860-4677-A7A8-AD8159BCCFF4}" type="pres">
      <dgm:prSet presAssocID="{18E6AE38-32E3-461F-9AA2-D376CB4FA096}" presName="Accent1Text" presStyleLbl="node1" presStyleIdx="7" presStyleCnt="8"/>
      <dgm:spPr/>
    </dgm:pt>
  </dgm:ptLst>
  <dgm:cxnLst>
    <dgm:cxn modelId="{C7EF8C09-A0C4-4CBB-B973-8FFA0F075F73}" type="presOf" srcId="{87D2891C-F109-444E-AE04-60F3B73513BB}" destId="{39F586D4-A194-4175-8079-6C534003F1D0}" srcOrd="0" destOrd="0" presId="urn:microsoft.com/office/officeart/2008/layout/AlternatingHexagons"/>
    <dgm:cxn modelId="{E606B70E-94F3-488D-B99D-F14CF9635BA7}" type="presOf" srcId="{78D7F6A7-89ED-4EF8-96A3-C7366782F534}" destId="{62E2C3BE-6E8A-41B7-89E4-C9EE4A25812D}" srcOrd="0" destOrd="0" presId="urn:microsoft.com/office/officeart/2008/layout/AlternatingHexagons"/>
    <dgm:cxn modelId="{ED87EF5F-0D1D-471E-8BC4-F5FA0C394505}" type="presOf" srcId="{4FD6C9FF-5038-41ED-AD32-19A7FE06FC68}" destId="{9E0879CB-F084-42CF-A2FD-3F88C08F31A6}" srcOrd="0" destOrd="0" presId="urn:microsoft.com/office/officeart/2008/layout/AlternatingHexagons"/>
    <dgm:cxn modelId="{F9E5F144-1A6A-4AC0-90D6-48D0E444AB25}" srcId="{39855D28-FA87-49C1-80A6-B4DCB1237411}" destId="{EFA91D86-6939-44CC-A270-41069C6740DC}" srcOrd="1" destOrd="0" parTransId="{303B20EB-58F1-48DC-8843-050911AA7084}" sibTransId="{78D7F6A7-89ED-4EF8-96A3-C7366782F534}"/>
    <dgm:cxn modelId="{33BC2678-8A75-4991-A433-5989EBA9EBB1}" type="presOf" srcId="{97F95118-27E7-4568-B999-FAE85E3BAA8C}" destId="{48FD6FAA-5FE3-41AA-8796-ACFD389EFEE4}" srcOrd="0" destOrd="0" presId="urn:microsoft.com/office/officeart/2008/layout/AlternatingHexagons"/>
    <dgm:cxn modelId="{42415A81-7231-451C-AC77-7516415A7AF4}" type="presOf" srcId="{81890809-6CDE-4FDF-8E78-94CDA779988A}" destId="{28AA3C96-DC3F-4683-9A65-11DBB17B6033}" srcOrd="0" destOrd="0" presId="urn:microsoft.com/office/officeart/2008/layout/AlternatingHexagons"/>
    <dgm:cxn modelId="{8C83B1AB-7F9F-44A7-89AF-D9AA1CF2596C}" type="presOf" srcId="{39855D28-FA87-49C1-80A6-B4DCB1237411}" destId="{73623FBF-81C0-4816-A335-00A986FD30E3}" srcOrd="0" destOrd="0" presId="urn:microsoft.com/office/officeart/2008/layout/AlternatingHexagons"/>
    <dgm:cxn modelId="{64E142AD-F701-4CD4-A4E3-ED26820AB6FF}" srcId="{39855D28-FA87-49C1-80A6-B4DCB1237411}" destId="{E731CD8A-D6BD-4BB5-848F-A84A8C6CAB72}" srcOrd="3" destOrd="0" parTransId="{12AD5955-DC57-4FFC-808C-E582839C42C5}" sibTransId="{18E6AE38-32E3-461F-9AA2-D376CB4FA096}"/>
    <dgm:cxn modelId="{6EF65BB2-9C88-4054-9B2E-96BEF75ACD20}" type="presOf" srcId="{18E6AE38-32E3-461F-9AA2-D376CB4FA096}" destId="{C02EDFFB-E860-4677-A7A8-AD8159BCCFF4}" srcOrd="0" destOrd="0" presId="urn:microsoft.com/office/officeart/2008/layout/AlternatingHexagons"/>
    <dgm:cxn modelId="{65B025C2-7A0E-490D-992C-DEA515EF5D0A}" type="presOf" srcId="{EFA91D86-6939-44CC-A270-41069C6740DC}" destId="{E2D4DC69-E686-46F0-AD77-3E9BD5568AD3}" srcOrd="0" destOrd="0" presId="urn:microsoft.com/office/officeart/2008/layout/AlternatingHexagons"/>
    <dgm:cxn modelId="{12C9AAC4-23A3-49B2-AFC2-E0ECCBBB3611}" srcId="{39855D28-FA87-49C1-80A6-B4DCB1237411}" destId="{4FD6C9FF-5038-41ED-AD32-19A7FE06FC68}" srcOrd="0" destOrd="0" parTransId="{65EDEEAC-6DFB-4081-881F-AAEF45B3ADE9}" sibTransId="{97F95118-27E7-4568-B999-FAE85E3BAA8C}"/>
    <dgm:cxn modelId="{07D090CB-623E-42B1-AF8E-C1457979D6C8}" srcId="{39855D28-FA87-49C1-80A6-B4DCB1237411}" destId="{81890809-6CDE-4FDF-8E78-94CDA779988A}" srcOrd="2" destOrd="0" parTransId="{9C5CC7C5-E15B-4572-A79A-AE95CCBB6790}" sibTransId="{87D2891C-F109-444E-AE04-60F3B73513BB}"/>
    <dgm:cxn modelId="{2A2DADEB-DAEE-43BE-9E6F-85939A4E65C5}" type="presOf" srcId="{E731CD8A-D6BD-4BB5-848F-A84A8C6CAB72}" destId="{B23FE648-5696-481B-A7A4-A0A36044158E}" srcOrd="0" destOrd="0" presId="urn:microsoft.com/office/officeart/2008/layout/AlternatingHexagons"/>
    <dgm:cxn modelId="{B8D3C79D-3B2E-42CD-9360-562489B75790}" type="presParOf" srcId="{73623FBF-81C0-4816-A335-00A986FD30E3}" destId="{9974D39A-A898-4A18-BD7E-C7ECF6344B3F}" srcOrd="0" destOrd="0" presId="urn:microsoft.com/office/officeart/2008/layout/AlternatingHexagons"/>
    <dgm:cxn modelId="{C4C8CABB-353F-480F-984F-91ED959279D0}" type="presParOf" srcId="{9974D39A-A898-4A18-BD7E-C7ECF6344B3F}" destId="{9E0879CB-F084-42CF-A2FD-3F88C08F31A6}" srcOrd="0" destOrd="0" presId="urn:microsoft.com/office/officeart/2008/layout/AlternatingHexagons"/>
    <dgm:cxn modelId="{AE2DF4F8-9E08-4C06-AF23-2D0EF8649071}" type="presParOf" srcId="{9974D39A-A898-4A18-BD7E-C7ECF6344B3F}" destId="{984873EB-5E65-4A6A-AB39-BCC92B295D19}" srcOrd="1" destOrd="0" presId="urn:microsoft.com/office/officeart/2008/layout/AlternatingHexagons"/>
    <dgm:cxn modelId="{12A5FD88-4AC1-4D48-BFD6-07EA859D0342}" type="presParOf" srcId="{9974D39A-A898-4A18-BD7E-C7ECF6344B3F}" destId="{49F4CC71-6E01-446F-8A8F-4E22EF1BF0BE}" srcOrd="2" destOrd="0" presId="urn:microsoft.com/office/officeart/2008/layout/AlternatingHexagons"/>
    <dgm:cxn modelId="{52A7B753-CE60-4D9A-85DB-30348F799766}" type="presParOf" srcId="{9974D39A-A898-4A18-BD7E-C7ECF6344B3F}" destId="{BA3D31D9-FC9A-4BAA-9DAB-064309363ED6}" srcOrd="3" destOrd="0" presId="urn:microsoft.com/office/officeart/2008/layout/AlternatingHexagons"/>
    <dgm:cxn modelId="{EEC17C7E-A36A-4069-B107-19DB7917B4C7}" type="presParOf" srcId="{9974D39A-A898-4A18-BD7E-C7ECF6344B3F}" destId="{48FD6FAA-5FE3-41AA-8796-ACFD389EFEE4}" srcOrd="4" destOrd="0" presId="urn:microsoft.com/office/officeart/2008/layout/AlternatingHexagons"/>
    <dgm:cxn modelId="{CE22F4E8-A3FE-47BF-931A-B418B3D6EC06}" type="presParOf" srcId="{73623FBF-81C0-4816-A335-00A986FD30E3}" destId="{0B904257-EC4C-427E-8C8E-CEED8F4D77DA}" srcOrd="1" destOrd="0" presId="urn:microsoft.com/office/officeart/2008/layout/AlternatingHexagons"/>
    <dgm:cxn modelId="{C0D056A7-D547-4E62-8F5D-37F164AF5483}" type="presParOf" srcId="{73623FBF-81C0-4816-A335-00A986FD30E3}" destId="{13B40B6D-03B4-43BC-9492-89549E4B13CE}" srcOrd="2" destOrd="0" presId="urn:microsoft.com/office/officeart/2008/layout/AlternatingHexagons"/>
    <dgm:cxn modelId="{2925BA18-7FC1-45FA-BA82-6AAF7AAE7C00}" type="presParOf" srcId="{13B40B6D-03B4-43BC-9492-89549E4B13CE}" destId="{E2D4DC69-E686-46F0-AD77-3E9BD5568AD3}" srcOrd="0" destOrd="0" presId="urn:microsoft.com/office/officeart/2008/layout/AlternatingHexagons"/>
    <dgm:cxn modelId="{506138B2-93D4-4E6A-B9C3-4E53FC7BA303}" type="presParOf" srcId="{13B40B6D-03B4-43BC-9492-89549E4B13CE}" destId="{F95DBBAD-4D42-4857-ACF7-A30A358C0F16}" srcOrd="1" destOrd="0" presId="urn:microsoft.com/office/officeart/2008/layout/AlternatingHexagons"/>
    <dgm:cxn modelId="{349FC964-4A04-456C-9CA9-FC01C30857E1}" type="presParOf" srcId="{13B40B6D-03B4-43BC-9492-89549E4B13CE}" destId="{885D5554-45B5-466B-9D23-FD3911D9DBB8}" srcOrd="2" destOrd="0" presId="urn:microsoft.com/office/officeart/2008/layout/AlternatingHexagons"/>
    <dgm:cxn modelId="{C1484A3F-025F-42FC-AA72-852D124198B8}" type="presParOf" srcId="{13B40B6D-03B4-43BC-9492-89549E4B13CE}" destId="{7E45530C-0C26-4F66-B507-CDC7C9505D5D}" srcOrd="3" destOrd="0" presId="urn:microsoft.com/office/officeart/2008/layout/AlternatingHexagons"/>
    <dgm:cxn modelId="{EFC1DBF1-ED94-460E-ACB1-D35DA1BCE8E9}" type="presParOf" srcId="{13B40B6D-03B4-43BC-9492-89549E4B13CE}" destId="{62E2C3BE-6E8A-41B7-89E4-C9EE4A25812D}" srcOrd="4" destOrd="0" presId="urn:microsoft.com/office/officeart/2008/layout/AlternatingHexagons"/>
    <dgm:cxn modelId="{2A6FD48D-4ED7-401C-9DAF-599AE4ED6566}" type="presParOf" srcId="{73623FBF-81C0-4816-A335-00A986FD30E3}" destId="{15421B6E-ECBB-4C49-B652-045E058DBD54}" srcOrd="3" destOrd="0" presId="urn:microsoft.com/office/officeart/2008/layout/AlternatingHexagons"/>
    <dgm:cxn modelId="{83BBB178-D717-4618-9426-AAC280DB3113}" type="presParOf" srcId="{73623FBF-81C0-4816-A335-00A986FD30E3}" destId="{FDE1F096-F1CC-42BE-94BD-C0FD27B25049}" srcOrd="4" destOrd="0" presId="urn:microsoft.com/office/officeart/2008/layout/AlternatingHexagons"/>
    <dgm:cxn modelId="{424D9C77-AC33-4A8F-A73C-D0D2FDE862BE}" type="presParOf" srcId="{FDE1F096-F1CC-42BE-94BD-C0FD27B25049}" destId="{28AA3C96-DC3F-4683-9A65-11DBB17B6033}" srcOrd="0" destOrd="0" presId="urn:microsoft.com/office/officeart/2008/layout/AlternatingHexagons"/>
    <dgm:cxn modelId="{69EE8109-1EA1-486C-AC55-0E419CDB6599}" type="presParOf" srcId="{FDE1F096-F1CC-42BE-94BD-C0FD27B25049}" destId="{BE4EAE7E-4A66-43ED-8855-E7DC03D81ECC}" srcOrd="1" destOrd="0" presId="urn:microsoft.com/office/officeart/2008/layout/AlternatingHexagons"/>
    <dgm:cxn modelId="{9C7FC7BB-D385-4F0B-A308-C760D251BD9A}" type="presParOf" srcId="{FDE1F096-F1CC-42BE-94BD-C0FD27B25049}" destId="{E22EB7B0-02C7-451D-9E20-8FAF968241A2}" srcOrd="2" destOrd="0" presId="urn:microsoft.com/office/officeart/2008/layout/AlternatingHexagons"/>
    <dgm:cxn modelId="{2AFDE14A-6555-4C3F-B42E-1164354CD93F}" type="presParOf" srcId="{FDE1F096-F1CC-42BE-94BD-C0FD27B25049}" destId="{9532EFF8-954F-406B-B8D5-BBF0C53987BD}" srcOrd="3" destOrd="0" presId="urn:microsoft.com/office/officeart/2008/layout/AlternatingHexagons"/>
    <dgm:cxn modelId="{4BE3BF08-6194-4F56-B310-9E378025D67C}" type="presParOf" srcId="{FDE1F096-F1CC-42BE-94BD-C0FD27B25049}" destId="{39F586D4-A194-4175-8079-6C534003F1D0}" srcOrd="4" destOrd="0" presId="urn:microsoft.com/office/officeart/2008/layout/AlternatingHexagons"/>
    <dgm:cxn modelId="{532A6363-65C0-4C3C-8904-CAFCB4DAEF17}" type="presParOf" srcId="{73623FBF-81C0-4816-A335-00A986FD30E3}" destId="{29220E75-2ADB-45EE-B7D1-0F88A84DAB2E}" srcOrd="5" destOrd="0" presId="urn:microsoft.com/office/officeart/2008/layout/AlternatingHexagons"/>
    <dgm:cxn modelId="{1B67A9E9-8FBE-45CE-8454-8E560596D58D}" type="presParOf" srcId="{73623FBF-81C0-4816-A335-00A986FD30E3}" destId="{BAEC339D-6895-4525-B530-AF169EE8362E}" srcOrd="6" destOrd="0" presId="urn:microsoft.com/office/officeart/2008/layout/AlternatingHexagons"/>
    <dgm:cxn modelId="{D9220511-37FF-4935-9CB9-429876F633A9}" type="presParOf" srcId="{BAEC339D-6895-4525-B530-AF169EE8362E}" destId="{B23FE648-5696-481B-A7A4-A0A36044158E}" srcOrd="0" destOrd="0" presId="urn:microsoft.com/office/officeart/2008/layout/AlternatingHexagons"/>
    <dgm:cxn modelId="{2651BE43-5DF7-45F1-9342-22495E611112}" type="presParOf" srcId="{BAEC339D-6895-4525-B530-AF169EE8362E}" destId="{F9786F2D-451F-4C89-AA57-9BC62BD4F3CA}" srcOrd="1" destOrd="0" presId="urn:microsoft.com/office/officeart/2008/layout/AlternatingHexagons"/>
    <dgm:cxn modelId="{392B5573-D596-4F07-AF68-B742CB1310D3}" type="presParOf" srcId="{BAEC339D-6895-4525-B530-AF169EE8362E}" destId="{50DA13A6-5BCF-446C-9CE0-95D7547088CE}" srcOrd="2" destOrd="0" presId="urn:microsoft.com/office/officeart/2008/layout/AlternatingHexagons"/>
    <dgm:cxn modelId="{281AF04B-62C7-4DC8-A49C-2EC5BE610315}" type="presParOf" srcId="{BAEC339D-6895-4525-B530-AF169EE8362E}" destId="{77A71070-7C4D-453C-B154-9EBF703BF12C}" srcOrd="3" destOrd="0" presId="urn:microsoft.com/office/officeart/2008/layout/AlternatingHexagons"/>
    <dgm:cxn modelId="{6D0F89E1-8119-46D3-8886-AD2F54AA581E}" type="presParOf" srcId="{BAEC339D-6895-4525-B530-AF169EE8362E}" destId="{C02EDFFB-E860-4677-A7A8-AD8159BCCFF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855D28-FA87-49C1-80A6-B4DCB1237411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e-DE"/>
        </a:p>
      </dgm:t>
    </dgm:pt>
    <dgm:pt modelId="{81890809-6CDE-4FDF-8E78-94CDA779988A}">
      <dgm:prSet phldrT="[Text]" custT="1"/>
      <dgm:spPr/>
      <dgm:t>
        <a:bodyPr/>
        <a:lstStyle/>
        <a:p>
          <a:r>
            <a:rPr lang="de-DE" sz="1100" dirty="0"/>
            <a:t>Monitor-</a:t>
          </a:r>
          <a:br>
            <a:rPr lang="de-DE" sz="1100" dirty="0"/>
          </a:br>
          <a:r>
            <a:rPr lang="de-DE" sz="1100" dirty="0" err="1"/>
            <a:t>ing</a:t>
          </a:r>
          <a:endParaRPr lang="de-DE" sz="1100" dirty="0"/>
        </a:p>
      </dgm:t>
    </dgm:pt>
    <dgm:pt modelId="{9C5CC7C5-E15B-4572-A79A-AE95CCBB6790}" type="parTrans" cxnId="{07D090CB-623E-42B1-AF8E-C1457979D6C8}">
      <dgm:prSet/>
      <dgm:spPr/>
      <dgm:t>
        <a:bodyPr/>
        <a:lstStyle/>
        <a:p>
          <a:endParaRPr lang="de-DE"/>
        </a:p>
      </dgm:t>
    </dgm:pt>
    <dgm:pt modelId="{87D2891C-F109-444E-AE04-60F3B73513BB}" type="sibTrans" cxnId="{07D090CB-623E-42B1-AF8E-C1457979D6C8}">
      <dgm:prSet/>
      <dgm:spPr/>
      <dgm:t>
        <a:bodyPr/>
        <a:lstStyle/>
        <a:p>
          <a:r>
            <a:rPr lang="de-DE" dirty="0"/>
            <a:t>Fremdfirmen Unterweisung</a:t>
          </a:r>
        </a:p>
      </dgm:t>
    </dgm:pt>
    <dgm:pt modelId="{E731CD8A-D6BD-4BB5-848F-A84A8C6CAB72}">
      <dgm:prSet phldrT="[Text]"/>
      <dgm:spPr/>
      <dgm:t>
        <a:bodyPr/>
        <a:lstStyle/>
        <a:p>
          <a:r>
            <a:rPr lang="de-DE" dirty="0"/>
            <a:t>Energieziele festlegen</a:t>
          </a:r>
        </a:p>
      </dgm:t>
    </dgm:pt>
    <dgm:pt modelId="{12AD5955-DC57-4FFC-808C-E582839C42C5}" type="parTrans" cxnId="{64E142AD-F701-4CD4-A4E3-ED26820AB6FF}">
      <dgm:prSet/>
      <dgm:spPr/>
      <dgm:t>
        <a:bodyPr/>
        <a:lstStyle/>
        <a:p>
          <a:endParaRPr lang="de-DE"/>
        </a:p>
      </dgm:t>
    </dgm:pt>
    <dgm:pt modelId="{18E6AE38-32E3-461F-9AA2-D376CB4FA096}" type="sibTrans" cxnId="{64E142AD-F701-4CD4-A4E3-ED26820AB6FF}">
      <dgm:prSet/>
      <dgm:spPr/>
      <dgm:t>
        <a:bodyPr/>
        <a:lstStyle/>
        <a:p>
          <a:r>
            <a:rPr lang="de-DE" dirty="0"/>
            <a:t>Vorschlags-wesen</a:t>
          </a:r>
        </a:p>
      </dgm:t>
    </dgm:pt>
    <dgm:pt modelId="{4FD6C9FF-5038-41ED-AD32-19A7FE06FC68}">
      <dgm:prSet phldrT="[Text]"/>
      <dgm:spPr/>
      <dgm:t>
        <a:bodyPr/>
        <a:lstStyle/>
        <a:p>
          <a:r>
            <a:rPr lang="de-DE" dirty="0"/>
            <a:t>Reparatur</a:t>
          </a:r>
          <a:br>
            <a:rPr lang="de-DE" dirty="0"/>
          </a:br>
          <a:r>
            <a:rPr lang="de-DE" dirty="0"/>
            <a:t>Management</a:t>
          </a:r>
        </a:p>
      </dgm:t>
    </dgm:pt>
    <dgm:pt modelId="{65EDEEAC-6DFB-4081-881F-AAEF45B3ADE9}" type="parTrans" cxnId="{12C9AAC4-23A3-49B2-AFC2-E0ECCBBB3611}">
      <dgm:prSet/>
      <dgm:spPr/>
      <dgm:t>
        <a:bodyPr/>
        <a:lstStyle/>
        <a:p>
          <a:endParaRPr lang="de-DE"/>
        </a:p>
      </dgm:t>
    </dgm:pt>
    <dgm:pt modelId="{97F95118-27E7-4568-B999-FAE85E3BAA8C}" type="sibTrans" cxnId="{12C9AAC4-23A3-49B2-AFC2-E0ECCBBB3611}">
      <dgm:prSet custT="1"/>
      <dgm:spPr/>
      <dgm:t>
        <a:bodyPr/>
        <a:lstStyle/>
        <a:p>
          <a:r>
            <a:rPr lang="de-DE" sz="1200" dirty="0"/>
            <a:t>Mess-</a:t>
          </a:r>
          <a:br>
            <a:rPr lang="de-DE" sz="1200" dirty="0"/>
          </a:br>
          <a:r>
            <a:rPr lang="de-DE" sz="1200" dirty="0" err="1"/>
            <a:t>konzept</a:t>
          </a:r>
          <a:endParaRPr lang="de-DE" sz="1200" dirty="0"/>
        </a:p>
      </dgm:t>
    </dgm:pt>
    <dgm:pt modelId="{EFA91D86-6939-44CC-A270-41069C6740DC}">
      <dgm:prSet phldrT="[Text]" custT="1"/>
      <dgm:spPr/>
      <dgm:t>
        <a:bodyPr/>
        <a:lstStyle/>
        <a:p>
          <a:r>
            <a:rPr lang="de-DE" sz="1000" dirty="0"/>
            <a:t>Pflege Dokumente</a:t>
          </a:r>
        </a:p>
      </dgm:t>
    </dgm:pt>
    <dgm:pt modelId="{303B20EB-58F1-48DC-8843-050911AA7084}" type="parTrans" cxnId="{F9E5F144-1A6A-4AC0-90D6-48D0E444AB25}">
      <dgm:prSet/>
      <dgm:spPr/>
      <dgm:t>
        <a:bodyPr/>
        <a:lstStyle/>
        <a:p>
          <a:endParaRPr lang="de-DE"/>
        </a:p>
      </dgm:t>
    </dgm:pt>
    <dgm:pt modelId="{78D7F6A7-89ED-4EF8-96A3-C7366782F534}" type="sibTrans" cxnId="{F9E5F144-1A6A-4AC0-90D6-48D0E444AB25}">
      <dgm:prSet/>
      <dgm:spPr/>
      <dgm:t>
        <a:bodyPr/>
        <a:lstStyle/>
        <a:p>
          <a:r>
            <a:rPr lang="de-DE" dirty="0"/>
            <a:t>Aktionspläne</a:t>
          </a:r>
        </a:p>
      </dgm:t>
    </dgm:pt>
    <dgm:pt modelId="{73623FBF-81C0-4816-A335-00A986FD30E3}" type="pres">
      <dgm:prSet presAssocID="{39855D28-FA87-49C1-80A6-B4DCB1237411}" presName="Name0" presStyleCnt="0">
        <dgm:presLayoutVars>
          <dgm:chMax/>
          <dgm:chPref/>
          <dgm:dir/>
          <dgm:animLvl val="lvl"/>
        </dgm:presLayoutVars>
      </dgm:prSet>
      <dgm:spPr/>
    </dgm:pt>
    <dgm:pt modelId="{9974D39A-A898-4A18-BD7E-C7ECF6344B3F}" type="pres">
      <dgm:prSet presAssocID="{4FD6C9FF-5038-41ED-AD32-19A7FE06FC68}" presName="composite" presStyleCnt="0"/>
      <dgm:spPr/>
    </dgm:pt>
    <dgm:pt modelId="{9E0879CB-F084-42CF-A2FD-3F88C08F31A6}" type="pres">
      <dgm:prSet presAssocID="{4FD6C9FF-5038-41ED-AD32-19A7FE06FC68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984873EB-5E65-4A6A-AB39-BCC92B295D19}" type="pres">
      <dgm:prSet presAssocID="{4FD6C9FF-5038-41ED-AD32-19A7FE06FC68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49F4CC71-6E01-446F-8A8F-4E22EF1BF0BE}" type="pres">
      <dgm:prSet presAssocID="{4FD6C9FF-5038-41ED-AD32-19A7FE06FC68}" presName="BalanceSpacing" presStyleCnt="0"/>
      <dgm:spPr/>
    </dgm:pt>
    <dgm:pt modelId="{BA3D31D9-FC9A-4BAA-9DAB-064309363ED6}" type="pres">
      <dgm:prSet presAssocID="{4FD6C9FF-5038-41ED-AD32-19A7FE06FC68}" presName="BalanceSpacing1" presStyleCnt="0"/>
      <dgm:spPr/>
    </dgm:pt>
    <dgm:pt modelId="{48FD6FAA-5FE3-41AA-8796-ACFD389EFEE4}" type="pres">
      <dgm:prSet presAssocID="{97F95118-27E7-4568-B999-FAE85E3BAA8C}" presName="Accent1Text" presStyleLbl="node1" presStyleIdx="1" presStyleCnt="8"/>
      <dgm:spPr/>
    </dgm:pt>
    <dgm:pt modelId="{0B904257-EC4C-427E-8C8E-CEED8F4D77DA}" type="pres">
      <dgm:prSet presAssocID="{97F95118-27E7-4568-B999-FAE85E3BAA8C}" presName="spaceBetweenRectangles" presStyleCnt="0"/>
      <dgm:spPr/>
    </dgm:pt>
    <dgm:pt modelId="{13B40B6D-03B4-43BC-9492-89549E4B13CE}" type="pres">
      <dgm:prSet presAssocID="{EFA91D86-6939-44CC-A270-41069C6740DC}" presName="composite" presStyleCnt="0"/>
      <dgm:spPr/>
    </dgm:pt>
    <dgm:pt modelId="{E2D4DC69-E686-46F0-AD77-3E9BD5568AD3}" type="pres">
      <dgm:prSet presAssocID="{EFA91D86-6939-44CC-A270-41069C6740DC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F95DBBAD-4D42-4857-ACF7-A30A358C0F16}" type="pres">
      <dgm:prSet presAssocID="{EFA91D86-6939-44CC-A270-41069C6740DC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885D5554-45B5-466B-9D23-FD3911D9DBB8}" type="pres">
      <dgm:prSet presAssocID="{EFA91D86-6939-44CC-A270-41069C6740DC}" presName="BalanceSpacing" presStyleCnt="0"/>
      <dgm:spPr/>
    </dgm:pt>
    <dgm:pt modelId="{7E45530C-0C26-4F66-B507-CDC7C9505D5D}" type="pres">
      <dgm:prSet presAssocID="{EFA91D86-6939-44CC-A270-41069C6740DC}" presName="BalanceSpacing1" presStyleCnt="0"/>
      <dgm:spPr/>
    </dgm:pt>
    <dgm:pt modelId="{62E2C3BE-6E8A-41B7-89E4-C9EE4A25812D}" type="pres">
      <dgm:prSet presAssocID="{78D7F6A7-89ED-4EF8-96A3-C7366782F534}" presName="Accent1Text" presStyleLbl="node1" presStyleIdx="3" presStyleCnt="8"/>
      <dgm:spPr/>
    </dgm:pt>
    <dgm:pt modelId="{15421B6E-ECBB-4C49-B652-045E058DBD54}" type="pres">
      <dgm:prSet presAssocID="{78D7F6A7-89ED-4EF8-96A3-C7366782F534}" presName="spaceBetweenRectangles" presStyleCnt="0"/>
      <dgm:spPr/>
    </dgm:pt>
    <dgm:pt modelId="{FDE1F096-F1CC-42BE-94BD-C0FD27B25049}" type="pres">
      <dgm:prSet presAssocID="{81890809-6CDE-4FDF-8E78-94CDA779988A}" presName="composite" presStyleCnt="0"/>
      <dgm:spPr/>
    </dgm:pt>
    <dgm:pt modelId="{28AA3C96-DC3F-4683-9A65-11DBB17B6033}" type="pres">
      <dgm:prSet presAssocID="{81890809-6CDE-4FDF-8E78-94CDA779988A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BE4EAE7E-4A66-43ED-8855-E7DC03D81ECC}" type="pres">
      <dgm:prSet presAssocID="{81890809-6CDE-4FDF-8E78-94CDA779988A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E22EB7B0-02C7-451D-9E20-8FAF968241A2}" type="pres">
      <dgm:prSet presAssocID="{81890809-6CDE-4FDF-8E78-94CDA779988A}" presName="BalanceSpacing" presStyleCnt="0"/>
      <dgm:spPr/>
    </dgm:pt>
    <dgm:pt modelId="{9532EFF8-954F-406B-B8D5-BBF0C53987BD}" type="pres">
      <dgm:prSet presAssocID="{81890809-6CDE-4FDF-8E78-94CDA779988A}" presName="BalanceSpacing1" presStyleCnt="0"/>
      <dgm:spPr/>
    </dgm:pt>
    <dgm:pt modelId="{39F586D4-A194-4175-8079-6C534003F1D0}" type="pres">
      <dgm:prSet presAssocID="{87D2891C-F109-444E-AE04-60F3B73513BB}" presName="Accent1Text" presStyleLbl="node1" presStyleIdx="5" presStyleCnt="8"/>
      <dgm:spPr/>
    </dgm:pt>
    <dgm:pt modelId="{29220E75-2ADB-45EE-B7D1-0F88A84DAB2E}" type="pres">
      <dgm:prSet presAssocID="{87D2891C-F109-444E-AE04-60F3B73513BB}" presName="spaceBetweenRectangles" presStyleCnt="0"/>
      <dgm:spPr/>
    </dgm:pt>
    <dgm:pt modelId="{BAEC339D-6895-4525-B530-AF169EE8362E}" type="pres">
      <dgm:prSet presAssocID="{E731CD8A-D6BD-4BB5-848F-A84A8C6CAB72}" presName="composite" presStyleCnt="0"/>
      <dgm:spPr/>
    </dgm:pt>
    <dgm:pt modelId="{B23FE648-5696-481B-A7A4-A0A36044158E}" type="pres">
      <dgm:prSet presAssocID="{E731CD8A-D6BD-4BB5-848F-A84A8C6CAB72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F9786F2D-451F-4C89-AA57-9BC62BD4F3CA}" type="pres">
      <dgm:prSet presAssocID="{E731CD8A-D6BD-4BB5-848F-A84A8C6CAB72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50DA13A6-5BCF-446C-9CE0-95D7547088CE}" type="pres">
      <dgm:prSet presAssocID="{E731CD8A-D6BD-4BB5-848F-A84A8C6CAB72}" presName="BalanceSpacing" presStyleCnt="0"/>
      <dgm:spPr/>
    </dgm:pt>
    <dgm:pt modelId="{77A71070-7C4D-453C-B154-9EBF703BF12C}" type="pres">
      <dgm:prSet presAssocID="{E731CD8A-D6BD-4BB5-848F-A84A8C6CAB72}" presName="BalanceSpacing1" presStyleCnt="0"/>
      <dgm:spPr/>
    </dgm:pt>
    <dgm:pt modelId="{C02EDFFB-E860-4677-A7A8-AD8159BCCFF4}" type="pres">
      <dgm:prSet presAssocID="{18E6AE38-32E3-461F-9AA2-D376CB4FA096}" presName="Accent1Text" presStyleLbl="node1" presStyleIdx="7" presStyleCnt="8"/>
      <dgm:spPr/>
    </dgm:pt>
  </dgm:ptLst>
  <dgm:cxnLst>
    <dgm:cxn modelId="{C7EF8C09-A0C4-4CBB-B973-8FFA0F075F73}" type="presOf" srcId="{87D2891C-F109-444E-AE04-60F3B73513BB}" destId="{39F586D4-A194-4175-8079-6C534003F1D0}" srcOrd="0" destOrd="0" presId="urn:microsoft.com/office/officeart/2008/layout/AlternatingHexagons"/>
    <dgm:cxn modelId="{E606B70E-94F3-488D-B99D-F14CF9635BA7}" type="presOf" srcId="{78D7F6A7-89ED-4EF8-96A3-C7366782F534}" destId="{62E2C3BE-6E8A-41B7-89E4-C9EE4A25812D}" srcOrd="0" destOrd="0" presId="urn:microsoft.com/office/officeart/2008/layout/AlternatingHexagons"/>
    <dgm:cxn modelId="{ED87EF5F-0D1D-471E-8BC4-F5FA0C394505}" type="presOf" srcId="{4FD6C9FF-5038-41ED-AD32-19A7FE06FC68}" destId="{9E0879CB-F084-42CF-A2FD-3F88C08F31A6}" srcOrd="0" destOrd="0" presId="urn:microsoft.com/office/officeart/2008/layout/AlternatingHexagons"/>
    <dgm:cxn modelId="{F9E5F144-1A6A-4AC0-90D6-48D0E444AB25}" srcId="{39855D28-FA87-49C1-80A6-B4DCB1237411}" destId="{EFA91D86-6939-44CC-A270-41069C6740DC}" srcOrd="1" destOrd="0" parTransId="{303B20EB-58F1-48DC-8843-050911AA7084}" sibTransId="{78D7F6A7-89ED-4EF8-96A3-C7366782F534}"/>
    <dgm:cxn modelId="{33BC2678-8A75-4991-A433-5989EBA9EBB1}" type="presOf" srcId="{97F95118-27E7-4568-B999-FAE85E3BAA8C}" destId="{48FD6FAA-5FE3-41AA-8796-ACFD389EFEE4}" srcOrd="0" destOrd="0" presId="urn:microsoft.com/office/officeart/2008/layout/AlternatingHexagons"/>
    <dgm:cxn modelId="{42415A81-7231-451C-AC77-7516415A7AF4}" type="presOf" srcId="{81890809-6CDE-4FDF-8E78-94CDA779988A}" destId="{28AA3C96-DC3F-4683-9A65-11DBB17B6033}" srcOrd="0" destOrd="0" presId="urn:microsoft.com/office/officeart/2008/layout/AlternatingHexagons"/>
    <dgm:cxn modelId="{8C83B1AB-7F9F-44A7-89AF-D9AA1CF2596C}" type="presOf" srcId="{39855D28-FA87-49C1-80A6-B4DCB1237411}" destId="{73623FBF-81C0-4816-A335-00A986FD30E3}" srcOrd="0" destOrd="0" presId="urn:microsoft.com/office/officeart/2008/layout/AlternatingHexagons"/>
    <dgm:cxn modelId="{64E142AD-F701-4CD4-A4E3-ED26820AB6FF}" srcId="{39855D28-FA87-49C1-80A6-B4DCB1237411}" destId="{E731CD8A-D6BD-4BB5-848F-A84A8C6CAB72}" srcOrd="3" destOrd="0" parTransId="{12AD5955-DC57-4FFC-808C-E582839C42C5}" sibTransId="{18E6AE38-32E3-461F-9AA2-D376CB4FA096}"/>
    <dgm:cxn modelId="{6EF65BB2-9C88-4054-9B2E-96BEF75ACD20}" type="presOf" srcId="{18E6AE38-32E3-461F-9AA2-D376CB4FA096}" destId="{C02EDFFB-E860-4677-A7A8-AD8159BCCFF4}" srcOrd="0" destOrd="0" presId="urn:microsoft.com/office/officeart/2008/layout/AlternatingHexagons"/>
    <dgm:cxn modelId="{65B025C2-7A0E-490D-992C-DEA515EF5D0A}" type="presOf" srcId="{EFA91D86-6939-44CC-A270-41069C6740DC}" destId="{E2D4DC69-E686-46F0-AD77-3E9BD5568AD3}" srcOrd="0" destOrd="0" presId="urn:microsoft.com/office/officeart/2008/layout/AlternatingHexagons"/>
    <dgm:cxn modelId="{12C9AAC4-23A3-49B2-AFC2-E0ECCBBB3611}" srcId="{39855D28-FA87-49C1-80A6-B4DCB1237411}" destId="{4FD6C9FF-5038-41ED-AD32-19A7FE06FC68}" srcOrd="0" destOrd="0" parTransId="{65EDEEAC-6DFB-4081-881F-AAEF45B3ADE9}" sibTransId="{97F95118-27E7-4568-B999-FAE85E3BAA8C}"/>
    <dgm:cxn modelId="{07D090CB-623E-42B1-AF8E-C1457979D6C8}" srcId="{39855D28-FA87-49C1-80A6-B4DCB1237411}" destId="{81890809-6CDE-4FDF-8E78-94CDA779988A}" srcOrd="2" destOrd="0" parTransId="{9C5CC7C5-E15B-4572-A79A-AE95CCBB6790}" sibTransId="{87D2891C-F109-444E-AE04-60F3B73513BB}"/>
    <dgm:cxn modelId="{2A2DADEB-DAEE-43BE-9E6F-85939A4E65C5}" type="presOf" srcId="{E731CD8A-D6BD-4BB5-848F-A84A8C6CAB72}" destId="{B23FE648-5696-481B-A7A4-A0A36044158E}" srcOrd="0" destOrd="0" presId="urn:microsoft.com/office/officeart/2008/layout/AlternatingHexagons"/>
    <dgm:cxn modelId="{B8D3C79D-3B2E-42CD-9360-562489B75790}" type="presParOf" srcId="{73623FBF-81C0-4816-A335-00A986FD30E3}" destId="{9974D39A-A898-4A18-BD7E-C7ECF6344B3F}" srcOrd="0" destOrd="0" presId="urn:microsoft.com/office/officeart/2008/layout/AlternatingHexagons"/>
    <dgm:cxn modelId="{C4C8CABB-353F-480F-984F-91ED959279D0}" type="presParOf" srcId="{9974D39A-A898-4A18-BD7E-C7ECF6344B3F}" destId="{9E0879CB-F084-42CF-A2FD-3F88C08F31A6}" srcOrd="0" destOrd="0" presId="urn:microsoft.com/office/officeart/2008/layout/AlternatingHexagons"/>
    <dgm:cxn modelId="{AE2DF4F8-9E08-4C06-AF23-2D0EF8649071}" type="presParOf" srcId="{9974D39A-A898-4A18-BD7E-C7ECF6344B3F}" destId="{984873EB-5E65-4A6A-AB39-BCC92B295D19}" srcOrd="1" destOrd="0" presId="urn:microsoft.com/office/officeart/2008/layout/AlternatingHexagons"/>
    <dgm:cxn modelId="{12A5FD88-4AC1-4D48-BFD6-07EA859D0342}" type="presParOf" srcId="{9974D39A-A898-4A18-BD7E-C7ECF6344B3F}" destId="{49F4CC71-6E01-446F-8A8F-4E22EF1BF0BE}" srcOrd="2" destOrd="0" presId="urn:microsoft.com/office/officeart/2008/layout/AlternatingHexagons"/>
    <dgm:cxn modelId="{52A7B753-CE60-4D9A-85DB-30348F799766}" type="presParOf" srcId="{9974D39A-A898-4A18-BD7E-C7ECF6344B3F}" destId="{BA3D31D9-FC9A-4BAA-9DAB-064309363ED6}" srcOrd="3" destOrd="0" presId="urn:microsoft.com/office/officeart/2008/layout/AlternatingHexagons"/>
    <dgm:cxn modelId="{EEC17C7E-A36A-4069-B107-19DB7917B4C7}" type="presParOf" srcId="{9974D39A-A898-4A18-BD7E-C7ECF6344B3F}" destId="{48FD6FAA-5FE3-41AA-8796-ACFD389EFEE4}" srcOrd="4" destOrd="0" presId="urn:microsoft.com/office/officeart/2008/layout/AlternatingHexagons"/>
    <dgm:cxn modelId="{CE22F4E8-A3FE-47BF-931A-B418B3D6EC06}" type="presParOf" srcId="{73623FBF-81C0-4816-A335-00A986FD30E3}" destId="{0B904257-EC4C-427E-8C8E-CEED8F4D77DA}" srcOrd="1" destOrd="0" presId="urn:microsoft.com/office/officeart/2008/layout/AlternatingHexagons"/>
    <dgm:cxn modelId="{C0D056A7-D547-4E62-8F5D-37F164AF5483}" type="presParOf" srcId="{73623FBF-81C0-4816-A335-00A986FD30E3}" destId="{13B40B6D-03B4-43BC-9492-89549E4B13CE}" srcOrd="2" destOrd="0" presId="urn:microsoft.com/office/officeart/2008/layout/AlternatingHexagons"/>
    <dgm:cxn modelId="{2925BA18-7FC1-45FA-BA82-6AAF7AAE7C00}" type="presParOf" srcId="{13B40B6D-03B4-43BC-9492-89549E4B13CE}" destId="{E2D4DC69-E686-46F0-AD77-3E9BD5568AD3}" srcOrd="0" destOrd="0" presId="urn:microsoft.com/office/officeart/2008/layout/AlternatingHexagons"/>
    <dgm:cxn modelId="{506138B2-93D4-4E6A-B9C3-4E53FC7BA303}" type="presParOf" srcId="{13B40B6D-03B4-43BC-9492-89549E4B13CE}" destId="{F95DBBAD-4D42-4857-ACF7-A30A358C0F16}" srcOrd="1" destOrd="0" presId="urn:microsoft.com/office/officeart/2008/layout/AlternatingHexagons"/>
    <dgm:cxn modelId="{349FC964-4A04-456C-9CA9-FC01C30857E1}" type="presParOf" srcId="{13B40B6D-03B4-43BC-9492-89549E4B13CE}" destId="{885D5554-45B5-466B-9D23-FD3911D9DBB8}" srcOrd="2" destOrd="0" presId="urn:microsoft.com/office/officeart/2008/layout/AlternatingHexagons"/>
    <dgm:cxn modelId="{C1484A3F-025F-42FC-AA72-852D124198B8}" type="presParOf" srcId="{13B40B6D-03B4-43BC-9492-89549E4B13CE}" destId="{7E45530C-0C26-4F66-B507-CDC7C9505D5D}" srcOrd="3" destOrd="0" presId="urn:microsoft.com/office/officeart/2008/layout/AlternatingHexagons"/>
    <dgm:cxn modelId="{EFC1DBF1-ED94-460E-ACB1-D35DA1BCE8E9}" type="presParOf" srcId="{13B40B6D-03B4-43BC-9492-89549E4B13CE}" destId="{62E2C3BE-6E8A-41B7-89E4-C9EE4A25812D}" srcOrd="4" destOrd="0" presId="urn:microsoft.com/office/officeart/2008/layout/AlternatingHexagons"/>
    <dgm:cxn modelId="{2A6FD48D-4ED7-401C-9DAF-599AE4ED6566}" type="presParOf" srcId="{73623FBF-81C0-4816-A335-00A986FD30E3}" destId="{15421B6E-ECBB-4C49-B652-045E058DBD54}" srcOrd="3" destOrd="0" presId="urn:microsoft.com/office/officeart/2008/layout/AlternatingHexagons"/>
    <dgm:cxn modelId="{83BBB178-D717-4618-9426-AAC280DB3113}" type="presParOf" srcId="{73623FBF-81C0-4816-A335-00A986FD30E3}" destId="{FDE1F096-F1CC-42BE-94BD-C0FD27B25049}" srcOrd="4" destOrd="0" presId="urn:microsoft.com/office/officeart/2008/layout/AlternatingHexagons"/>
    <dgm:cxn modelId="{424D9C77-AC33-4A8F-A73C-D0D2FDE862BE}" type="presParOf" srcId="{FDE1F096-F1CC-42BE-94BD-C0FD27B25049}" destId="{28AA3C96-DC3F-4683-9A65-11DBB17B6033}" srcOrd="0" destOrd="0" presId="urn:microsoft.com/office/officeart/2008/layout/AlternatingHexagons"/>
    <dgm:cxn modelId="{69EE8109-1EA1-486C-AC55-0E419CDB6599}" type="presParOf" srcId="{FDE1F096-F1CC-42BE-94BD-C0FD27B25049}" destId="{BE4EAE7E-4A66-43ED-8855-E7DC03D81ECC}" srcOrd="1" destOrd="0" presId="urn:microsoft.com/office/officeart/2008/layout/AlternatingHexagons"/>
    <dgm:cxn modelId="{9C7FC7BB-D385-4F0B-A308-C760D251BD9A}" type="presParOf" srcId="{FDE1F096-F1CC-42BE-94BD-C0FD27B25049}" destId="{E22EB7B0-02C7-451D-9E20-8FAF968241A2}" srcOrd="2" destOrd="0" presId="urn:microsoft.com/office/officeart/2008/layout/AlternatingHexagons"/>
    <dgm:cxn modelId="{2AFDE14A-6555-4C3F-B42E-1164354CD93F}" type="presParOf" srcId="{FDE1F096-F1CC-42BE-94BD-C0FD27B25049}" destId="{9532EFF8-954F-406B-B8D5-BBF0C53987BD}" srcOrd="3" destOrd="0" presId="urn:microsoft.com/office/officeart/2008/layout/AlternatingHexagons"/>
    <dgm:cxn modelId="{4BE3BF08-6194-4F56-B310-9E378025D67C}" type="presParOf" srcId="{FDE1F096-F1CC-42BE-94BD-C0FD27B25049}" destId="{39F586D4-A194-4175-8079-6C534003F1D0}" srcOrd="4" destOrd="0" presId="urn:microsoft.com/office/officeart/2008/layout/AlternatingHexagons"/>
    <dgm:cxn modelId="{532A6363-65C0-4C3C-8904-CAFCB4DAEF17}" type="presParOf" srcId="{73623FBF-81C0-4816-A335-00A986FD30E3}" destId="{29220E75-2ADB-45EE-B7D1-0F88A84DAB2E}" srcOrd="5" destOrd="0" presId="urn:microsoft.com/office/officeart/2008/layout/AlternatingHexagons"/>
    <dgm:cxn modelId="{1B67A9E9-8FBE-45CE-8454-8E560596D58D}" type="presParOf" srcId="{73623FBF-81C0-4816-A335-00A986FD30E3}" destId="{BAEC339D-6895-4525-B530-AF169EE8362E}" srcOrd="6" destOrd="0" presId="urn:microsoft.com/office/officeart/2008/layout/AlternatingHexagons"/>
    <dgm:cxn modelId="{D9220511-37FF-4935-9CB9-429876F633A9}" type="presParOf" srcId="{BAEC339D-6895-4525-B530-AF169EE8362E}" destId="{B23FE648-5696-481B-A7A4-A0A36044158E}" srcOrd="0" destOrd="0" presId="urn:microsoft.com/office/officeart/2008/layout/AlternatingHexagons"/>
    <dgm:cxn modelId="{2651BE43-5DF7-45F1-9342-22495E611112}" type="presParOf" srcId="{BAEC339D-6895-4525-B530-AF169EE8362E}" destId="{F9786F2D-451F-4C89-AA57-9BC62BD4F3CA}" srcOrd="1" destOrd="0" presId="urn:microsoft.com/office/officeart/2008/layout/AlternatingHexagons"/>
    <dgm:cxn modelId="{392B5573-D596-4F07-AF68-B742CB1310D3}" type="presParOf" srcId="{BAEC339D-6895-4525-B530-AF169EE8362E}" destId="{50DA13A6-5BCF-446C-9CE0-95D7547088CE}" srcOrd="2" destOrd="0" presId="urn:microsoft.com/office/officeart/2008/layout/AlternatingHexagons"/>
    <dgm:cxn modelId="{281AF04B-62C7-4DC8-A49C-2EC5BE610315}" type="presParOf" srcId="{BAEC339D-6895-4525-B530-AF169EE8362E}" destId="{77A71070-7C4D-453C-B154-9EBF703BF12C}" srcOrd="3" destOrd="0" presId="urn:microsoft.com/office/officeart/2008/layout/AlternatingHexagons"/>
    <dgm:cxn modelId="{6D0F89E1-8119-46D3-8886-AD2F54AA581E}" type="presParOf" srcId="{BAEC339D-6895-4525-B530-AF169EE8362E}" destId="{C02EDFFB-E860-4677-A7A8-AD8159BCCFF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855D28-FA87-49C1-80A6-B4DCB1237411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4FD6C9FF-5038-41ED-AD32-19A7FE06FC68}">
      <dgm:prSet phldrT="[Text]" custT="1"/>
      <dgm:spPr/>
      <dgm:t>
        <a:bodyPr/>
        <a:lstStyle/>
        <a:p>
          <a:r>
            <a:rPr lang="de-DE" sz="1100" dirty="0"/>
            <a:t>…</a:t>
          </a:r>
        </a:p>
      </dgm:t>
    </dgm:pt>
    <dgm:pt modelId="{65EDEEAC-6DFB-4081-881F-AAEF45B3ADE9}" type="parTrans" cxnId="{12C9AAC4-23A3-49B2-AFC2-E0ECCBBB3611}">
      <dgm:prSet/>
      <dgm:spPr/>
      <dgm:t>
        <a:bodyPr/>
        <a:lstStyle/>
        <a:p>
          <a:endParaRPr lang="de-DE"/>
        </a:p>
      </dgm:t>
    </dgm:pt>
    <dgm:pt modelId="{97F95118-27E7-4568-B999-FAE85E3BAA8C}" type="sibTrans" cxnId="{12C9AAC4-23A3-49B2-AFC2-E0ECCBBB3611}">
      <dgm:prSet custT="1"/>
      <dgm:spPr/>
      <dgm:t>
        <a:bodyPr/>
        <a:lstStyle/>
        <a:p>
          <a:r>
            <a:rPr lang="de-DE" sz="1200" dirty="0"/>
            <a:t>…</a:t>
          </a:r>
        </a:p>
      </dgm:t>
    </dgm:pt>
    <dgm:pt modelId="{73623FBF-81C0-4816-A335-00A986FD30E3}" type="pres">
      <dgm:prSet presAssocID="{39855D28-FA87-49C1-80A6-B4DCB1237411}" presName="Name0" presStyleCnt="0">
        <dgm:presLayoutVars>
          <dgm:chMax/>
          <dgm:chPref/>
          <dgm:dir/>
          <dgm:animLvl val="lvl"/>
        </dgm:presLayoutVars>
      </dgm:prSet>
      <dgm:spPr/>
    </dgm:pt>
    <dgm:pt modelId="{9974D39A-A898-4A18-BD7E-C7ECF6344B3F}" type="pres">
      <dgm:prSet presAssocID="{4FD6C9FF-5038-41ED-AD32-19A7FE06FC68}" presName="composite" presStyleCnt="0"/>
      <dgm:spPr/>
    </dgm:pt>
    <dgm:pt modelId="{9E0879CB-F084-42CF-A2FD-3F88C08F31A6}" type="pres">
      <dgm:prSet presAssocID="{4FD6C9FF-5038-41ED-AD32-19A7FE06FC68}" presName="Parent1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984873EB-5E65-4A6A-AB39-BCC92B295D19}" type="pres">
      <dgm:prSet presAssocID="{4FD6C9FF-5038-41ED-AD32-19A7FE06FC68}" presName="Childtext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49F4CC71-6E01-446F-8A8F-4E22EF1BF0BE}" type="pres">
      <dgm:prSet presAssocID="{4FD6C9FF-5038-41ED-AD32-19A7FE06FC68}" presName="BalanceSpacing" presStyleCnt="0"/>
      <dgm:spPr/>
    </dgm:pt>
    <dgm:pt modelId="{BA3D31D9-FC9A-4BAA-9DAB-064309363ED6}" type="pres">
      <dgm:prSet presAssocID="{4FD6C9FF-5038-41ED-AD32-19A7FE06FC68}" presName="BalanceSpacing1" presStyleCnt="0"/>
      <dgm:spPr/>
    </dgm:pt>
    <dgm:pt modelId="{48FD6FAA-5FE3-41AA-8796-ACFD389EFEE4}" type="pres">
      <dgm:prSet presAssocID="{97F95118-27E7-4568-B999-FAE85E3BAA8C}" presName="Accent1Text" presStyleLbl="node1" presStyleIdx="1" presStyleCnt="2"/>
      <dgm:spPr/>
    </dgm:pt>
  </dgm:ptLst>
  <dgm:cxnLst>
    <dgm:cxn modelId="{ED87EF5F-0D1D-471E-8BC4-F5FA0C394505}" type="presOf" srcId="{4FD6C9FF-5038-41ED-AD32-19A7FE06FC68}" destId="{9E0879CB-F084-42CF-A2FD-3F88C08F31A6}" srcOrd="0" destOrd="0" presId="urn:microsoft.com/office/officeart/2008/layout/AlternatingHexagons"/>
    <dgm:cxn modelId="{33BC2678-8A75-4991-A433-5989EBA9EBB1}" type="presOf" srcId="{97F95118-27E7-4568-B999-FAE85E3BAA8C}" destId="{48FD6FAA-5FE3-41AA-8796-ACFD389EFEE4}" srcOrd="0" destOrd="0" presId="urn:microsoft.com/office/officeart/2008/layout/AlternatingHexagons"/>
    <dgm:cxn modelId="{8C83B1AB-7F9F-44A7-89AF-D9AA1CF2596C}" type="presOf" srcId="{39855D28-FA87-49C1-80A6-B4DCB1237411}" destId="{73623FBF-81C0-4816-A335-00A986FD30E3}" srcOrd="0" destOrd="0" presId="urn:microsoft.com/office/officeart/2008/layout/AlternatingHexagons"/>
    <dgm:cxn modelId="{12C9AAC4-23A3-49B2-AFC2-E0ECCBBB3611}" srcId="{39855D28-FA87-49C1-80A6-B4DCB1237411}" destId="{4FD6C9FF-5038-41ED-AD32-19A7FE06FC68}" srcOrd="0" destOrd="0" parTransId="{65EDEEAC-6DFB-4081-881F-AAEF45B3ADE9}" sibTransId="{97F95118-27E7-4568-B999-FAE85E3BAA8C}"/>
    <dgm:cxn modelId="{B8D3C79D-3B2E-42CD-9360-562489B75790}" type="presParOf" srcId="{73623FBF-81C0-4816-A335-00A986FD30E3}" destId="{9974D39A-A898-4A18-BD7E-C7ECF6344B3F}" srcOrd="0" destOrd="0" presId="urn:microsoft.com/office/officeart/2008/layout/AlternatingHexagons"/>
    <dgm:cxn modelId="{C4C8CABB-353F-480F-984F-91ED959279D0}" type="presParOf" srcId="{9974D39A-A898-4A18-BD7E-C7ECF6344B3F}" destId="{9E0879CB-F084-42CF-A2FD-3F88C08F31A6}" srcOrd="0" destOrd="0" presId="urn:microsoft.com/office/officeart/2008/layout/AlternatingHexagons"/>
    <dgm:cxn modelId="{AE2DF4F8-9E08-4C06-AF23-2D0EF8649071}" type="presParOf" srcId="{9974D39A-A898-4A18-BD7E-C7ECF6344B3F}" destId="{984873EB-5E65-4A6A-AB39-BCC92B295D19}" srcOrd="1" destOrd="0" presId="urn:microsoft.com/office/officeart/2008/layout/AlternatingHexagons"/>
    <dgm:cxn modelId="{12A5FD88-4AC1-4D48-BFD6-07EA859D0342}" type="presParOf" srcId="{9974D39A-A898-4A18-BD7E-C7ECF6344B3F}" destId="{49F4CC71-6E01-446F-8A8F-4E22EF1BF0BE}" srcOrd="2" destOrd="0" presId="urn:microsoft.com/office/officeart/2008/layout/AlternatingHexagons"/>
    <dgm:cxn modelId="{52A7B753-CE60-4D9A-85DB-30348F799766}" type="presParOf" srcId="{9974D39A-A898-4A18-BD7E-C7ECF6344B3F}" destId="{BA3D31D9-FC9A-4BAA-9DAB-064309363ED6}" srcOrd="3" destOrd="0" presId="urn:microsoft.com/office/officeart/2008/layout/AlternatingHexagons"/>
    <dgm:cxn modelId="{EEC17C7E-A36A-4069-B107-19DB7917B4C7}" type="presParOf" srcId="{9974D39A-A898-4A18-BD7E-C7ECF6344B3F}" destId="{48FD6FAA-5FE3-41AA-8796-ACFD389EFEE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855D28-FA87-49C1-80A6-B4DCB1237411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4FD6C9FF-5038-41ED-AD32-19A7FE06FC68}">
      <dgm:prSet phldrT="[Text]" custT="1"/>
      <dgm:spPr/>
      <dgm:t>
        <a:bodyPr/>
        <a:lstStyle/>
        <a:p>
          <a:r>
            <a:rPr lang="de-DE" sz="1100" dirty="0"/>
            <a:t>…</a:t>
          </a:r>
        </a:p>
      </dgm:t>
    </dgm:pt>
    <dgm:pt modelId="{65EDEEAC-6DFB-4081-881F-AAEF45B3ADE9}" type="parTrans" cxnId="{12C9AAC4-23A3-49B2-AFC2-E0ECCBBB3611}">
      <dgm:prSet/>
      <dgm:spPr/>
      <dgm:t>
        <a:bodyPr/>
        <a:lstStyle/>
        <a:p>
          <a:endParaRPr lang="de-DE"/>
        </a:p>
      </dgm:t>
    </dgm:pt>
    <dgm:pt modelId="{97F95118-27E7-4568-B999-FAE85E3BAA8C}" type="sibTrans" cxnId="{12C9AAC4-23A3-49B2-AFC2-E0ECCBBB3611}">
      <dgm:prSet custT="1"/>
      <dgm:spPr/>
      <dgm:t>
        <a:bodyPr/>
        <a:lstStyle/>
        <a:p>
          <a:r>
            <a:rPr lang="de-DE" sz="1200" dirty="0"/>
            <a:t>…</a:t>
          </a:r>
        </a:p>
      </dgm:t>
    </dgm:pt>
    <dgm:pt modelId="{73623FBF-81C0-4816-A335-00A986FD30E3}" type="pres">
      <dgm:prSet presAssocID="{39855D28-FA87-49C1-80A6-B4DCB1237411}" presName="Name0" presStyleCnt="0">
        <dgm:presLayoutVars>
          <dgm:chMax/>
          <dgm:chPref/>
          <dgm:dir/>
          <dgm:animLvl val="lvl"/>
        </dgm:presLayoutVars>
      </dgm:prSet>
      <dgm:spPr/>
    </dgm:pt>
    <dgm:pt modelId="{9974D39A-A898-4A18-BD7E-C7ECF6344B3F}" type="pres">
      <dgm:prSet presAssocID="{4FD6C9FF-5038-41ED-AD32-19A7FE06FC68}" presName="composite" presStyleCnt="0"/>
      <dgm:spPr/>
    </dgm:pt>
    <dgm:pt modelId="{9E0879CB-F084-42CF-A2FD-3F88C08F31A6}" type="pres">
      <dgm:prSet presAssocID="{4FD6C9FF-5038-41ED-AD32-19A7FE06FC68}" presName="Parent1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984873EB-5E65-4A6A-AB39-BCC92B295D19}" type="pres">
      <dgm:prSet presAssocID="{4FD6C9FF-5038-41ED-AD32-19A7FE06FC68}" presName="Childtext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49F4CC71-6E01-446F-8A8F-4E22EF1BF0BE}" type="pres">
      <dgm:prSet presAssocID="{4FD6C9FF-5038-41ED-AD32-19A7FE06FC68}" presName="BalanceSpacing" presStyleCnt="0"/>
      <dgm:spPr/>
    </dgm:pt>
    <dgm:pt modelId="{BA3D31D9-FC9A-4BAA-9DAB-064309363ED6}" type="pres">
      <dgm:prSet presAssocID="{4FD6C9FF-5038-41ED-AD32-19A7FE06FC68}" presName="BalanceSpacing1" presStyleCnt="0"/>
      <dgm:spPr/>
    </dgm:pt>
    <dgm:pt modelId="{48FD6FAA-5FE3-41AA-8796-ACFD389EFEE4}" type="pres">
      <dgm:prSet presAssocID="{97F95118-27E7-4568-B999-FAE85E3BAA8C}" presName="Accent1Text" presStyleLbl="node1" presStyleIdx="1" presStyleCnt="2"/>
      <dgm:spPr/>
    </dgm:pt>
  </dgm:ptLst>
  <dgm:cxnLst>
    <dgm:cxn modelId="{ED87EF5F-0D1D-471E-8BC4-F5FA0C394505}" type="presOf" srcId="{4FD6C9FF-5038-41ED-AD32-19A7FE06FC68}" destId="{9E0879CB-F084-42CF-A2FD-3F88C08F31A6}" srcOrd="0" destOrd="0" presId="urn:microsoft.com/office/officeart/2008/layout/AlternatingHexagons"/>
    <dgm:cxn modelId="{33BC2678-8A75-4991-A433-5989EBA9EBB1}" type="presOf" srcId="{97F95118-27E7-4568-B999-FAE85E3BAA8C}" destId="{48FD6FAA-5FE3-41AA-8796-ACFD389EFEE4}" srcOrd="0" destOrd="0" presId="urn:microsoft.com/office/officeart/2008/layout/AlternatingHexagons"/>
    <dgm:cxn modelId="{8C83B1AB-7F9F-44A7-89AF-D9AA1CF2596C}" type="presOf" srcId="{39855D28-FA87-49C1-80A6-B4DCB1237411}" destId="{73623FBF-81C0-4816-A335-00A986FD30E3}" srcOrd="0" destOrd="0" presId="urn:microsoft.com/office/officeart/2008/layout/AlternatingHexagons"/>
    <dgm:cxn modelId="{12C9AAC4-23A3-49B2-AFC2-E0ECCBBB3611}" srcId="{39855D28-FA87-49C1-80A6-B4DCB1237411}" destId="{4FD6C9FF-5038-41ED-AD32-19A7FE06FC68}" srcOrd="0" destOrd="0" parTransId="{65EDEEAC-6DFB-4081-881F-AAEF45B3ADE9}" sibTransId="{97F95118-27E7-4568-B999-FAE85E3BAA8C}"/>
    <dgm:cxn modelId="{B8D3C79D-3B2E-42CD-9360-562489B75790}" type="presParOf" srcId="{73623FBF-81C0-4816-A335-00A986FD30E3}" destId="{9974D39A-A898-4A18-BD7E-C7ECF6344B3F}" srcOrd="0" destOrd="0" presId="urn:microsoft.com/office/officeart/2008/layout/AlternatingHexagons"/>
    <dgm:cxn modelId="{C4C8CABB-353F-480F-984F-91ED959279D0}" type="presParOf" srcId="{9974D39A-A898-4A18-BD7E-C7ECF6344B3F}" destId="{9E0879CB-F084-42CF-A2FD-3F88C08F31A6}" srcOrd="0" destOrd="0" presId="urn:microsoft.com/office/officeart/2008/layout/AlternatingHexagons"/>
    <dgm:cxn modelId="{AE2DF4F8-9E08-4C06-AF23-2D0EF8649071}" type="presParOf" srcId="{9974D39A-A898-4A18-BD7E-C7ECF6344B3F}" destId="{984873EB-5E65-4A6A-AB39-BCC92B295D19}" srcOrd="1" destOrd="0" presId="urn:microsoft.com/office/officeart/2008/layout/AlternatingHexagons"/>
    <dgm:cxn modelId="{12A5FD88-4AC1-4D48-BFD6-07EA859D0342}" type="presParOf" srcId="{9974D39A-A898-4A18-BD7E-C7ECF6344B3F}" destId="{49F4CC71-6E01-446F-8A8F-4E22EF1BF0BE}" srcOrd="2" destOrd="0" presId="urn:microsoft.com/office/officeart/2008/layout/AlternatingHexagons"/>
    <dgm:cxn modelId="{52A7B753-CE60-4D9A-85DB-30348F799766}" type="presParOf" srcId="{9974D39A-A898-4A18-BD7E-C7ECF6344B3F}" destId="{BA3D31D9-FC9A-4BAA-9DAB-064309363ED6}" srcOrd="3" destOrd="0" presId="urn:microsoft.com/office/officeart/2008/layout/AlternatingHexagons"/>
    <dgm:cxn modelId="{EEC17C7E-A36A-4069-B107-19DB7917B4C7}" type="presParOf" srcId="{9974D39A-A898-4A18-BD7E-C7ECF6344B3F}" destId="{48FD6FAA-5FE3-41AA-8796-ACFD389EFEE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F1DA0-A176-4AB0-A628-83320EAA2FF6}">
      <dsp:nvSpPr>
        <dsp:cNvPr id="0" name=""/>
        <dsp:cNvSpPr/>
      </dsp:nvSpPr>
      <dsp:spPr>
        <a:xfrm>
          <a:off x="3706384" y="1491394"/>
          <a:ext cx="106130" cy="464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4952"/>
              </a:lnTo>
              <a:lnTo>
                <a:pt x="106130" y="4649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B8648-06F9-4663-8DF5-DC747D8EED97}">
      <dsp:nvSpPr>
        <dsp:cNvPr id="0" name=""/>
        <dsp:cNvSpPr/>
      </dsp:nvSpPr>
      <dsp:spPr>
        <a:xfrm>
          <a:off x="3600254" y="1491394"/>
          <a:ext cx="106130" cy="464952"/>
        </a:xfrm>
        <a:custGeom>
          <a:avLst/>
          <a:gdLst/>
          <a:ahLst/>
          <a:cxnLst/>
          <a:rect l="0" t="0" r="0" b="0"/>
          <a:pathLst>
            <a:path>
              <a:moveTo>
                <a:pt x="106130" y="0"/>
              </a:moveTo>
              <a:lnTo>
                <a:pt x="106130" y="464952"/>
              </a:lnTo>
              <a:lnTo>
                <a:pt x="0" y="4649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E4A73C-D89C-43AB-A352-BBD48DD8841E}">
      <dsp:nvSpPr>
        <dsp:cNvPr id="0" name=""/>
        <dsp:cNvSpPr/>
      </dsp:nvSpPr>
      <dsp:spPr>
        <a:xfrm>
          <a:off x="3706384" y="1491394"/>
          <a:ext cx="2586448" cy="929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3774"/>
              </a:lnTo>
              <a:lnTo>
                <a:pt x="2586448" y="823774"/>
              </a:lnTo>
              <a:lnTo>
                <a:pt x="2586448" y="9299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3E86A-C443-4947-A0F2-3E158573DCD4}">
      <dsp:nvSpPr>
        <dsp:cNvPr id="0" name=""/>
        <dsp:cNvSpPr/>
      </dsp:nvSpPr>
      <dsp:spPr>
        <a:xfrm>
          <a:off x="5069806" y="2926682"/>
          <a:ext cx="2115330" cy="212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130"/>
              </a:lnTo>
              <a:lnTo>
                <a:pt x="2115330" y="106130"/>
              </a:lnTo>
              <a:lnTo>
                <a:pt x="2115330" y="2122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9D783-1EB2-4901-8BB3-7B098249F402}">
      <dsp:nvSpPr>
        <dsp:cNvPr id="0" name=""/>
        <dsp:cNvSpPr/>
      </dsp:nvSpPr>
      <dsp:spPr>
        <a:xfrm>
          <a:off x="5069806" y="2926682"/>
          <a:ext cx="684495" cy="212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130"/>
              </a:lnTo>
              <a:lnTo>
                <a:pt x="684495" y="106130"/>
              </a:lnTo>
              <a:lnTo>
                <a:pt x="684495" y="2122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AB9024-70DB-47AA-AED6-471308CC805D}">
      <dsp:nvSpPr>
        <dsp:cNvPr id="0" name=""/>
        <dsp:cNvSpPr/>
      </dsp:nvSpPr>
      <dsp:spPr>
        <a:xfrm>
          <a:off x="4323467" y="2926682"/>
          <a:ext cx="746339" cy="212260"/>
        </a:xfrm>
        <a:custGeom>
          <a:avLst/>
          <a:gdLst/>
          <a:ahLst/>
          <a:cxnLst/>
          <a:rect l="0" t="0" r="0" b="0"/>
          <a:pathLst>
            <a:path>
              <a:moveTo>
                <a:pt x="746339" y="0"/>
              </a:moveTo>
              <a:lnTo>
                <a:pt x="746339" y="106130"/>
              </a:lnTo>
              <a:lnTo>
                <a:pt x="0" y="106130"/>
              </a:lnTo>
              <a:lnTo>
                <a:pt x="0" y="2122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2D3A1B-4989-489D-9206-27DF33D15CE9}">
      <dsp:nvSpPr>
        <dsp:cNvPr id="0" name=""/>
        <dsp:cNvSpPr/>
      </dsp:nvSpPr>
      <dsp:spPr>
        <a:xfrm>
          <a:off x="3027458" y="2926682"/>
          <a:ext cx="2042348" cy="212260"/>
        </a:xfrm>
        <a:custGeom>
          <a:avLst/>
          <a:gdLst/>
          <a:ahLst/>
          <a:cxnLst/>
          <a:rect l="0" t="0" r="0" b="0"/>
          <a:pathLst>
            <a:path>
              <a:moveTo>
                <a:pt x="2042348" y="0"/>
              </a:moveTo>
              <a:lnTo>
                <a:pt x="2042348" y="106130"/>
              </a:lnTo>
              <a:lnTo>
                <a:pt x="0" y="106130"/>
              </a:lnTo>
              <a:lnTo>
                <a:pt x="0" y="2122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FF428-3642-4F9A-AFEA-9A5FD0F08C0E}">
      <dsp:nvSpPr>
        <dsp:cNvPr id="0" name=""/>
        <dsp:cNvSpPr/>
      </dsp:nvSpPr>
      <dsp:spPr>
        <a:xfrm>
          <a:off x="3706384" y="1491394"/>
          <a:ext cx="1363422" cy="929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3774"/>
              </a:lnTo>
              <a:lnTo>
                <a:pt x="1363422" y="823774"/>
              </a:lnTo>
              <a:lnTo>
                <a:pt x="1363422" y="9299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1009D-9AA4-4002-ADB0-7C47C40C1ED1}">
      <dsp:nvSpPr>
        <dsp:cNvPr id="0" name=""/>
        <dsp:cNvSpPr/>
      </dsp:nvSpPr>
      <dsp:spPr>
        <a:xfrm>
          <a:off x="1119935" y="2926682"/>
          <a:ext cx="106130" cy="464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4952"/>
              </a:lnTo>
              <a:lnTo>
                <a:pt x="106130" y="46495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37BC6-A5C8-4470-B392-6F3A08E72DC6}">
      <dsp:nvSpPr>
        <dsp:cNvPr id="0" name=""/>
        <dsp:cNvSpPr/>
      </dsp:nvSpPr>
      <dsp:spPr>
        <a:xfrm>
          <a:off x="1013805" y="2926682"/>
          <a:ext cx="106130" cy="464952"/>
        </a:xfrm>
        <a:custGeom>
          <a:avLst/>
          <a:gdLst/>
          <a:ahLst/>
          <a:cxnLst/>
          <a:rect l="0" t="0" r="0" b="0"/>
          <a:pathLst>
            <a:path>
              <a:moveTo>
                <a:pt x="106130" y="0"/>
              </a:moveTo>
              <a:lnTo>
                <a:pt x="106130" y="464952"/>
              </a:lnTo>
              <a:lnTo>
                <a:pt x="0" y="46495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7DE151-7BD4-4CDB-A733-EE895E73B4FB}">
      <dsp:nvSpPr>
        <dsp:cNvPr id="0" name=""/>
        <dsp:cNvSpPr/>
      </dsp:nvSpPr>
      <dsp:spPr>
        <a:xfrm>
          <a:off x="1119935" y="1491394"/>
          <a:ext cx="2586448" cy="929904"/>
        </a:xfrm>
        <a:custGeom>
          <a:avLst/>
          <a:gdLst/>
          <a:ahLst/>
          <a:cxnLst/>
          <a:rect l="0" t="0" r="0" b="0"/>
          <a:pathLst>
            <a:path>
              <a:moveTo>
                <a:pt x="2586448" y="0"/>
              </a:moveTo>
              <a:lnTo>
                <a:pt x="2586448" y="823774"/>
              </a:lnTo>
              <a:lnTo>
                <a:pt x="0" y="823774"/>
              </a:lnTo>
              <a:lnTo>
                <a:pt x="0" y="9299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2E1A6B-7934-4107-A521-FEB73B7B9520}">
      <dsp:nvSpPr>
        <dsp:cNvPr id="0" name=""/>
        <dsp:cNvSpPr/>
      </dsp:nvSpPr>
      <dsp:spPr>
        <a:xfrm>
          <a:off x="2901718" y="986011"/>
          <a:ext cx="1609331" cy="505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cap="small" baseline="0" dirty="0" err="1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Geschäftsführung</a:t>
          </a:r>
          <a:r>
            <a:rPr lang="de-DE" sz="1100" kern="1200" cap="small" baseline="0" dirty="0"/>
            <a:t> </a:t>
          </a:r>
        </a:p>
      </dsp:txBody>
      <dsp:txXfrm>
        <a:off x="2901718" y="986011"/>
        <a:ext cx="1609331" cy="505382"/>
      </dsp:txXfrm>
    </dsp:sp>
    <dsp:sp modelId="{B7C9766B-3369-47C5-BD35-1ACC7C28A34E}">
      <dsp:nvSpPr>
        <dsp:cNvPr id="0" name=""/>
        <dsp:cNvSpPr/>
      </dsp:nvSpPr>
      <dsp:spPr>
        <a:xfrm>
          <a:off x="614552" y="2421299"/>
          <a:ext cx="1010765" cy="505382"/>
        </a:xfrm>
        <a:prstGeom prst="rect">
          <a:avLst/>
        </a:prstGeom>
        <a:solidFill>
          <a:srgbClr val="88E2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Wartung/</a:t>
          </a:r>
          <a:br>
            <a:rPr lang="de-DE" sz="900" kern="1200" dirty="0"/>
          </a:br>
          <a:r>
            <a:rPr lang="de-DE" sz="900" kern="1200" dirty="0"/>
            <a:t>Instandhaltung</a:t>
          </a:r>
          <a:endParaRPr lang="de-DE" sz="9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614552" y="2421299"/>
        <a:ext cx="1010765" cy="505382"/>
      </dsp:txXfrm>
    </dsp:sp>
    <dsp:sp modelId="{7C3D03F6-F33D-4773-B174-36D79AC876E9}">
      <dsp:nvSpPr>
        <dsp:cNvPr id="0" name=""/>
        <dsp:cNvSpPr/>
      </dsp:nvSpPr>
      <dsp:spPr>
        <a:xfrm>
          <a:off x="3039" y="3138943"/>
          <a:ext cx="1010765" cy="505382"/>
        </a:xfrm>
        <a:prstGeom prst="rect">
          <a:avLst/>
        </a:prstGeom>
        <a:solidFill>
          <a:srgbClr val="C6F2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Elektromeister</a:t>
          </a:r>
          <a:endParaRPr lang="en-GB" sz="1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039" y="3138943"/>
        <a:ext cx="1010765" cy="505382"/>
      </dsp:txXfrm>
    </dsp:sp>
    <dsp:sp modelId="{2500D7F5-2CED-464A-9998-7180EA9BF0EC}">
      <dsp:nvSpPr>
        <dsp:cNvPr id="0" name=""/>
        <dsp:cNvSpPr/>
      </dsp:nvSpPr>
      <dsp:spPr>
        <a:xfrm>
          <a:off x="1226066" y="3138943"/>
          <a:ext cx="1010765" cy="505382"/>
        </a:xfrm>
        <a:prstGeom prst="rect">
          <a:avLst/>
        </a:prstGeom>
        <a:solidFill>
          <a:srgbClr val="C6F2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tx1">
                  <a:lumMod val="85000"/>
                  <a:lumOff val="15000"/>
                </a:schemeClr>
              </a:solidFill>
            </a:rPr>
            <a:t>Schlosser</a:t>
          </a:r>
        </a:p>
      </dsp:txBody>
      <dsp:txXfrm>
        <a:off x="1226066" y="3138943"/>
        <a:ext cx="1010765" cy="505382"/>
      </dsp:txXfrm>
    </dsp:sp>
    <dsp:sp modelId="{464FBB3A-9C5C-436C-BB8C-EA5C702A9105}">
      <dsp:nvSpPr>
        <dsp:cNvPr id="0" name=""/>
        <dsp:cNvSpPr/>
      </dsp:nvSpPr>
      <dsp:spPr>
        <a:xfrm>
          <a:off x="4564423" y="2421299"/>
          <a:ext cx="1010765" cy="505382"/>
        </a:xfrm>
        <a:prstGeom prst="rect">
          <a:avLst/>
        </a:prstGeom>
        <a:solidFill>
          <a:srgbClr val="88E2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Produktionsleitung</a:t>
          </a:r>
          <a:endParaRPr lang="de-DE" sz="9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564423" y="2421299"/>
        <a:ext cx="1010765" cy="505382"/>
      </dsp:txXfrm>
    </dsp:sp>
    <dsp:sp modelId="{09C62A1C-C103-431C-8066-85B33D049A4B}">
      <dsp:nvSpPr>
        <dsp:cNvPr id="0" name=""/>
        <dsp:cNvSpPr/>
      </dsp:nvSpPr>
      <dsp:spPr>
        <a:xfrm>
          <a:off x="2449092" y="3138943"/>
          <a:ext cx="1156730" cy="505382"/>
        </a:xfrm>
        <a:prstGeom prst="rect">
          <a:avLst/>
        </a:prstGeom>
        <a:solidFill>
          <a:srgbClr val="C6F2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Anlagenplanung</a:t>
          </a:r>
          <a:endParaRPr lang="en-GB" sz="1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2449092" y="3138943"/>
        <a:ext cx="1156730" cy="505382"/>
      </dsp:txXfrm>
    </dsp:sp>
    <dsp:sp modelId="{35B5B793-13FF-4DAD-A09F-97DF30DAF20C}">
      <dsp:nvSpPr>
        <dsp:cNvPr id="0" name=""/>
        <dsp:cNvSpPr/>
      </dsp:nvSpPr>
      <dsp:spPr>
        <a:xfrm>
          <a:off x="3818084" y="3138943"/>
          <a:ext cx="1010765" cy="505382"/>
        </a:xfrm>
        <a:prstGeom prst="rect">
          <a:avLst/>
        </a:prstGeom>
        <a:solidFill>
          <a:srgbClr val="C6F2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Schichtleitung</a:t>
          </a:r>
          <a:endParaRPr lang="en-GB" sz="1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818084" y="3138943"/>
        <a:ext cx="1010765" cy="505382"/>
      </dsp:txXfrm>
    </dsp:sp>
    <dsp:sp modelId="{D4131042-8234-457D-9CBE-3DAD361FE601}">
      <dsp:nvSpPr>
        <dsp:cNvPr id="0" name=""/>
        <dsp:cNvSpPr/>
      </dsp:nvSpPr>
      <dsp:spPr>
        <a:xfrm>
          <a:off x="5041111" y="3138943"/>
          <a:ext cx="1426382" cy="505382"/>
        </a:xfrm>
        <a:prstGeom prst="rect">
          <a:avLst/>
        </a:prstGeom>
        <a:solidFill>
          <a:srgbClr val="C6F2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Produktionsplanung</a:t>
          </a:r>
          <a:endParaRPr lang="en-GB" sz="1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5041111" y="3138943"/>
        <a:ext cx="1426382" cy="505382"/>
      </dsp:txXfrm>
    </dsp:sp>
    <dsp:sp modelId="{8CEEF7D0-11AA-4E02-850F-2A108E396944}">
      <dsp:nvSpPr>
        <dsp:cNvPr id="0" name=""/>
        <dsp:cNvSpPr/>
      </dsp:nvSpPr>
      <dsp:spPr>
        <a:xfrm>
          <a:off x="6679754" y="3138943"/>
          <a:ext cx="1010765" cy="505382"/>
        </a:xfrm>
        <a:prstGeom prst="rect">
          <a:avLst/>
        </a:prstGeom>
        <a:solidFill>
          <a:srgbClr val="C6F2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>
              <a:solidFill>
                <a:schemeClr val="tx1">
                  <a:lumMod val="85000"/>
                  <a:lumOff val="15000"/>
                </a:schemeClr>
              </a:solidFill>
            </a:rPr>
            <a:t>…</a:t>
          </a:r>
        </a:p>
      </dsp:txBody>
      <dsp:txXfrm>
        <a:off x="6679754" y="3138943"/>
        <a:ext cx="1010765" cy="505382"/>
      </dsp:txXfrm>
    </dsp:sp>
    <dsp:sp modelId="{81DCB6B6-6C57-4C51-8112-C0E527F59F8F}">
      <dsp:nvSpPr>
        <dsp:cNvPr id="0" name=""/>
        <dsp:cNvSpPr/>
      </dsp:nvSpPr>
      <dsp:spPr>
        <a:xfrm>
          <a:off x="5787450" y="2421299"/>
          <a:ext cx="1010765" cy="505382"/>
        </a:xfrm>
        <a:prstGeom prst="rect">
          <a:avLst/>
        </a:prstGeom>
        <a:solidFill>
          <a:srgbClr val="88E2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solidFill>
                <a:schemeClr val="tx1">
                  <a:lumMod val="85000"/>
                  <a:lumOff val="15000"/>
                </a:schemeClr>
              </a:solidFill>
            </a:rPr>
            <a:t>…</a:t>
          </a:r>
        </a:p>
      </dsp:txBody>
      <dsp:txXfrm>
        <a:off x="5787450" y="2421299"/>
        <a:ext cx="1010765" cy="505382"/>
      </dsp:txXfrm>
    </dsp:sp>
    <dsp:sp modelId="{A867439C-AF5F-49F1-90E4-E23207C5A01F}">
      <dsp:nvSpPr>
        <dsp:cNvPr id="0" name=""/>
        <dsp:cNvSpPr/>
      </dsp:nvSpPr>
      <dsp:spPr>
        <a:xfrm>
          <a:off x="2213736" y="1703655"/>
          <a:ext cx="1386518" cy="505382"/>
        </a:xfrm>
        <a:prstGeom prst="rect">
          <a:avLst/>
        </a:prstGeom>
        <a:solidFill>
          <a:srgbClr val="22B8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Ltg. Energieteam</a:t>
          </a:r>
        </a:p>
      </dsp:txBody>
      <dsp:txXfrm>
        <a:off x="2213736" y="1703655"/>
        <a:ext cx="1386518" cy="505382"/>
      </dsp:txXfrm>
    </dsp:sp>
    <dsp:sp modelId="{9F90263F-314D-4096-9045-718FB96267A2}">
      <dsp:nvSpPr>
        <dsp:cNvPr id="0" name=""/>
        <dsp:cNvSpPr/>
      </dsp:nvSpPr>
      <dsp:spPr>
        <a:xfrm>
          <a:off x="3812515" y="1703655"/>
          <a:ext cx="1408310" cy="505382"/>
        </a:xfrm>
        <a:prstGeom prst="rect">
          <a:avLst/>
        </a:prstGeom>
        <a:solidFill>
          <a:srgbClr val="22B8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Qualität/HSE Beauftragte</a:t>
          </a:r>
        </a:p>
      </dsp:txBody>
      <dsp:txXfrm>
        <a:off x="3812515" y="1703655"/>
        <a:ext cx="1408310" cy="505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879CB-F084-42CF-A2FD-3F88C08F31A6}">
      <dsp:nvSpPr>
        <dsp:cNvPr id="0" name=""/>
        <dsp:cNvSpPr/>
      </dsp:nvSpPr>
      <dsp:spPr>
        <a:xfrm rot="5400000">
          <a:off x="1845613" y="77970"/>
          <a:ext cx="1198176" cy="104241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Wartung</a:t>
          </a:r>
        </a:p>
      </dsp:txBody>
      <dsp:txXfrm rot="-5400000">
        <a:off x="2085937" y="186805"/>
        <a:ext cx="717527" cy="824744"/>
      </dsp:txXfrm>
    </dsp:sp>
    <dsp:sp modelId="{984873EB-5E65-4A6A-AB39-BCC92B295D19}">
      <dsp:nvSpPr>
        <dsp:cNvPr id="0" name=""/>
        <dsp:cNvSpPr/>
      </dsp:nvSpPr>
      <dsp:spPr>
        <a:xfrm>
          <a:off x="2997541" y="239724"/>
          <a:ext cx="1337165" cy="71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D6FAA-5FE3-41AA-8796-ACFD389EFEE4}">
      <dsp:nvSpPr>
        <dsp:cNvPr id="0" name=""/>
        <dsp:cNvSpPr/>
      </dsp:nvSpPr>
      <dsp:spPr>
        <a:xfrm rot="5400000">
          <a:off x="719806" y="77970"/>
          <a:ext cx="1198176" cy="104241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-114195"/>
            <a:satOff val="-658"/>
            <a:lumOff val="18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Planung Anlagen</a:t>
          </a:r>
        </a:p>
      </dsp:txBody>
      <dsp:txXfrm rot="-5400000">
        <a:off x="960130" y="186805"/>
        <a:ext cx="717527" cy="824744"/>
      </dsp:txXfrm>
    </dsp:sp>
    <dsp:sp modelId="{E2D4DC69-E686-46F0-AD77-3E9BD5568AD3}">
      <dsp:nvSpPr>
        <dsp:cNvPr id="0" name=""/>
        <dsp:cNvSpPr/>
      </dsp:nvSpPr>
      <dsp:spPr>
        <a:xfrm rot="5400000">
          <a:off x="1280553" y="1094983"/>
          <a:ext cx="1198176" cy="104241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-228391"/>
            <a:satOff val="-1316"/>
            <a:lumOff val="36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Effizienter Betrieb</a:t>
          </a:r>
        </a:p>
      </dsp:txBody>
      <dsp:txXfrm rot="-5400000">
        <a:off x="1520877" y="1203818"/>
        <a:ext cx="717527" cy="824744"/>
      </dsp:txXfrm>
    </dsp:sp>
    <dsp:sp modelId="{F95DBBAD-4D42-4857-ACF7-A30A358C0F16}">
      <dsp:nvSpPr>
        <dsp:cNvPr id="0" name=""/>
        <dsp:cNvSpPr/>
      </dsp:nvSpPr>
      <dsp:spPr>
        <a:xfrm>
          <a:off x="21269" y="1256737"/>
          <a:ext cx="1294031" cy="71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2C3BE-6E8A-41B7-89E4-C9EE4A25812D}">
      <dsp:nvSpPr>
        <dsp:cNvPr id="0" name=""/>
        <dsp:cNvSpPr/>
      </dsp:nvSpPr>
      <dsp:spPr>
        <a:xfrm rot="5400000">
          <a:off x="2406360" y="1094983"/>
          <a:ext cx="1198176" cy="104241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-342586"/>
            <a:satOff val="-1974"/>
            <a:lumOff val="54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Ermittlung Gesetze</a:t>
          </a:r>
        </a:p>
      </dsp:txBody>
      <dsp:txXfrm rot="-5400000">
        <a:off x="2646684" y="1203818"/>
        <a:ext cx="717527" cy="824744"/>
      </dsp:txXfrm>
    </dsp:sp>
    <dsp:sp modelId="{28AA3C96-DC3F-4683-9A65-11DBB17B6033}">
      <dsp:nvSpPr>
        <dsp:cNvPr id="0" name=""/>
        <dsp:cNvSpPr/>
      </dsp:nvSpPr>
      <dsp:spPr>
        <a:xfrm rot="5400000">
          <a:off x="1845613" y="2111995"/>
          <a:ext cx="1198176" cy="104241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-456782"/>
            <a:satOff val="-2631"/>
            <a:lumOff val="72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Schulung</a:t>
          </a:r>
        </a:p>
      </dsp:txBody>
      <dsp:txXfrm rot="-5400000">
        <a:off x="2085937" y="2220830"/>
        <a:ext cx="717527" cy="824744"/>
      </dsp:txXfrm>
    </dsp:sp>
    <dsp:sp modelId="{BE4EAE7E-4A66-43ED-8855-E7DC03D81ECC}">
      <dsp:nvSpPr>
        <dsp:cNvPr id="0" name=""/>
        <dsp:cNvSpPr/>
      </dsp:nvSpPr>
      <dsp:spPr>
        <a:xfrm>
          <a:off x="2997541" y="2273749"/>
          <a:ext cx="1337165" cy="71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586D4-A194-4175-8079-6C534003F1D0}">
      <dsp:nvSpPr>
        <dsp:cNvPr id="0" name=""/>
        <dsp:cNvSpPr/>
      </dsp:nvSpPr>
      <dsp:spPr>
        <a:xfrm rot="5400000">
          <a:off x="719806" y="2111995"/>
          <a:ext cx="1198176" cy="104241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-570977"/>
            <a:satOff val="-3289"/>
            <a:lumOff val="91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Auswertung Energie</a:t>
          </a:r>
        </a:p>
      </dsp:txBody>
      <dsp:txXfrm rot="-5400000">
        <a:off x="960130" y="2220830"/>
        <a:ext cx="717527" cy="824744"/>
      </dsp:txXfrm>
    </dsp:sp>
    <dsp:sp modelId="{B23FE648-5696-481B-A7A4-A0A36044158E}">
      <dsp:nvSpPr>
        <dsp:cNvPr id="0" name=""/>
        <dsp:cNvSpPr/>
      </dsp:nvSpPr>
      <dsp:spPr>
        <a:xfrm rot="5400000">
          <a:off x="1280553" y="3129008"/>
          <a:ext cx="1198176" cy="104241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-685173"/>
            <a:satOff val="-3947"/>
            <a:lumOff val="109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Zähler Maintenance</a:t>
          </a:r>
        </a:p>
      </dsp:txBody>
      <dsp:txXfrm rot="-5400000">
        <a:off x="1520877" y="3237843"/>
        <a:ext cx="717527" cy="824744"/>
      </dsp:txXfrm>
    </dsp:sp>
    <dsp:sp modelId="{F9786F2D-451F-4C89-AA57-9BC62BD4F3CA}">
      <dsp:nvSpPr>
        <dsp:cNvPr id="0" name=""/>
        <dsp:cNvSpPr/>
      </dsp:nvSpPr>
      <dsp:spPr>
        <a:xfrm>
          <a:off x="21269" y="3290762"/>
          <a:ext cx="1294031" cy="71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2EDFFB-E860-4677-A7A8-AD8159BCCFF4}">
      <dsp:nvSpPr>
        <dsp:cNvPr id="0" name=""/>
        <dsp:cNvSpPr/>
      </dsp:nvSpPr>
      <dsp:spPr>
        <a:xfrm rot="5400000">
          <a:off x="2406360" y="3129008"/>
          <a:ext cx="1198176" cy="104241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-799368"/>
            <a:satOff val="-4605"/>
            <a:lumOff val="1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Produktions-</a:t>
          </a:r>
          <a:br>
            <a:rPr lang="de-DE" sz="1000" kern="1200" dirty="0"/>
          </a:br>
          <a:r>
            <a:rPr lang="de-DE" sz="1000" kern="1200" dirty="0"/>
            <a:t>Planung</a:t>
          </a:r>
        </a:p>
      </dsp:txBody>
      <dsp:txXfrm rot="-5400000">
        <a:off x="2646684" y="3237843"/>
        <a:ext cx="717527" cy="8247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879CB-F084-42CF-A2FD-3F88C08F31A6}">
      <dsp:nvSpPr>
        <dsp:cNvPr id="0" name=""/>
        <dsp:cNvSpPr/>
      </dsp:nvSpPr>
      <dsp:spPr>
        <a:xfrm rot="5400000">
          <a:off x="1845613" y="77970"/>
          <a:ext cx="1198176" cy="104241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Reparatur</a:t>
          </a:r>
          <a:br>
            <a:rPr lang="de-DE" sz="800" kern="1200" dirty="0"/>
          </a:br>
          <a:r>
            <a:rPr lang="de-DE" sz="800" kern="1200" dirty="0"/>
            <a:t>Management</a:t>
          </a:r>
        </a:p>
      </dsp:txBody>
      <dsp:txXfrm rot="-5400000">
        <a:off x="2085937" y="186805"/>
        <a:ext cx="717527" cy="824744"/>
      </dsp:txXfrm>
    </dsp:sp>
    <dsp:sp modelId="{984873EB-5E65-4A6A-AB39-BCC92B295D19}">
      <dsp:nvSpPr>
        <dsp:cNvPr id="0" name=""/>
        <dsp:cNvSpPr/>
      </dsp:nvSpPr>
      <dsp:spPr>
        <a:xfrm>
          <a:off x="2997541" y="239724"/>
          <a:ext cx="1337165" cy="71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D6FAA-5FE3-41AA-8796-ACFD389EFEE4}">
      <dsp:nvSpPr>
        <dsp:cNvPr id="0" name=""/>
        <dsp:cNvSpPr/>
      </dsp:nvSpPr>
      <dsp:spPr>
        <a:xfrm rot="5400000">
          <a:off x="719806" y="77970"/>
          <a:ext cx="1198176" cy="104241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-114195"/>
            <a:satOff val="-658"/>
            <a:lumOff val="18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Mess-</a:t>
          </a:r>
          <a:br>
            <a:rPr lang="de-DE" sz="1200" kern="1200" dirty="0"/>
          </a:br>
          <a:r>
            <a:rPr lang="de-DE" sz="1200" kern="1200" dirty="0" err="1"/>
            <a:t>konzept</a:t>
          </a:r>
          <a:endParaRPr lang="de-DE" sz="1200" kern="1200" dirty="0"/>
        </a:p>
      </dsp:txBody>
      <dsp:txXfrm rot="-5400000">
        <a:off x="960130" y="186805"/>
        <a:ext cx="717527" cy="824744"/>
      </dsp:txXfrm>
    </dsp:sp>
    <dsp:sp modelId="{E2D4DC69-E686-46F0-AD77-3E9BD5568AD3}">
      <dsp:nvSpPr>
        <dsp:cNvPr id="0" name=""/>
        <dsp:cNvSpPr/>
      </dsp:nvSpPr>
      <dsp:spPr>
        <a:xfrm rot="5400000">
          <a:off x="1280553" y="1094983"/>
          <a:ext cx="1198176" cy="104241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-228391"/>
            <a:satOff val="-1316"/>
            <a:lumOff val="36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Pflege Dokumente</a:t>
          </a:r>
        </a:p>
      </dsp:txBody>
      <dsp:txXfrm rot="-5400000">
        <a:off x="1520877" y="1203818"/>
        <a:ext cx="717527" cy="824744"/>
      </dsp:txXfrm>
    </dsp:sp>
    <dsp:sp modelId="{F95DBBAD-4D42-4857-ACF7-A30A358C0F16}">
      <dsp:nvSpPr>
        <dsp:cNvPr id="0" name=""/>
        <dsp:cNvSpPr/>
      </dsp:nvSpPr>
      <dsp:spPr>
        <a:xfrm>
          <a:off x="21269" y="1256737"/>
          <a:ext cx="1294031" cy="71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2C3BE-6E8A-41B7-89E4-C9EE4A25812D}">
      <dsp:nvSpPr>
        <dsp:cNvPr id="0" name=""/>
        <dsp:cNvSpPr/>
      </dsp:nvSpPr>
      <dsp:spPr>
        <a:xfrm rot="5400000">
          <a:off x="2406360" y="1094983"/>
          <a:ext cx="1198176" cy="104241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-342586"/>
            <a:satOff val="-1974"/>
            <a:lumOff val="54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Aktionspläne</a:t>
          </a:r>
        </a:p>
      </dsp:txBody>
      <dsp:txXfrm rot="-5400000">
        <a:off x="2646684" y="1203818"/>
        <a:ext cx="717527" cy="824744"/>
      </dsp:txXfrm>
    </dsp:sp>
    <dsp:sp modelId="{28AA3C96-DC3F-4683-9A65-11DBB17B6033}">
      <dsp:nvSpPr>
        <dsp:cNvPr id="0" name=""/>
        <dsp:cNvSpPr/>
      </dsp:nvSpPr>
      <dsp:spPr>
        <a:xfrm rot="5400000">
          <a:off x="1845613" y="2111995"/>
          <a:ext cx="1198176" cy="104241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-456782"/>
            <a:satOff val="-2631"/>
            <a:lumOff val="72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Monitor-</a:t>
          </a:r>
          <a:br>
            <a:rPr lang="de-DE" sz="1100" kern="1200" dirty="0"/>
          </a:br>
          <a:r>
            <a:rPr lang="de-DE" sz="1100" kern="1200" dirty="0" err="1"/>
            <a:t>ing</a:t>
          </a:r>
          <a:endParaRPr lang="de-DE" sz="1100" kern="1200" dirty="0"/>
        </a:p>
      </dsp:txBody>
      <dsp:txXfrm rot="-5400000">
        <a:off x="2085937" y="2220830"/>
        <a:ext cx="717527" cy="824744"/>
      </dsp:txXfrm>
    </dsp:sp>
    <dsp:sp modelId="{BE4EAE7E-4A66-43ED-8855-E7DC03D81ECC}">
      <dsp:nvSpPr>
        <dsp:cNvPr id="0" name=""/>
        <dsp:cNvSpPr/>
      </dsp:nvSpPr>
      <dsp:spPr>
        <a:xfrm>
          <a:off x="2997541" y="2273749"/>
          <a:ext cx="1337165" cy="71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586D4-A194-4175-8079-6C534003F1D0}">
      <dsp:nvSpPr>
        <dsp:cNvPr id="0" name=""/>
        <dsp:cNvSpPr/>
      </dsp:nvSpPr>
      <dsp:spPr>
        <a:xfrm rot="5400000">
          <a:off x="719806" y="2111995"/>
          <a:ext cx="1198176" cy="104241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-570977"/>
            <a:satOff val="-3289"/>
            <a:lumOff val="91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Fremdfirmen Unterweisung</a:t>
          </a:r>
        </a:p>
      </dsp:txBody>
      <dsp:txXfrm rot="-5400000">
        <a:off x="960130" y="2220830"/>
        <a:ext cx="717527" cy="824744"/>
      </dsp:txXfrm>
    </dsp:sp>
    <dsp:sp modelId="{B23FE648-5696-481B-A7A4-A0A36044158E}">
      <dsp:nvSpPr>
        <dsp:cNvPr id="0" name=""/>
        <dsp:cNvSpPr/>
      </dsp:nvSpPr>
      <dsp:spPr>
        <a:xfrm rot="5400000">
          <a:off x="1280553" y="3129008"/>
          <a:ext cx="1198176" cy="104241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-685173"/>
            <a:satOff val="-3947"/>
            <a:lumOff val="109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Energieziele festlegen</a:t>
          </a:r>
        </a:p>
      </dsp:txBody>
      <dsp:txXfrm rot="-5400000">
        <a:off x="1520877" y="3237843"/>
        <a:ext cx="717527" cy="824744"/>
      </dsp:txXfrm>
    </dsp:sp>
    <dsp:sp modelId="{F9786F2D-451F-4C89-AA57-9BC62BD4F3CA}">
      <dsp:nvSpPr>
        <dsp:cNvPr id="0" name=""/>
        <dsp:cNvSpPr/>
      </dsp:nvSpPr>
      <dsp:spPr>
        <a:xfrm>
          <a:off x="21269" y="3290762"/>
          <a:ext cx="1294031" cy="71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2EDFFB-E860-4677-A7A8-AD8159BCCFF4}">
      <dsp:nvSpPr>
        <dsp:cNvPr id="0" name=""/>
        <dsp:cNvSpPr/>
      </dsp:nvSpPr>
      <dsp:spPr>
        <a:xfrm rot="5400000">
          <a:off x="2406360" y="3129008"/>
          <a:ext cx="1198176" cy="104241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-799368"/>
            <a:satOff val="-4605"/>
            <a:lumOff val="1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Vorschlags-wesen</a:t>
          </a:r>
        </a:p>
      </dsp:txBody>
      <dsp:txXfrm rot="-5400000">
        <a:off x="2646684" y="3237843"/>
        <a:ext cx="717527" cy="8247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879CB-F084-42CF-A2FD-3F88C08F31A6}">
      <dsp:nvSpPr>
        <dsp:cNvPr id="0" name=""/>
        <dsp:cNvSpPr/>
      </dsp:nvSpPr>
      <dsp:spPr>
        <a:xfrm rot="5400000">
          <a:off x="1842335" y="1598349"/>
          <a:ext cx="1209993" cy="105269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…</a:t>
          </a:r>
        </a:p>
      </dsp:txBody>
      <dsp:txXfrm rot="-5400000">
        <a:off x="2085029" y="1708257"/>
        <a:ext cx="724604" cy="832879"/>
      </dsp:txXfrm>
    </dsp:sp>
    <dsp:sp modelId="{984873EB-5E65-4A6A-AB39-BCC92B295D19}">
      <dsp:nvSpPr>
        <dsp:cNvPr id="0" name=""/>
        <dsp:cNvSpPr/>
      </dsp:nvSpPr>
      <dsp:spPr>
        <a:xfrm>
          <a:off x="3005623" y="1761698"/>
          <a:ext cx="1350352" cy="725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D6FAA-5FE3-41AA-8796-ACFD389EFEE4}">
      <dsp:nvSpPr>
        <dsp:cNvPr id="0" name=""/>
        <dsp:cNvSpPr/>
      </dsp:nvSpPr>
      <dsp:spPr>
        <a:xfrm rot="5400000">
          <a:off x="705426" y="1598349"/>
          <a:ext cx="1209993" cy="105269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…</a:t>
          </a:r>
        </a:p>
      </dsp:txBody>
      <dsp:txXfrm rot="-5400000">
        <a:off x="948120" y="1708257"/>
        <a:ext cx="724604" cy="8328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879CB-F084-42CF-A2FD-3F88C08F31A6}">
      <dsp:nvSpPr>
        <dsp:cNvPr id="0" name=""/>
        <dsp:cNvSpPr/>
      </dsp:nvSpPr>
      <dsp:spPr>
        <a:xfrm rot="5400000">
          <a:off x="1842335" y="1598349"/>
          <a:ext cx="1209993" cy="105269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…</a:t>
          </a:r>
        </a:p>
      </dsp:txBody>
      <dsp:txXfrm rot="-5400000">
        <a:off x="2085029" y="1708257"/>
        <a:ext cx="724604" cy="832879"/>
      </dsp:txXfrm>
    </dsp:sp>
    <dsp:sp modelId="{984873EB-5E65-4A6A-AB39-BCC92B295D19}">
      <dsp:nvSpPr>
        <dsp:cNvPr id="0" name=""/>
        <dsp:cNvSpPr/>
      </dsp:nvSpPr>
      <dsp:spPr>
        <a:xfrm>
          <a:off x="3005623" y="1761698"/>
          <a:ext cx="1350352" cy="725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D6FAA-5FE3-41AA-8796-ACFD389EFEE4}">
      <dsp:nvSpPr>
        <dsp:cNvPr id="0" name=""/>
        <dsp:cNvSpPr/>
      </dsp:nvSpPr>
      <dsp:spPr>
        <a:xfrm rot="5400000">
          <a:off x="705426" y="1598349"/>
          <a:ext cx="1209993" cy="105269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…</a:t>
          </a:r>
        </a:p>
      </dsp:txBody>
      <dsp:txXfrm rot="-5400000">
        <a:off x="948120" y="1708257"/>
        <a:ext cx="724604" cy="832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FC5FB-F97A-4E37-8AF7-0D822AFB9E15}" type="datetimeFigureOut">
              <a:rPr lang="de-DE" smtClean="0"/>
              <a:t>01.10.2019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38008-0C65-4154-8D74-9AE6A9C91C4D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2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743" y="1916831"/>
            <a:ext cx="8495708" cy="910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88F1-3201-4B23-8CC6-B76F35DF04E1}" type="datetime1">
              <a:rPr lang="de-DE" smtClean="0"/>
              <a:t>01.10.2019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2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FF79-6402-4730-80FD-0428ABD3D229}" type="datetime1">
              <a:rPr lang="de-DE" smtClean="0"/>
              <a:t>01.10.2019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91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4A9C-ADAB-4A76-A803-63E5E84E55EA}" type="datetime1">
              <a:rPr lang="de-DE" smtClean="0"/>
              <a:t>01.10.2019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512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59EF-C278-46B6-A03D-8C9E0FC22EBC}" type="datetime1">
              <a:rPr lang="de-DE" smtClean="0"/>
              <a:t>01.10.2019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29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 b="1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663D-E3AC-4390-AD89-5FCE54314E8E}" type="datetime1">
              <a:rPr lang="de-DE" smtClean="0"/>
              <a:t>01.10.2019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8318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9C6A-5A46-4654-BAB6-6BD0D6C50A4B}" type="datetime1">
              <a:rPr lang="de-DE" smtClean="0"/>
              <a:t>01.10.2019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4406900"/>
            <a:ext cx="8403728" cy="49006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0574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A898-A9B3-42B3-BC34-37771A226E88}" type="datetime1">
              <a:rPr lang="de-DE" smtClean="0"/>
              <a:t>01.10.2019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7954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02EF-697F-4BED-BB3C-1149394B88A1}" type="datetime1">
              <a:rPr lang="de-DE" smtClean="0"/>
              <a:t>01.10.2019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10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2052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FD62-C41E-41A6-9897-4A01DB1C829C}" type="datetime1">
              <a:rPr lang="de-DE" smtClean="0"/>
              <a:t>01.10.2019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6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138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8599-8E77-4928-88E7-40F48D68533B}" type="datetime1">
              <a:rPr lang="de-DE" smtClean="0"/>
              <a:t>01.10.2019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23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8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EBF3-486A-435D-B663-C4CB1323ECE6}" type="datetime1">
              <a:rPr lang="de-DE" smtClean="0"/>
              <a:t>01.10.2019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5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9031B30-26E2-4E7E-ABEF-AE077BA29EE1}" type="datetime1">
              <a:rPr lang="de-DE" smtClean="0"/>
              <a:t>01.10.2019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10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4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1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 dirty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Programmes in Energy Efficiency.</a:t>
            </a:r>
            <a:endParaRPr lang="en-GB" sz="800" b="1" baseline="0" dirty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0960165A-39BB-47C4-83A7-A4615C00E3B6}"/>
              </a:ext>
            </a:extLst>
          </p:cNvPr>
          <p:cNvSpPr txBox="1">
            <a:spLocks/>
          </p:cNvSpPr>
          <p:nvPr userDrawn="1"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009D469-FF35-4C35-920D-3D76A9354234}"/>
              </a:ext>
            </a:extLst>
          </p:cNvPr>
          <p:cNvSpPr/>
          <p:nvPr userDrawn="1"/>
        </p:nvSpPr>
        <p:spPr>
          <a:xfrm>
            <a:off x="8548873" y="273636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253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192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8277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5"/>
          <p:cNvSpPr txBox="1"/>
          <p:nvPr/>
        </p:nvSpPr>
        <p:spPr>
          <a:xfrm>
            <a:off x="1835696" y="3758277"/>
            <a:ext cx="6567834" cy="8925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2600" kern="0" dirty="0">
                <a:ea typeface="ＭＳ Ｐゴシック" pitchFamily="-105" charset="-128"/>
              </a:rPr>
              <a:t>Stage 3 - Workshop Kommunication &amp; Kooperation im EnMS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6423" y="5229200"/>
            <a:ext cx="2220053" cy="53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/>
        </p:nvSpPr>
        <p:spPr>
          <a:xfrm>
            <a:off x="881608" y="6201308"/>
            <a:ext cx="1908175" cy="3810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No.785047.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8" y="6244022"/>
            <a:ext cx="448310" cy="2984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EF234FC-D941-43D0-BAF9-6ADB8B987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-11285"/>
            <a:ext cx="9072500" cy="357602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AB6DD39E-A38C-431B-B6BE-A49F7C6D1CC4}"/>
              </a:ext>
            </a:extLst>
          </p:cNvPr>
          <p:cNvSpPr/>
          <p:nvPr/>
        </p:nvSpPr>
        <p:spPr>
          <a:xfrm>
            <a:off x="1835695" y="5332526"/>
            <a:ext cx="431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Towards a Sustainable Agro-Food Industry. </a:t>
            </a:r>
            <a:br>
              <a:rPr lang="en-US" sz="1200" b="1" dirty="0">
                <a:solidFill>
                  <a:schemeClr val="accent1"/>
                </a:solidFill>
              </a:rPr>
            </a:br>
            <a:r>
              <a:rPr lang="en-US" sz="1200" b="1" dirty="0">
                <a:solidFill>
                  <a:schemeClr val="accent1"/>
                </a:solidFill>
              </a:rPr>
              <a:t>Capacity Building Programmes in Energy Efficiency.</a:t>
            </a:r>
            <a:endParaRPr lang="de-DE" sz="1200" dirty="0">
              <a:solidFill>
                <a:schemeClr val="accent1"/>
              </a:solidFill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1BAA1C25-ACF0-4932-8419-80346CACD5F0}"/>
              </a:ext>
            </a:extLst>
          </p:cNvPr>
          <p:cNvCxnSpPr>
            <a:cxnSpLocks/>
          </p:cNvCxnSpPr>
          <p:nvPr/>
        </p:nvCxnSpPr>
        <p:spPr>
          <a:xfrm flipH="1">
            <a:off x="0" y="602128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205" y="6254452"/>
            <a:ext cx="598170" cy="285750"/>
          </a:xfrm>
          <a:prstGeom prst="rect">
            <a:avLst/>
          </a:prstGeom>
          <a:noFill/>
        </p:spPr>
      </p:pic>
      <p:pic>
        <p:nvPicPr>
          <p:cNvPr id="22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035" y="6284932"/>
            <a:ext cx="396875" cy="224790"/>
          </a:xfrm>
          <a:prstGeom prst="rect">
            <a:avLst/>
          </a:prstGeom>
          <a:noFill/>
        </p:spPr>
      </p:pic>
      <p:pic>
        <p:nvPicPr>
          <p:cNvPr id="25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810" y="6259532"/>
            <a:ext cx="340360" cy="275590"/>
          </a:xfrm>
          <a:prstGeom prst="rect">
            <a:avLst/>
          </a:prstGeom>
          <a:noFill/>
        </p:spPr>
      </p:pic>
      <p:pic>
        <p:nvPicPr>
          <p:cNvPr id="30" name="Picture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4000" y="6306522"/>
            <a:ext cx="643890" cy="182245"/>
          </a:xfrm>
          <a:prstGeom prst="rect">
            <a:avLst/>
          </a:prstGeom>
          <a:noFill/>
        </p:spPr>
      </p:pic>
      <p:pic>
        <p:nvPicPr>
          <p:cNvPr id="32" name="Picture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5070" y="6302712"/>
            <a:ext cx="591820" cy="189865"/>
          </a:xfrm>
          <a:prstGeom prst="rect">
            <a:avLst/>
          </a:prstGeom>
          <a:noFill/>
        </p:spPr>
      </p:pic>
      <p:pic>
        <p:nvPicPr>
          <p:cNvPr id="36" name="Picture 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0275" y="6324302"/>
            <a:ext cx="504825" cy="146685"/>
          </a:xfrm>
          <a:prstGeom prst="rect">
            <a:avLst/>
          </a:prstGeom>
          <a:noFill/>
        </p:spPr>
      </p:pic>
      <p:pic>
        <p:nvPicPr>
          <p:cNvPr id="37" name="Picture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5790" y="6293187"/>
            <a:ext cx="455295" cy="208280"/>
          </a:xfrm>
          <a:prstGeom prst="rect">
            <a:avLst/>
          </a:prstGeom>
          <a:noFill/>
        </p:spPr>
      </p:pic>
      <p:pic>
        <p:nvPicPr>
          <p:cNvPr id="38" name="Picture 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790" y="6202382"/>
            <a:ext cx="474345" cy="389890"/>
          </a:xfrm>
          <a:prstGeom prst="rect">
            <a:avLst/>
          </a:prstGeom>
          <a:noFill/>
        </p:spPr>
      </p:pic>
      <p:pic>
        <p:nvPicPr>
          <p:cNvPr id="41" name="Picture 1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9985" y="6284297"/>
            <a:ext cx="423545" cy="226695"/>
          </a:xfrm>
          <a:prstGeom prst="rect">
            <a:avLst/>
          </a:prstGeom>
          <a:noFill/>
        </p:spPr>
      </p:pic>
      <p:pic>
        <p:nvPicPr>
          <p:cNvPr id="42" name="Imagen 41" descr="\\boole\UIP\UIP\GESTIÓN DE PROYECTOS\PROYECTOS EN MARCHA\INDUCE_2017_H2020\01_Ejecucion_INDUCE\04_Dissemination_INDUCE\TEMPLATES\SYNYO\Act logo asso RVB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30" y="6197302"/>
            <a:ext cx="400050" cy="40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479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ángulo isósceles 17">
            <a:extLst>
              <a:ext uri="{FF2B5EF4-FFF2-40B4-BE49-F238E27FC236}">
                <a16:creationId xmlns:a16="http://schemas.microsoft.com/office/drawing/2014/main" id="{03BC96CC-144E-44D1-A21C-7A9D184C2E44}"/>
              </a:ext>
            </a:extLst>
          </p:cNvPr>
          <p:cNvSpPr/>
          <p:nvPr/>
        </p:nvSpPr>
        <p:spPr>
          <a:xfrm rot="5400000">
            <a:off x="-1510290" y="3580394"/>
            <a:ext cx="3949700" cy="929120"/>
          </a:xfrm>
          <a:prstGeom prst="triangle">
            <a:avLst>
              <a:gd name="adj" fmla="val 57958"/>
            </a:avLst>
          </a:prstGeom>
          <a:solidFill>
            <a:srgbClr val="C6F2C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id="{1A6A0B7E-2DA0-4F21-88BE-0A6E2223918C}"/>
              </a:ext>
            </a:extLst>
          </p:cNvPr>
          <p:cNvSpPr/>
          <p:nvPr/>
        </p:nvSpPr>
        <p:spPr>
          <a:xfrm rot="18000000">
            <a:off x="-1403613" y="1086454"/>
            <a:ext cx="9761271" cy="2229056"/>
          </a:xfrm>
          <a:prstGeom prst="parallelogram">
            <a:avLst>
              <a:gd name="adj" fmla="val 77741"/>
            </a:avLst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Paralelogramo 7">
            <a:extLst>
              <a:ext uri="{FF2B5EF4-FFF2-40B4-BE49-F238E27FC236}">
                <a16:creationId xmlns:a16="http://schemas.microsoft.com/office/drawing/2014/main" id="{714FAA7F-3B6D-42CC-8FF0-E0E188A57B63}"/>
              </a:ext>
            </a:extLst>
          </p:cNvPr>
          <p:cNvSpPr/>
          <p:nvPr/>
        </p:nvSpPr>
        <p:spPr>
          <a:xfrm rot="17925076" flipH="1">
            <a:off x="909952" y="1844330"/>
            <a:ext cx="9662986" cy="3229192"/>
          </a:xfrm>
          <a:prstGeom prst="parallelogram">
            <a:avLst>
              <a:gd name="adj" fmla="val 41048"/>
            </a:avLst>
          </a:prstGeom>
          <a:solidFill>
            <a:srgbClr val="88E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Paralelogramo 2">
            <a:extLst>
              <a:ext uri="{FF2B5EF4-FFF2-40B4-BE49-F238E27FC236}">
                <a16:creationId xmlns:a16="http://schemas.microsoft.com/office/drawing/2014/main" id="{B33A711C-71B7-4E63-9D3E-67DCCB556F9B}"/>
              </a:ext>
            </a:extLst>
          </p:cNvPr>
          <p:cNvSpPr/>
          <p:nvPr/>
        </p:nvSpPr>
        <p:spPr>
          <a:xfrm rot="2718216">
            <a:off x="-2133441" y="2619917"/>
            <a:ext cx="11251879" cy="1592768"/>
          </a:xfrm>
          <a:prstGeom prst="parallelogram">
            <a:avLst>
              <a:gd name="adj" fmla="val 9819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EA922D2-E6D2-4989-9A0C-73512C0AF37B}"/>
              </a:ext>
            </a:extLst>
          </p:cNvPr>
          <p:cNvCxnSpPr>
            <a:cxnSpLocks/>
          </p:cNvCxnSpPr>
          <p:nvPr/>
        </p:nvCxnSpPr>
        <p:spPr>
          <a:xfrm flipH="1" flipV="1">
            <a:off x="0" y="2070100"/>
            <a:ext cx="2001916" cy="4914902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6495D4D-19AE-4D23-9516-38C3C622BD06}"/>
              </a:ext>
            </a:extLst>
          </p:cNvPr>
          <p:cNvCxnSpPr>
            <a:cxnSpLocks/>
          </p:cNvCxnSpPr>
          <p:nvPr/>
        </p:nvCxnSpPr>
        <p:spPr>
          <a:xfrm flipV="1">
            <a:off x="5553075" y="0"/>
            <a:ext cx="3927900" cy="7153276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982A145-4A24-473F-90CA-74FA44BA0DC5}"/>
              </a:ext>
            </a:extLst>
          </p:cNvPr>
          <p:cNvCxnSpPr>
            <a:cxnSpLocks/>
          </p:cNvCxnSpPr>
          <p:nvPr/>
        </p:nvCxnSpPr>
        <p:spPr>
          <a:xfrm flipV="1">
            <a:off x="2023670" y="-266700"/>
            <a:ext cx="3901892" cy="7153275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510569" y="1376499"/>
            <a:ext cx="4105002" cy="4105002"/>
          </a:xfrm>
          <a:prstGeom prst="ellipse">
            <a:avLst/>
          </a:prstGeom>
          <a:solidFill>
            <a:srgbClr val="FAFAFA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13232"/>
            <a:endParaRPr lang="de-DE" sz="1404" kern="0" dirty="0">
              <a:solidFill>
                <a:srgbClr val="34719E"/>
              </a:solidFill>
              <a:latin typeface="Arial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2915813" y="3753036"/>
            <a:ext cx="33123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cap="all" dirty="0">
                <a:solidFill>
                  <a:schemeClr val="accent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Towards a sustainable agro-food industry. Capacity building programmes in energy efficiency.</a:t>
            </a:r>
            <a:endParaRPr lang="en-GB" sz="1100" b="1" cap="all" dirty="0">
              <a:solidFill>
                <a:schemeClr val="accent1"/>
              </a:solidFill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898" y="2646850"/>
            <a:ext cx="2472345" cy="59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DCA113B-56F1-4F43-92C5-0B60BA529B5B}"/>
              </a:ext>
            </a:extLst>
          </p:cNvPr>
          <p:cNvCxnSpPr>
            <a:cxnSpLocks/>
          </p:cNvCxnSpPr>
          <p:nvPr/>
        </p:nvCxnSpPr>
        <p:spPr>
          <a:xfrm flipV="1">
            <a:off x="-170725" y="-857249"/>
            <a:ext cx="4109594" cy="7134224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282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2</a:t>
            </a:fld>
            <a:endParaRPr lang="de-DE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F67CAB2-99BD-46B2-819C-287A648251B1}"/>
              </a:ext>
            </a:extLst>
          </p:cNvPr>
          <p:cNvGrpSpPr/>
          <p:nvPr/>
        </p:nvGrpSpPr>
        <p:grpSpPr>
          <a:xfrm>
            <a:off x="-141402" y="67549"/>
            <a:ext cx="4941515" cy="4941515"/>
            <a:chOff x="718189" y="985299"/>
            <a:chExt cx="4293561" cy="4293561"/>
          </a:xfrm>
        </p:grpSpPr>
        <p:pic>
          <p:nvPicPr>
            <p:cNvPr id="2050" name="Picture 2" descr="Imagen relacionada">
              <a:extLst>
                <a:ext uri="{FF2B5EF4-FFF2-40B4-BE49-F238E27FC236}">
                  <a16:creationId xmlns:a16="http://schemas.microsoft.com/office/drawing/2014/main" id="{0EFC10AD-E177-41AB-A2A1-E4AA7B3C07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47706">
              <a:off x="718189" y="985299"/>
              <a:ext cx="4293561" cy="4293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Grafik 1" descr="image00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81" r="13534"/>
            <a:stretch/>
          </p:blipFill>
          <p:spPr bwMode="auto">
            <a:xfrm rot="802553">
              <a:off x="1591592" y="1507298"/>
              <a:ext cx="2629103" cy="266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Inhaltsplatzhalter 2"/>
          <p:cNvSpPr txBox="1">
            <a:spLocks/>
          </p:cNvSpPr>
          <p:nvPr/>
        </p:nvSpPr>
        <p:spPr>
          <a:xfrm>
            <a:off x="4484451" y="1208592"/>
            <a:ext cx="4289407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2"/>
                </a:solidFill>
              </a:rPr>
              <a:t>Pinwand vom letzten Workshop</a:t>
            </a:r>
          </a:p>
          <a:p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Symbol" pitchFamily="18" charset="2"/>
              <a:buChar char="-"/>
            </a:pPr>
            <a:r>
              <a:rPr lang="de-DE" dirty="0">
                <a:solidFill>
                  <a:schemeClr val="tx2"/>
                </a:solidFill>
              </a:rPr>
              <a:t>„Weiße Karten“ and „Kordeln“: Personen (Energy Team) und Verbindungen</a:t>
            </a:r>
          </a:p>
          <a:p>
            <a:pPr lvl="1">
              <a:buFont typeface="Symbol" pitchFamily="18" charset="2"/>
              <a:buChar char="-"/>
            </a:pPr>
            <a:r>
              <a:rPr lang="de-DE" dirty="0">
                <a:solidFill>
                  <a:schemeClr val="tx2"/>
                </a:solidFill>
              </a:rPr>
              <a:t>„Gelbe Karten“: Themen die diskutiert wurden</a:t>
            </a:r>
          </a:p>
          <a:p>
            <a:pPr lvl="1">
              <a:buFont typeface="Symbol" pitchFamily="18" charset="2"/>
              <a:buChar char="-"/>
            </a:pPr>
            <a:r>
              <a:rPr lang="de-DE" dirty="0">
                <a:solidFill>
                  <a:schemeClr val="tx2"/>
                </a:solidFill>
              </a:rPr>
              <a:t>„Rote Karten“: Geeignete Plattformen</a:t>
            </a:r>
          </a:p>
          <a:p>
            <a:pPr marL="269875" lvl="1" indent="0">
              <a:buFont typeface="Wingdings" panose="05000000000000000000" pitchFamily="2" charset="2"/>
              <a:buNone/>
            </a:pPr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544259" y="5009064"/>
            <a:ext cx="8078533" cy="9253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>
                <a:solidFill>
                  <a:schemeClr val="tx2"/>
                </a:solidFill>
              </a:rPr>
              <a:t>Wie hat der Kommunikationsplan in der Praxis funktioniert?</a:t>
            </a:r>
          </a:p>
          <a:p>
            <a:r>
              <a:rPr lang="de-DE" b="0" dirty="0">
                <a:solidFill>
                  <a:schemeClr val="tx2"/>
                </a:solidFill>
              </a:rPr>
              <a:t>Was sollte angepasst werden? Was wird benötigt?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1ACD1B9-A64D-4E45-8F2C-CE857DD20ED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006861" cy="490066"/>
          </a:xfrm>
          <a:solidFill>
            <a:srgbClr val="209298"/>
          </a:solidFill>
        </p:spPr>
        <p:txBody>
          <a:bodyPr/>
          <a:lstStyle/>
          <a:p>
            <a:r>
              <a:rPr lang="de-DE" dirty="0"/>
              <a:t>Ergebnisse</a:t>
            </a:r>
          </a:p>
        </p:txBody>
      </p:sp>
    </p:spTree>
    <p:extLst>
      <p:ext uri="{BB962C8B-B14F-4D97-AF65-F5344CB8AC3E}">
        <p14:creationId xmlns:p14="http://schemas.microsoft.com/office/powerpoint/2010/main" val="3439064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006861" cy="490066"/>
          </a:xfrm>
          <a:solidFill>
            <a:srgbClr val="209298"/>
          </a:solidFill>
        </p:spPr>
        <p:txBody>
          <a:bodyPr/>
          <a:lstStyle/>
          <a:p>
            <a:r>
              <a:rPr lang="de-DE" dirty="0"/>
              <a:t>Reflektion über die Kommunikation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rgbClr val="209298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Besprechen Sie mit allen Personen, auf die eine Kordel zeigt:</a:t>
            </a:r>
          </a:p>
          <a:p>
            <a:pPr lvl="1">
              <a:buFont typeface="Symbol" pitchFamily="18" charset="2"/>
              <a:buChar char="-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Wie hat die regelmäßige Kommunikation zu den Themen funktioniert?</a:t>
            </a:r>
          </a:p>
          <a:p>
            <a:pPr lvl="1">
              <a:buFont typeface="Symbol" pitchFamily="18" charset="2"/>
              <a:buChar char="-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Was hat sich besonders bewährt? </a:t>
            </a:r>
          </a:p>
          <a:p>
            <a:pPr lvl="1">
              <a:buFont typeface="Symbol" pitchFamily="18" charset="2"/>
              <a:buChar char="-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Welche Ergebnisse wurden erzielt?</a:t>
            </a:r>
          </a:p>
          <a:p>
            <a:pPr marL="342900" indent="-342900">
              <a:buFont typeface="Wingdings" pitchFamily="2" charset="2"/>
              <a:buChar char="§"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209298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Präsentieren Sie die Ergebnisse zu den oberen Punkten:</a:t>
            </a:r>
          </a:p>
          <a:p>
            <a:pPr lvl="1">
              <a:buFont typeface="Symbol" pitchFamily="18" charset="2"/>
              <a:buChar char="-"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Welke communicatiemiddelen heb je gekozen?
Is er al een specifiek onderwerp (machine ontwerp, energiebesparings actie) dat u zal volgen?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3</a:t>
            </a:fld>
            <a:endParaRPr lang="de-DE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8A1DE6D-F16F-49B4-AC22-8D9B5944DF29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366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006861" cy="490066"/>
          </a:xfr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Who should participate?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87761"/>
            <a:ext cx="8316664" cy="7124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Auf Basis der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Lerneffekte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881063" lvl="1" indent="-342900">
              <a:buFont typeface="Symbol" pitchFamily="18" charset="2"/>
              <a:buChar char="-"/>
            </a:pPr>
            <a:r>
              <a:rPr lang="de-DE" dirty="0"/>
              <a:t>Fertigen Sie einen überarbeiteten Kommunikationsplan an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4</a:t>
            </a:fld>
            <a:endParaRPr lang="de-DE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777646290"/>
              </p:ext>
            </p:extLst>
          </p:nvPr>
        </p:nvGraphicFramePr>
        <p:xfrm>
          <a:off x="725220" y="1600201"/>
          <a:ext cx="7693560" cy="4630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id="{7694D350-DB42-4022-A651-6CED8583A5D0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5985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/>
          <p:cNvSpPr txBox="1">
            <a:spLocks noGrp="1"/>
          </p:cNvSpPr>
          <p:nvPr>
            <p:ph idx="1"/>
          </p:nvPr>
        </p:nvSpPr>
        <p:spPr bwMode="auto">
          <a:xfrm>
            <a:off x="258766" y="953218"/>
            <a:ext cx="8229600" cy="37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SzPct val="110000"/>
              <a:buFont typeface="Wingdings" panose="05000000000000000000" pitchFamily="2" charset="2"/>
              <a:buChar char="§"/>
              <a:defRPr sz="20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555625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Symbol" panose="05050102010706020507" pitchFamily="18" charset="2"/>
              <a:buChar char="-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736600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Arial" panose="020B0604020202020204" pitchFamily="34" charset="0"/>
              <a:buChar char="•"/>
              <a:defRPr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911225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803275" indent="-171450" algn="l" defTabSz="914400" rtl="0" eaLnBrk="1" latinLnBrk="0" hangingPunct="1">
              <a:spcBef>
                <a:spcPct val="20000"/>
              </a:spcBef>
              <a:buClrTx/>
              <a:buSzPct val="110000"/>
              <a:buFont typeface="Arial"/>
              <a:buChar char="•"/>
              <a:defRPr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chemeClr val="tx2"/>
                </a:solidFill>
              </a:rPr>
              <a:t>Ordnen Sie die Aufgaben den Rollen zu und ergänzen Sie was fehlt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</a:endParaRPr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006861" cy="490066"/>
          </a:xfrm>
          <a:solidFill>
            <a:srgbClr val="209298"/>
          </a:solidFill>
        </p:spPr>
        <p:txBody>
          <a:bodyPr/>
          <a:lstStyle/>
          <a:p>
            <a:r>
              <a:rPr lang="de-DE" dirty="0"/>
              <a:t>Was sind meine Aufgaben?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5</a:t>
            </a:fld>
            <a:endParaRPr lang="de-D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6F70D99-ACA9-479A-AD7D-EC8E5F6216A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55" name="Diagramm 6">
            <a:extLst>
              <a:ext uri="{FF2B5EF4-FFF2-40B4-BE49-F238E27FC236}">
                <a16:creationId xmlns:a16="http://schemas.microsoft.com/office/drawing/2014/main" id="{D15D718C-6172-49AA-A9FA-3D8E4177EC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4813930"/>
              </p:ext>
            </p:extLst>
          </p:nvPr>
        </p:nvGraphicFramePr>
        <p:xfrm>
          <a:off x="1168924" y="1528067"/>
          <a:ext cx="4355976" cy="4249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6" name="Diagramm 10">
            <a:extLst>
              <a:ext uri="{FF2B5EF4-FFF2-40B4-BE49-F238E27FC236}">
                <a16:creationId xmlns:a16="http://schemas.microsoft.com/office/drawing/2014/main" id="{DB62F53B-0C12-43A0-88EB-99F22AAD89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6549530"/>
              </p:ext>
            </p:extLst>
          </p:nvPr>
        </p:nvGraphicFramePr>
        <p:xfrm>
          <a:off x="3419872" y="1528067"/>
          <a:ext cx="4355976" cy="4249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7" name="Diagramm 11">
            <a:extLst>
              <a:ext uri="{FF2B5EF4-FFF2-40B4-BE49-F238E27FC236}">
                <a16:creationId xmlns:a16="http://schemas.microsoft.com/office/drawing/2014/main" id="{6C19F85F-1988-498B-840A-7510CA7187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9277813"/>
              </p:ext>
            </p:extLst>
          </p:nvPr>
        </p:nvGraphicFramePr>
        <p:xfrm>
          <a:off x="5670820" y="2022472"/>
          <a:ext cx="4355976" cy="4249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58" name="Diagramm 13">
            <a:extLst>
              <a:ext uri="{FF2B5EF4-FFF2-40B4-BE49-F238E27FC236}">
                <a16:creationId xmlns:a16="http://schemas.microsoft.com/office/drawing/2014/main" id="{542085F1-D4CE-4B1C-B4E8-0D86889C80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3903057"/>
              </p:ext>
            </p:extLst>
          </p:nvPr>
        </p:nvGraphicFramePr>
        <p:xfrm>
          <a:off x="-493792" y="996685"/>
          <a:ext cx="4355976" cy="4249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103632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finito, Circuito, Lazo, Ocho, Infinita, SÃ­mbolo">
            <a:extLst>
              <a:ext uri="{FF2B5EF4-FFF2-40B4-BE49-F238E27FC236}">
                <a16:creationId xmlns:a16="http://schemas.microsoft.com/office/drawing/2014/main" id="{CE17367B-A199-4ED1-9BC1-6BD64513BD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r="1835"/>
          <a:stretch/>
        </p:blipFill>
        <p:spPr bwMode="auto">
          <a:xfrm>
            <a:off x="0" y="496110"/>
            <a:ext cx="9144000" cy="636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006861" cy="490066"/>
          </a:xfrm>
          <a:solidFill>
            <a:srgbClr val="209298"/>
          </a:solidFill>
        </p:spPr>
        <p:txBody>
          <a:bodyPr/>
          <a:lstStyle/>
          <a:p>
            <a:r>
              <a:rPr lang="de-DE" dirty="0"/>
              <a:t>Von wem bekomme ich die Infos?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79712" y="1268760"/>
            <a:ext cx="6707087" cy="485740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Prüfen Sie im Organigramm, welche Mitarbeiter für das Erledigen der jeweiligen Aufgabe bzw. am Informationsaustausch beteiligt sind und ziehen Sie die Verbindungslinie!</a:t>
            </a:r>
          </a:p>
          <a:p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6</a:t>
            </a:fld>
            <a:endParaRPr lang="de-D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FC6D602-3149-49EF-A489-EE83F6558FC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0785FBAE-00F9-4333-B90A-7DD5EF9F1C4A}"/>
              </a:ext>
            </a:extLst>
          </p:cNvPr>
          <p:cNvSpPr txBox="1"/>
          <p:nvPr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 dirty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Programmes in Energy Efficiency.</a:t>
            </a:r>
            <a:endParaRPr lang="en-GB" sz="800" b="1" baseline="0" dirty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94F8FDB4-8D92-4062-8C5D-49325D241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Welle 5">
            <a:extLst>
              <a:ext uri="{FF2B5EF4-FFF2-40B4-BE49-F238E27FC236}">
                <a16:creationId xmlns:a16="http://schemas.microsoft.com/office/drawing/2014/main" id="{8848FE74-6C57-4D99-9D04-6172CE97E615}"/>
              </a:ext>
            </a:extLst>
          </p:cNvPr>
          <p:cNvSpPr/>
          <p:nvPr/>
        </p:nvSpPr>
        <p:spPr>
          <a:xfrm rot="338423">
            <a:off x="4763983" y="3292513"/>
            <a:ext cx="1428052" cy="1037679"/>
          </a:xfrm>
          <a:prstGeom prst="wave">
            <a:avLst/>
          </a:prstGeom>
          <a:solidFill>
            <a:srgbClr val="FF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r>
              <a:rPr lang="de-DE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Thema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069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DB6BF11F-3572-40D7-AD2C-B12A20A52E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8C6C636-2B39-4B56-AD06-60F1831F8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7D8B2DF-64C1-4AC4-A9F4-802379C22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7</a:t>
            </a:fld>
            <a:endParaRPr lang="de-DE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8A3F8CE4-3972-4F17-8BDF-96894CCE0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en-US" dirty="0" err="1"/>
              <a:t>Zusammenfassung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518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8</a:t>
            </a:fld>
            <a:endParaRPr lang="de-DE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F67CAB2-99BD-46B2-819C-287A648251B1}"/>
              </a:ext>
            </a:extLst>
          </p:cNvPr>
          <p:cNvGrpSpPr/>
          <p:nvPr/>
        </p:nvGrpSpPr>
        <p:grpSpPr>
          <a:xfrm>
            <a:off x="-141402" y="67549"/>
            <a:ext cx="4941515" cy="4941515"/>
            <a:chOff x="718189" y="985299"/>
            <a:chExt cx="4293561" cy="4293561"/>
          </a:xfrm>
        </p:grpSpPr>
        <p:pic>
          <p:nvPicPr>
            <p:cNvPr id="2050" name="Picture 2" descr="Imagen relacionada">
              <a:extLst>
                <a:ext uri="{FF2B5EF4-FFF2-40B4-BE49-F238E27FC236}">
                  <a16:creationId xmlns:a16="http://schemas.microsoft.com/office/drawing/2014/main" id="{0EFC10AD-E177-41AB-A2A1-E4AA7B3C07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47706">
              <a:off x="718189" y="985299"/>
              <a:ext cx="4293561" cy="4293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Grafik 1" descr="image00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81" r="13534"/>
            <a:stretch/>
          </p:blipFill>
          <p:spPr bwMode="auto">
            <a:xfrm rot="802553">
              <a:off x="1591592" y="1507298"/>
              <a:ext cx="2629103" cy="266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Inhaltsplatzhalter 2"/>
          <p:cNvSpPr txBox="1">
            <a:spLocks/>
          </p:cNvSpPr>
          <p:nvPr/>
        </p:nvSpPr>
        <p:spPr>
          <a:xfrm>
            <a:off x="4484451" y="1208592"/>
            <a:ext cx="4289407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Pin Board Documentation with how the process should be organised from the perspective of the employees</a:t>
            </a:r>
          </a:p>
          <a:p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Symbol" pitchFamily="18" charset="2"/>
              <a:buChar char="-"/>
            </a:pPr>
            <a:r>
              <a:rPr lang="de-DE" dirty="0">
                <a:solidFill>
                  <a:schemeClr val="bg1"/>
                </a:solidFill>
                <a:highlight>
                  <a:srgbClr val="000000"/>
                </a:highlight>
              </a:rPr>
              <a:t>“White Cards“ and “Cords“: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People (Energy Team) and interaction</a:t>
            </a:r>
          </a:p>
          <a:p>
            <a:pPr lvl="1">
              <a:buFont typeface="Symbol" pitchFamily="18" charset="2"/>
              <a:buChar char="-"/>
            </a:pPr>
            <a:r>
              <a:rPr lang="de-DE" dirty="0">
                <a:solidFill>
                  <a:srgbClr val="FFC000"/>
                </a:solidFill>
              </a:rPr>
              <a:t>“</a:t>
            </a:r>
            <a:r>
              <a:rPr lang="de-DE" dirty="0">
                <a:solidFill>
                  <a:srgbClr val="D2A000"/>
                </a:solidFill>
              </a:rPr>
              <a:t>Yellow Cards“: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Topics that they need to discuss</a:t>
            </a:r>
          </a:p>
          <a:p>
            <a:pPr lvl="1">
              <a:buFont typeface="Symbol" pitchFamily="18" charset="2"/>
              <a:buChar char="-"/>
            </a:pPr>
            <a:r>
              <a:rPr lang="de-DE" dirty="0">
                <a:solidFill>
                  <a:srgbClr val="C00000"/>
                </a:solidFill>
              </a:rPr>
              <a:t>“Red Cards“: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Suitable Plattforms</a:t>
            </a:r>
          </a:p>
          <a:p>
            <a:pPr marL="269875" lvl="1" indent="0">
              <a:buFont typeface="Wingdings" panose="05000000000000000000" pitchFamily="2" charset="2"/>
              <a:buNone/>
            </a:pPr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544259" y="5009064"/>
            <a:ext cx="8078533" cy="92539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Pin Board </a:t>
            </a:r>
            <a:r>
              <a:rPr lang="de-DE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de-D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de-DE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good</a:t>
            </a:r>
            <a:r>
              <a:rPr lang="de-D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Input </a:t>
            </a:r>
            <a:r>
              <a:rPr lang="de-DE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Management to </a:t>
            </a:r>
            <a:r>
              <a:rPr lang="de-DE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adapt</a:t>
            </a:r>
            <a:r>
              <a:rPr lang="de-D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communi-cation</a:t>
            </a:r>
            <a:r>
              <a:rPr lang="de-D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process</a:t>
            </a:r>
            <a:r>
              <a:rPr lang="de-D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Energy Management System to </a:t>
            </a:r>
            <a:r>
              <a:rPr lang="de-DE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natural</a:t>
            </a:r>
            <a:r>
              <a:rPr lang="de-D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communication</a:t>
            </a:r>
            <a:r>
              <a:rPr lang="de-D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process</a:t>
            </a:r>
            <a:r>
              <a:rPr lang="de-D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de-DE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company</a:t>
            </a:r>
            <a:endParaRPr lang="de-DE" b="0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1ACD1B9-A64D-4E45-8F2C-CE857DD20ED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006861" cy="490066"/>
          </a:xfrm>
          <a:solidFill>
            <a:srgbClr val="209298"/>
          </a:solidFill>
        </p:spPr>
        <p:txBody>
          <a:bodyPr/>
          <a:lstStyle/>
          <a:p>
            <a:r>
              <a:rPr lang="de-DE" dirty="0" err="1"/>
              <a:t>Results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1851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9</a:t>
            </a:fld>
            <a:endParaRPr lang="de-DE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F67CAB2-99BD-46B2-819C-287A648251B1}"/>
              </a:ext>
            </a:extLst>
          </p:cNvPr>
          <p:cNvGrpSpPr/>
          <p:nvPr/>
        </p:nvGrpSpPr>
        <p:grpSpPr>
          <a:xfrm>
            <a:off x="-141402" y="67549"/>
            <a:ext cx="4941515" cy="4941515"/>
            <a:chOff x="718189" y="985299"/>
            <a:chExt cx="4293561" cy="4293561"/>
          </a:xfrm>
        </p:grpSpPr>
        <p:pic>
          <p:nvPicPr>
            <p:cNvPr id="2050" name="Picture 2" descr="Imagen relacionada">
              <a:extLst>
                <a:ext uri="{FF2B5EF4-FFF2-40B4-BE49-F238E27FC236}">
                  <a16:creationId xmlns:a16="http://schemas.microsoft.com/office/drawing/2014/main" id="{0EFC10AD-E177-41AB-A2A1-E4AA7B3C07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47706">
              <a:off x="718189" y="985299"/>
              <a:ext cx="4293561" cy="4293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Grafik 1" descr="image00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81" r="13534"/>
            <a:stretch/>
          </p:blipFill>
          <p:spPr bwMode="auto">
            <a:xfrm rot="802553">
              <a:off x="1591592" y="1507298"/>
              <a:ext cx="2629103" cy="266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Inhaltsplatzhalter 2"/>
          <p:cNvSpPr txBox="1">
            <a:spLocks/>
          </p:cNvSpPr>
          <p:nvPr/>
        </p:nvSpPr>
        <p:spPr>
          <a:xfrm>
            <a:off x="4484451" y="1208592"/>
            <a:ext cx="4289407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2"/>
                </a:solidFill>
              </a:rPr>
              <a:t>Neue Pinwand Dokumen-tation, wie der Kommuni-kationsprozess organisiert werden sollte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Symbol" pitchFamily="18" charset="2"/>
              <a:buChar char="-"/>
            </a:pPr>
            <a:r>
              <a:rPr lang="de-DE" dirty="0">
                <a:solidFill>
                  <a:schemeClr val="tx2"/>
                </a:solidFill>
              </a:rPr>
              <a:t>„Weiße Karten“ and „Kordeln“: Personen (Energy Team) und Verbindungen</a:t>
            </a:r>
          </a:p>
          <a:p>
            <a:pPr lvl="1">
              <a:buFont typeface="Symbol" pitchFamily="18" charset="2"/>
              <a:buChar char="-"/>
            </a:pPr>
            <a:r>
              <a:rPr lang="de-DE" dirty="0">
                <a:solidFill>
                  <a:schemeClr val="tx2"/>
                </a:solidFill>
              </a:rPr>
              <a:t>„Gelbe Karten“: Themen die diskutiert wurden</a:t>
            </a:r>
          </a:p>
          <a:p>
            <a:pPr lvl="1">
              <a:buFont typeface="Symbol" pitchFamily="18" charset="2"/>
              <a:buChar char="-"/>
            </a:pPr>
            <a:r>
              <a:rPr lang="de-DE" dirty="0">
                <a:solidFill>
                  <a:schemeClr val="tx2"/>
                </a:solidFill>
              </a:rPr>
              <a:t>„Rote Karten“: Geeignete Plattformen</a:t>
            </a:r>
          </a:p>
          <a:p>
            <a:pPr marL="269875" lvl="1" indent="0">
              <a:buFont typeface="Wingdings" panose="05000000000000000000" pitchFamily="2" charset="2"/>
              <a:buNone/>
            </a:pPr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1ACD1B9-A64D-4E45-8F2C-CE857DD20ED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006861" cy="490066"/>
          </a:xfrm>
          <a:solidFill>
            <a:srgbClr val="209298"/>
          </a:solidFill>
        </p:spPr>
        <p:txBody>
          <a:bodyPr/>
          <a:lstStyle/>
          <a:p>
            <a:r>
              <a:rPr lang="de-DE" dirty="0"/>
              <a:t>Ergebnis</a:t>
            </a:r>
          </a:p>
        </p:txBody>
      </p:sp>
    </p:spTree>
    <p:extLst>
      <p:ext uri="{BB962C8B-B14F-4D97-AF65-F5344CB8AC3E}">
        <p14:creationId xmlns:p14="http://schemas.microsoft.com/office/powerpoint/2010/main" val="393773978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INDUCE Colors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1B8E95"/>
      </a:accent1>
      <a:accent2>
        <a:srgbClr val="23B98C"/>
      </a:accent2>
      <a:accent3>
        <a:srgbClr val="4FD576"/>
      </a:accent3>
      <a:accent4>
        <a:srgbClr val="87DE8D"/>
      </a:accent4>
      <a:accent5>
        <a:srgbClr val="7952A2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NOC_ClusterName xmlns="2f6a910d-138e-42c1-8e8a-320c1b7cf3f7">5.5417 - H2020 INDUCE</TNOC_ClusterName>
    <TNOC_ClusterId xmlns="2f6a910d-138e-42c1-8e8a-320c1b7cf3f7">060.34034</TNOC_ClusterId>
    <bac4ab11065f4f6c809c820c57e320e5 xmlns="611ea500-83e9-4ef4-bf2f-c0233a31331f">
      <Terms xmlns="http://schemas.microsoft.com/office/infopath/2007/PartnerControls"/>
    </bac4ab11065f4f6c809c820c57e320e5>
    <h15fbb78f4cb41d290e72f301ea2865f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</TermName>
          <TermId xmlns="http://schemas.microsoft.com/office/infopath/2007/PartnerControls">fa11c4c9-105f-402c-bb40-9a56b4989397</TermId>
        </TermInfo>
      </Terms>
    </h15fbb78f4cb41d290e72f301ea2865f>
    <cf581d8792c646118aad2c2c4ecdfa8c xmlns="611ea500-83e9-4ef4-bf2f-c0233a31331f">
      <Terms xmlns="http://schemas.microsoft.com/office/infopath/2007/PartnerControls"/>
    </cf581d8792c646118aad2c2c4ecdfa8c>
    <n2a7a23bcc2241cb9261f9a914c7c1bb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TNO Internal</TermName>
          <TermId xmlns="http://schemas.microsoft.com/office/infopath/2007/PartnerControls">1a23c89f-ef54-4907-86fd-8242403ff722</TermId>
        </TermInfo>
      </Terms>
    </n2a7a23bcc2241cb9261f9a914c7c1bb>
    <TaxCatchAll xmlns="611ea500-83e9-4ef4-bf2f-c0233a31331f">
      <Value>5</Value>
      <Value>1</Value>
    </TaxCatchAll>
    <lca20d149a844688b6abf34073d5c21d xmlns="611ea500-83e9-4ef4-bf2f-c0233a31331f">
      <Terms xmlns="http://schemas.microsoft.com/office/infopath/2007/PartnerControls"/>
    </lca20d149a844688b6abf34073d5c21d>
    <_dlc_DocId xmlns="611ea500-83e9-4ef4-bf2f-c0233a31331f">DS25CM37E7CZ-1555341164-1440</_dlc_DocId>
    <_dlc_DocIdUrl xmlns="611ea500-83e9-4ef4-bf2f-c0233a31331f">
      <Url>https://365tno.sharepoint.com/teams/P060.34034/_layouts/15/DocIdRedir.aspx?ID=DS25CM37E7CZ-1555341164-1440</Url>
      <Description>DS25CM37E7CZ-1555341164-1440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am Document" ma:contentTypeID="0x010100A35317DCC28344A7B82488658A034A5C01003872D29448C89345ABAB6DCC1AB16AC6" ma:contentTypeVersion="9" ma:contentTypeDescription=" " ma:contentTypeScope="" ma:versionID="a591a3b83886ee75b59ea5fee571f2ad">
  <xsd:schema xmlns:xsd="http://www.w3.org/2001/XMLSchema" xmlns:xs="http://www.w3.org/2001/XMLSchema" xmlns:p="http://schemas.microsoft.com/office/2006/metadata/properties" xmlns:ns2="611ea500-83e9-4ef4-bf2f-c0233a31331f" xmlns:ns3="2f6a910d-138e-42c1-8e8a-320c1b7cf3f7" xmlns:ns5="57dcf4a7-cd30-45ae-940f-c673e6c8995a" targetNamespace="http://schemas.microsoft.com/office/2006/metadata/properties" ma:root="true" ma:fieldsID="288f07690eb01dc725cbcd7d31ca6e5d" ns2:_="" ns3:_="" ns5:_="">
    <xsd:import namespace="611ea500-83e9-4ef4-bf2f-c0233a31331f"/>
    <xsd:import namespace="2f6a910d-138e-42c1-8e8a-320c1b7cf3f7"/>
    <xsd:import namespace="57dcf4a7-cd30-45ae-940f-c673e6c899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NOC_ClusterName" minOccurs="0"/>
                <xsd:element ref="ns3:TNOC_ClusterId" minOccurs="0"/>
                <xsd:element ref="ns2:h15fbb78f4cb41d290e72f301ea2865f" minOccurs="0"/>
                <xsd:element ref="ns2:TaxCatchAll" minOccurs="0"/>
                <xsd:element ref="ns2:TaxCatchAllLabel" minOccurs="0"/>
                <xsd:element ref="ns2:n2a7a23bcc2241cb9261f9a914c7c1bb" minOccurs="0"/>
                <xsd:element ref="ns2:lca20d149a844688b6abf34073d5c21d" minOccurs="0"/>
                <xsd:element ref="ns2:cf581d8792c646118aad2c2c4ecdfa8c" minOccurs="0"/>
                <xsd:element ref="ns2:bac4ab11065f4f6c809c820c57e320e5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2:SharedWithUsers" minOccurs="0"/>
                <xsd:element ref="ns2:SharedWithDetails" minOccurs="0"/>
                <xsd:element ref="ns5:MediaServiceDateTaken" minOccurs="0"/>
                <xsd:element ref="ns5:MediaServiceLocation" minOccurs="0"/>
                <xsd:element ref="ns5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1ea500-83e9-4ef4-bf2f-c0233a31331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15fbb78f4cb41d290e72f301ea2865f" ma:index="13" nillable="true" ma:taxonomy="true" ma:internalName="h15fbb78f4cb41d290e72f301ea2865f" ma:taxonomyFieldName="TNOC_ClusterType" ma:displayName="Cluster type" ma:default="1;#Project|fa11c4c9-105f-402c-bb40-9a56b4989397" ma:fieldId="{115fbb78-f4cb-41d2-90e7-2f301ea2865f}" ma:sspId="7378aa68-586f-4892-bb77-0985b40f41a6" ma:termSetId="e7feef8e-5ede-44cd-b7d5-7ed7dacef0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d744d091-457c-4e98-99eb-107c1c6b6114}" ma:internalName="TaxCatchAll" ma:showField="CatchAllData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d744d091-457c-4e98-99eb-107c1c6b6114}" ma:internalName="TaxCatchAllLabel" ma:readOnly="true" ma:showField="CatchAllDataLabel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2a7a23bcc2241cb9261f9a914c7c1bb" ma:index="17" nillable="true" ma:taxonomy="true" ma:internalName="n2a7a23bcc2241cb9261f9a914c7c1bb" ma:taxonomyFieldName="TNOC_DocumentClassification" ma:displayName="Document classification" ma:default="5;#TNO Internal|1a23c89f-ef54-4907-86fd-8242403ff722" ma:fieldId="{72a7a23b-cc22-41cb-9261-f9a914c7c1bb}" ma:sspId="7378aa68-586f-4892-bb77-0985b40f41a6" ma:termSetId="ff8f31fd-7572-41dc-9fe4-bd4c6d280f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a20d149a844688b6abf34073d5c21d" ma:index="19" nillable="true" ma:taxonomy="true" ma:internalName="lca20d149a844688b6abf34073d5c21d" ma:taxonomyFieldName="TNOC_DocumentType" ma:displayName="Document type" ma:fieldId="{5ca20d14-9a84-4688-b6ab-f34073d5c21d}" ma:sspId="7378aa68-586f-4892-bb77-0985b40f41a6" ma:termSetId="e8a13a9e-c4f3-4184-b8d9-8210abad49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581d8792c646118aad2c2c4ecdfa8c" ma:index="22" nillable="true" ma:taxonomy="true" ma:internalName="cf581d8792c646118aad2c2c4ecdfa8c" ma:taxonomyFieldName="TNOC_DocumentSetType" ma:displayName="Document set type" ma:readOnly="false" ma:fieldId="{cf581d87-92c6-4611-8aad-2c2c4ecdfa8c}" ma:sspId="7378aa68-586f-4892-bb77-0985b40f41a6" ma:termSetId="a8d4306b-62bf-468f-9587-ff078c8643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c4ab11065f4f6c809c820c57e320e5" ma:index="24" nillable="true" ma:taxonomy="true" ma:internalName="bac4ab11065f4f6c809c820c57e320e5" ma:taxonomyFieldName="TNOC_DocumentCategory" ma:displayName="Document category" ma:fieldId="{bac4ab11-065f-4f6c-809c-820c57e320e5}" ma:sspId="7378aa68-586f-4892-bb77-0985b40f41a6" ma:termSetId="94d42b6a-4155-4fa6-95e9-087bc306ce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a910d-138e-42c1-8e8a-320c1b7cf3f7" elementFormDefault="qualified">
    <xsd:import namespace="http://schemas.microsoft.com/office/2006/documentManagement/types"/>
    <xsd:import namespace="http://schemas.microsoft.com/office/infopath/2007/PartnerControls"/>
    <xsd:element name="TNOC_ClusterName" ma:index="11" nillable="true" ma:displayName="Cluster name" ma:default="5.5417 - H2020 INDUCE" ma:internalName="TNOC_ClusterName">
      <xsd:simpleType>
        <xsd:restriction base="dms:Text">
          <xsd:maxLength value="255"/>
        </xsd:restriction>
      </xsd:simpleType>
    </xsd:element>
    <xsd:element name="TNOC_ClusterId" ma:index="12" nillable="true" ma:displayName="Cluster ID" ma:default="060.34034" ma:internalName="TNOC_Cluster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cf4a7-cd30-45ae-940f-c673e6c89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2" nillable="true" ma:displayName="MediaServiceLocation" ma:internalName="MediaServiceLocation" ma:readOnly="true">
      <xsd:simpleType>
        <xsd:restriction base="dms:Text"/>
      </xsd:simpleType>
    </xsd:element>
    <xsd:element name="MediaServiceOCR" ma:index="3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1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13E891A-B5D8-4B39-ACF2-571C2C2B43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F6289A-18EF-41A7-BCE7-228FFD5D1F63}">
  <ds:schemaRefs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2f6a910d-138e-42c1-8e8a-320c1b7cf3f7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57dcf4a7-cd30-45ae-940f-c673e6c8995a"/>
    <ds:schemaRef ds:uri="611ea500-83e9-4ef4-bf2f-c0233a31331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7B6057B-6DC8-40F1-95CE-31A011C713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1ea500-83e9-4ef4-bf2f-c0233a31331f"/>
    <ds:schemaRef ds:uri="2f6a910d-138e-42c1-8e8a-320c1b7cf3f7"/>
    <ds:schemaRef ds:uri="57dcf4a7-cd30-45ae-940f-c673e6c899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1A9AC8F-C6F1-4A2F-BA68-02FE02DD53A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440</Words>
  <Application>Microsoft Office PowerPoint</Application>
  <PresentationFormat>Presentación en pantalla (4:3)</PresentationFormat>
  <Paragraphs>101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Symbol</vt:lpstr>
      <vt:lpstr>Wingdings</vt:lpstr>
      <vt:lpstr>Larissa</vt:lpstr>
      <vt:lpstr>Presentación de PowerPoint</vt:lpstr>
      <vt:lpstr>Ergebnisse</vt:lpstr>
      <vt:lpstr>Reflektion über die Kommunikation</vt:lpstr>
      <vt:lpstr>Who should participate?</vt:lpstr>
      <vt:lpstr>Was sind meine Aufgaben?</vt:lpstr>
      <vt:lpstr>Von wem bekomme ich die Infos?</vt:lpstr>
      <vt:lpstr>Zusammenfassung</vt:lpstr>
      <vt:lpstr>Results</vt:lpstr>
      <vt:lpstr>Ergebnis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SYNYO</dc:creator>
  <cp:lastModifiedBy>Juan Garcia Cuadrado</cp:lastModifiedBy>
  <cp:revision>67</cp:revision>
  <dcterms:created xsi:type="dcterms:W3CDTF">2015-07-06T02:50:51Z</dcterms:created>
  <dcterms:modified xsi:type="dcterms:W3CDTF">2019-10-01T08:14:47Z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0x010100A35317DCC28344A7B82488658A034A5C01003872D29448C89345ABAB6DCC1AB16AC6</vt:lpwstr>
  </property>
  <property fmtid="{D5CDD505-2E9C-101B-9397-08002B2CF9AE}" pid="3" name="TNOC_DocumentType">
    <vt:lpwstr/>
  </property>
  <property fmtid="{D5CDD505-2E9C-101B-9397-08002B2CF9AE}" pid="4" name="TNOC_DocumentCategory">
    <vt:lpwstr/>
  </property>
  <property fmtid="{D5CDD505-2E9C-101B-9397-08002B2CF9AE}" pid="5" name="TNOC_DocumentClassification">
    <vt:lpwstr>5;#TNO Internal|1a23c89f-ef54-4907-86fd-8242403ff722</vt:lpwstr>
  </property>
  <property fmtid="{D5CDD505-2E9C-101B-9397-08002B2CF9AE}" pid="6" name="TNOC_ClusterType">
    <vt:lpwstr>1;#Project|fa11c4c9-105f-402c-bb40-9a56b4989397</vt:lpwstr>
  </property>
  <property fmtid="{D5CDD505-2E9C-101B-9397-08002B2CF9AE}" pid="7" name="TNOC_DocumentSetType">
    <vt:lpwstr/>
  </property>
  <property fmtid="{D5CDD505-2E9C-101B-9397-08002B2CF9AE}" pid="8" name="AuthorIds_UIVersion_14">
    <vt:lpwstr>32</vt:lpwstr>
  </property>
  <property fmtid="{D5CDD505-2E9C-101B-9397-08002B2CF9AE}" pid="9" name="AuthorIds_UIVersion_4">
    <vt:lpwstr>26</vt:lpwstr>
  </property>
  <property fmtid="{D5CDD505-2E9C-101B-9397-08002B2CF9AE}" pid="10" name="AuthorIds_UIVersion_10">
    <vt:lpwstr>26</vt:lpwstr>
  </property>
  <property fmtid="{D5CDD505-2E9C-101B-9397-08002B2CF9AE}" pid="11" name="AuthorIds_UIVersion_12">
    <vt:lpwstr>26</vt:lpwstr>
  </property>
  <property fmtid="{D5CDD505-2E9C-101B-9397-08002B2CF9AE}" pid="12" name="_dlc_DocIdItemGuid">
    <vt:lpwstr>b2a0eb09-0ebb-4ad9-b3cb-34abfa195cfd</vt:lpwstr>
  </property>
  <property fmtid="{D5CDD505-2E9C-101B-9397-08002B2CF9AE}" pid="13" name="AuthorIds_UIVersion_512">
    <vt:lpwstr>32</vt:lpwstr>
  </property>
  <property fmtid="{D5CDD505-2E9C-101B-9397-08002B2CF9AE}" pid="14" name="AuthorIds_UIVersion_2">
    <vt:lpwstr>32</vt:lpwstr>
  </property>
  <property fmtid="{D5CDD505-2E9C-101B-9397-08002B2CF9AE}" pid="15" name="AuthorIds_UIVersion_3">
    <vt:lpwstr>27</vt:lpwstr>
  </property>
  <property fmtid="{D5CDD505-2E9C-101B-9397-08002B2CF9AE}" pid="16" name="AuthorIds_UIVersion_6">
    <vt:lpwstr>29</vt:lpwstr>
  </property>
  <property fmtid="{D5CDD505-2E9C-101B-9397-08002B2CF9AE}" pid="17" name="AuthorIds_UIVersion_8">
    <vt:lpwstr>32</vt:lpwstr>
  </property>
  <property fmtid="{D5CDD505-2E9C-101B-9397-08002B2CF9AE}" pid="18" name="AuthorIds_UIVersion_1">
    <vt:lpwstr>32</vt:lpwstr>
  </property>
  <property fmtid="{D5CDD505-2E9C-101B-9397-08002B2CF9AE}" pid="19" name="AuthorIds_UIVersion_11">
    <vt:lpwstr>32</vt:lpwstr>
  </property>
</Properties>
</file>