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sldIdLst>
    <p:sldId id="264" r:id="rId6"/>
    <p:sldId id="340" r:id="rId7"/>
    <p:sldId id="342" r:id="rId8"/>
    <p:sldId id="322" r:id="rId9"/>
    <p:sldId id="323" r:id="rId10"/>
    <p:sldId id="343" r:id="rId11"/>
    <p:sldId id="347" r:id="rId12"/>
    <p:sldId id="326" r:id="rId13"/>
    <p:sldId id="345" r:id="rId14"/>
    <p:sldId id="328" r:id="rId15"/>
    <p:sldId id="329" r:id="rId16"/>
    <p:sldId id="330" r:id="rId17"/>
    <p:sldId id="332" r:id="rId18"/>
    <p:sldId id="334" r:id="rId19"/>
    <p:sldId id="335" r:id="rId20"/>
    <p:sldId id="337" r:id="rId21"/>
    <p:sldId id="346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EF"/>
    <a:srgbClr val="2AA4A4"/>
    <a:srgbClr val="364354"/>
    <a:srgbClr val="3B495B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7" autoAdjust="0"/>
    <p:restoredTop sz="85211" autoAdjust="0"/>
  </p:normalViewPr>
  <p:slideViewPr>
    <p:cSldViewPr snapToGrid="0">
      <p:cViewPr varScale="1">
        <p:scale>
          <a:sx n="93" d="100"/>
          <a:sy n="93" d="100"/>
        </p:scale>
        <p:origin x="2418" y="90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k, W.S.M. (Pim)" userId="S::pim.piek@tno.nl::793eab02-7807-4107-869b-668a8967d47a" providerId="AD" clId="Web-{E466A18D-01A4-4D64-BAC6-9349B47856A3}"/>
    <pc:docChg chg="modSld">
      <pc:chgData name="Piek, W.S.M. (Pim)" userId="S::pim.piek@tno.nl::793eab02-7807-4107-869b-668a8967d47a" providerId="AD" clId="Web-{E466A18D-01A4-4D64-BAC6-9349B47856A3}" dt="2019-02-14T08:26:22.594" v="1" actId="1076"/>
      <pc:docMkLst>
        <pc:docMk/>
      </pc:docMkLst>
      <pc:sldChg chg="modSp">
        <pc:chgData name="Piek, W.S.M. (Pim)" userId="S::pim.piek@tno.nl::793eab02-7807-4107-869b-668a8967d47a" providerId="AD" clId="Web-{E466A18D-01A4-4D64-BAC6-9349B47856A3}" dt="2019-02-14T08:26:22.594" v="1" actId="1076"/>
        <pc:sldMkLst>
          <pc:docMk/>
          <pc:sldMk cId="3852751420" sldId="296"/>
        </pc:sldMkLst>
        <pc:spChg chg="mod">
          <ac:chgData name="Piek, W.S.M. (Pim)" userId="S::pim.piek@tno.nl::793eab02-7807-4107-869b-668a8967d47a" providerId="AD" clId="Web-{E466A18D-01A4-4D64-BAC6-9349B47856A3}" dt="2019-02-14T08:26:22.594" v="1" actId="1076"/>
          <ac:spMkLst>
            <pc:docMk/>
            <pc:sldMk cId="3852751420" sldId="296"/>
            <ac:spMk id="92" creationId="{ABAFBFCD-F000-4403-88FA-DFA30019735E}"/>
          </ac:spMkLst>
        </pc:spChg>
      </pc:sldChg>
    </pc:docChg>
  </pc:docChgLst>
  <pc:docChgLst>
    <pc:chgData name="Broecks, K.P.F. (Kevin)" userId="31b4acf4-5c4c-4e32-906e-27bf1a1919d8" providerId="ADAL" clId="{0A2AF79E-F4F8-419C-A29B-B372114F52D2}"/>
    <pc:docChg chg="custSel modSld">
      <pc:chgData name="Broecks, K.P.F. (Kevin)" userId="31b4acf4-5c4c-4e32-906e-27bf1a1919d8" providerId="ADAL" clId="{0A2AF79E-F4F8-419C-A29B-B372114F52D2}" dt="2019-02-19T17:15:28.403" v="448" actId="20577"/>
      <pc:docMkLst>
        <pc:docMk/>
      </pc:docMkLst>
      <pc:sldChg chg="modSp modNotesTx">
        <pc:chgData name="Broecks, K.P.F. (Kevin)" userId="31b4acf4-5c4c-4e32-906e-27bf1a1919d8" providerId="ADAL" clId="{0A2AF79E-F4F8-419C-A29B-B372114F52D2}" dt="2019-02-13T19:09:51.514" v="202" actId="20577"/>
        <pc:sldMkLst>
          <pc:docMk/>
          <pc:sldMk cId="3852751420" sldId="296"/>
        </pc:sldMkLst>
        <pc:spChg chg="mod">
          <ac:chgData name="Broecks, K.P.F. (Kevin)" userId="31b4acf4-5c4c-4e32-906e-27bf1a1919d8" providerId="ADAL" clId="{0A2AF79E-F4F8-419C-A29B-B372114F52D2}" dt="2019-02-13T19:09:23.697" v="196" actId="20577"/>
          <ac:spMkLst>
            <pc:docMk/>
            <pc:sldMk cId="3852751420" sldId="296"/>
            <ac:spMk id="99" creationId="{0199327C-D258-4E2E-891E-6AD32C97158C}"/>
          </ac:spMkLst>
        </pc:spChg>
        <pc:cxnChg chg="mod">
          <ac:chgData name="Broecks, K.P.F. (Kevin)" userId="31b4acf4-5c4c-4e32-906e-27bf1a1919d8" providerId="ADAL" clId="{0A2AF79E-F4F8-419C-A29B-B372114F52D2}" dt="2019-02-13T19:09:23.697" v="196" actId="20577"/>
          <ac:cxnSpMkLst>
            <pc:docMk/>
            <pc:sldMk cId="3852751420" sldId="296"/>
            <ac:cxnSpMk id="101" creationId="{1AD722A8-E6FD-41F6-B2FE-E7ADD11F83F4}"/>
          </ac:cxnSpMkLst>
        </pc:cxnChg>
        <pc:cxnChg chg="mod">
          <ac:chgData name="Broecks, K.P.F. (Kevin)" userId="31b4acf4-5c4c-4e32-906e-27bf1a1919d8" providerId="ADAL" clId="{0A2AF79E-F4F8-419C-A29B-B372114F52D2}" dt="2019-02-13T19:09:23.697" v="196" actId="20577"/>
          <ac:cxnSpMkLst>
            <pc:docMk/>
            <pc:sldMk cId="3852751420" sldId="296"/>
            <ac:cxnSpMk id="102" creationId="{BC395A24-6306-44A1-86E1-6513427BAD1C}"/>
          </ac:cxnSpMkLst>
        </pc:cxnChg>
      </pc:sldChg>
      <pc:sldChg chg="modSp">
        <pc:chgData name="Broecks, K.P.F. (Kevin)" userId="31b4acf4-5c4c-4e32-906e-27bf1a1919d8" providerId="ADAL" clId="{0A2AF79E-F4F8-419C-A29B-B372114F52D2}" dt="2019-02-13T19:09:14.079" v="195" actId="20577"/>
        <pc:sldMkLst>
          <pc:docMk/>
          <pc:sldMk cId="2038296748" sldId="299"/>
        </pc:sldMkLst>
        <pc:spChg chg="mod">
          <ac:chgData name="Broecks, K.P.F. (Kevin)" userId="31b4acf4-5c4c-4e32-906e-27bf1a1919d8" providerId="ADAL" clId="{0A2AF79E-F4F8-419C-A29B-B372114F52D2}" dt="2019-02-13T19:09:14.079" v="195" actId="20577"/>
          <ac:spMkLst>
            <pc:docMk/>
            <pc:sldMk cId="2038296748" sldId="299"/>
            <ac:spMk id="3" creationId="{0F824B1C-1658-49AB-8EEE-212410EEB2F3}"/>
          </ac:spMkLst>
        </pc:spChg>
      </pc:sldChg>
      <pc:sldChg chg="modNotesTx">
        <pc:chgData name="Broecks, K.P.F. (Kevin)" userId="31b4acf4-5c4c-4e32-906e-27bf1a1919d8" providerId="ADAL" clId="{0A2AF79E-F4F8-419C-A29B-B372114F52D2}" dt="2019-02-13T19:10:07.139" v="260" actId="20577"/>
        <pc:sldMkLst>
          <pc:docMk/>
          <pc:sldMk cId="1619998726" sldId="300"/>
        </pc:sldMkLst>
      </pc:sldChg>
      <pc:sldChg chg="modNotesTx">
        <pc:chgData name="Broecks, K.P.F. (Kevin)" userId="31b4acf4-5c4c-4e32-906e-27bf1a1919d8" providerId="ADAL" clId="{0A2AF79E-F4F8-419C-A29B-B372114F52D2}" dt="2019-02-13T19:11:31.342" v="414" actId="20577"/>
        <pc:sldMkLst>
          <pc:docMk/>
          <pc:sldMk cId="1682318284" sldId="302"/>
        </pc:sldMkLst>
      </pc:sldChg>
      <pc:sldChg chg="modSp modNotesTx">
        <pc:chgData name="Broecks, K.P.F. (Kevin)" userId="31b4acf4-5c4c-4e32-906e-27bf1a1919d8" providerId="ADAL" clId="{0A2AF79E-F4F8-419C-A29B-B372114F52D2}" dt="2019-02-13T19:11:10.904" v="360" actId="20577"/>
        <pc:sldMkLst>
          <pc:docMk/>
          <pc:sldMk cId="1461556706" sldId="309"/>
        </pc:sldMkLst>
        <pc:spChg chg="mod">
          <ac:chgData name="Broecks, K.P.F. (Kevin)" userId="31b4acf4-5c4c-4e32-906e-27bf1a1919d8" providerId="ADAL" clId="{0A2AF79E-F4F8-419C-A29B-B372114F52D2}" dt="2019-02-13T19:11:10.904" v="360" actId="20577"/>
          <ac:spMkLst>
            <pc:docMk/>
            <pc:sldMk cId="1461556706" sldId="309"/>
            <ac:spMk id="3" creationId="{090B66C7-C0A2-4303-95FC-3971B3E4FEE3}"/>
          </ac:spMkLst>
        </pc:spChg>
      </pc:sldChg>
      <pc:sldChg chg="modSp modNotesTx">
        <pc:chgData name="Broecks, K.P.F. (Kevin)" userId="31b4acf4-5c4c-4e32-906e-27bf1a1919d8" providerId="ADAL" clId="{0A2AF79E-F4F8-419C-A29B-B372114F52D2}" dt="2019-02-19T17:15:28.403" v="448" actId="20577"/>
        <pc:sldMkLst>
          <pc:docMk/>
          <pc:sldMk cId="379166536" sldId="311"/>
        </pc:sldMkLst>
        <pc:graphicFrameChg chg="modGraphic">
          <ac:chgData name="Broecks, K.P.F. (Kevin)" userId="31b4acf4-5c4c-4e32-906e-27bf1a1919d8" providerId="ADAL" clId="{0A2AF79E-F4F8-419C-A29B-B372114F52D2}" dt="2019-02-19T17:15:28.403" v="448" actId="20577"/>
          <ac:graphicFrameMkLst>
            <pc:docMk/>
            <pc:sldMk cId="379166536" sldId="311"/>
            <ac:graphicFrameMk id="6" creationId="{B05B79E7-BB5A-4E84-B044-7B3AC6E778BC}"/>
          </ac:graphicFrameMkLst>
        </pc:graphicFrameChg>
      </pc:sldChg>
      <pc:sldChg chg="modNotesTx">
        <pc:chgData name="Broecks, K.P.F. (Kevin)" userId="31b4acf4-5c4c-4e32-906e-27bf1a1919d8" providerId="ADAL" clId="{0A2AF79E-F4F8-419C-A29B-B372114F52D2}" dt="2019-02-13T19:11:41.451" v="416" actId="6549"/>
        <pc:sldMkLst>
          <pc:docMk/>
          <pc:sldMk cId="2956586891" sldId="31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29876-ED0E-4ED5-B752-A01C6144910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85CB8181-0E03-4C47-AD14-B4C72942FF7D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de-DE" dirty="0">
              <a:solidFill>
                <a:schemeClr val="bg1"/>
              </a:solidFill>
            </a:rPr>
            <a:t>Zielsystem</a:t>
          </a:r>
          <a:endParaRPr lang="es-E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391BD12-FEAA-4043-9C6C-DCD8FAF20C36}" type="parTrans" cxnId="{B43A05B3-BF78-4EC1-B20C-1A8A108732C3}">
      <dgm:prSet/>
      <dgm:spPr/>
      <dgm:t>
        <a:bodyPr/>
        <a:lstStyle/>
        <a:p>
          <a:endParaRPr lang="de-DE"/>
        </a:p>
      </dgm:t>
    </dgm:pt>
    <dgm:pt modelId="{90A4B632-E48A-408C-A31E-6F7CF4BD45CD}" type="sibTrans" cxnId="{B43A05B3-BF78-4EC1-B20C-1A8A108732C3}">
      <dgm:prSet/>
      <dgm:spPr/>
      <dgm:t>
        <a:bodyPr/>
        <a:lstStyle/>
        <a:p>
          <a:endParaRPr lang="de-DE"/>
        </a:p>
      </dgm:t>
    </dgm:pt>
    <dgm:pt modelId="{98242553-5125-45CD-B1CB-F6B54AC53B84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2000" dirty="0"/>
            <a:t>System-Ziele</a:t>
          </a:r>
          <a:endParaRPr lang="es-ES" sz="2000" dirty="0"/>
        </a:p>
      </dgm:t>
    </dgm:pt>
    <dgm:pt modelId="{C1E52DF2-D723-4868-B377-3747CCB2E92F}" type="parTrans" cxnId="{BB524354-15E4-4A6D-AD92-A83ECA2407CB}">
      <dgm:prSet/>
      <dgm:spPr/>
      <dgm:t>
        <a:bodyPr/>
        <a:lstStyle/>
        <a:p>
          <a:endParaRPr lang="de-DE"/>
        </a:p>
      </dgm:t>
    </dgm:pt>
    <dgm:pt modelId="{DD78189A-7D70-4E3E-AB02-CFB86FDAF89B}" type="sibTrans" cxnId="{BB524354-15E4-4A6D-AD92-A83ECA2407CB}">
      <dgm:prSet/>
      <dgm:spPr/>
      <dgm:t>
        <a:bodyPr/>
        <a:lstStyle/>
        <a:p>
          <a:endParaRPr lang="de-DE"/>
        </a:p>
      </dgm:t>
    </dgm:pt>
    <dgm:pt modelId="{87961D85-F1D3-41A7-BE15-20122EEA1B10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de-DE" sz="2000" dirty="0"/>
            <a:t>Energie Ziele</a:t>
          </a:r>
        </a:p>
      </dgm:t>
    </dgm:pt>
    <dgm:pt modelId="{1387C675-8C7B-4059-A657-23472CC0B04D}" type="parTrans" cxnId="{A9A5E231-EB00-47C7-AB8D-C20D2C4C147C}">
      <dgm:prSet/>
      <dgm:spPr/>
      <dgm:t>
        <a:bodyPr/>
        <a:lstStyle/>
        <a:p>
          <a:endParaRPr lang="de-DE"/>
        </a:p>
      </dgm:t>
    </dgm:pt>
    <dgm:pt modelId="{96A0FFE5-66D7-43B4-AC2D-AA6A85AE030D}" type="sibTrans" cxnId="{A9A5E231-EB00-47C7-AB8D-C20D2C4C147C}">
      <dgm:prSet/>
      <dgm:spPr/>
      <dgm:t>
        <a:bodyPr/>
        <a:lstStyle/>
        <a:p>
          <a:endParaRPr lang="de-DE"/>
        </a:p>
      </dgm:t>
    </dgm:pt>
    <dgm:pt modelId="{72F6C4B2-4AD7-47C3-B68B-C26FE3CE1A74}" type="pres">
      <dgm:prSet presAssocID="{1CA29876-ED0E-4ED5-B752-A01C6144910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45CF1E-164A-4886-9F77-C7D343A0F092}" type="pres">
      <dgm:prSet presAssocID="{85CB8181-0E03-4C47-AD14-B4C72942FF7D}" presName="vertOne" presStyleCnt="0"/>
      <dgm:spPr/>
    </dgm:pt>
    <dgm:pt modelId="{6CEAB1E8-9D7B-499D-ABCC-8FACD024A8A4}" type="pres">
      <dgm:prSet presAssocID="{85CB8181-0E03-4C47-AD14-B4C72942FF7D}" presName="txOne" presStyleLbl="node0" presStyleIdx="0" presStyleCnt="1" custFlipVert="0" custScaleY="41668" custLinFactY="-18023" custLinFactNeighborX="-37" custLinFactNeighborY="-100000">
        <dgm:presLayoutVars>
          <dgm:chPref val="3"/>
        </dgm:presLayoutVars>
      </dgm:prSet>
      <dgm:spPr/>
    </dgm:pt>
    <dgm:pt modelId="{84DD3B29-2B78-478A-9A27-87C7DDD33F3A}" type="pres">
      <dgm:prSet presAssocID="{85CB8181-0E03-4C47-AD14-B4C72942FF7D}" presName="parTransOne" presStyleCnt="0"/>
      <dgm:spPr/>
    </dgm:pt>
    <dgm:pt modelId="{DC164715-C80A-4245-BC6E-1FDC85480E92}" type="pres">
      <dgm:prSet presAssocID="{85CB8181-0E03-4C47-AD14-B4C72942FF7D}" presName="horzOne" presStyleCnt="0"/>
      <dgm:spPr/>
    </dgm:pt>
    <dgm:pt modelId="{85CD942C-EC60-4F60-829E-F8F08746F8F1}" type="pres">
      <dgm:prSet presAssocID="{98242553-5125-45CD-B1CB-F6B54AC53B84}" presName="vertTwo" presStyleCnt="0"/>
      <dgm:spPr/>
    </dgm:pt>
    <dgm:pt modelId="{8829BAC8-4B10-4291-8298-46CE9E8EB37F}" type="pres">
      <dgm:prSet presAssocID="{98242553-5125-45CD-B1CB-F6B54AC53B84}" presName="txTwo" presStyleLbl="node2" presStyleIdx="0" presStyleCnt="1" custScaleY="200784" custLinFactNeighborX="-22606" custLinFactNeighborY="14677">
        <dgm:presLayoutVars>
          <dgm:chPref val="3"/>
        </dgm:presLayoutVars>
      </dgm:prSet>
      <dgm:spPr/>
    </dgm:pt>
    <dgm:pt modelId="{DA01CF80-42BE-4F24-81FB-E64EAA30B20F}" type="pres">
      <dgm:prSet presAssocID="{98242553-5125-45CD-B1CB-F6B54AC53B84}" presName="parTransTwo" presStyleCnt="0"/>
      <dgm:spPr/>
    </dgm:pt>
    <dgm:pt modelId="{20508017-3CA7-47B4-80B8-A6CB9E1C3B7A}" type="pres">
      <dgm:prSet presAssocID="{98242553-5125-45CD-B1CB-F6B54AC53B84}" presName="horzTwo" presStyleCnt="0"/>
      <dgm:spPr/>
    </dgm:pt>
    <dgm:pt modelId="{4495A4BC-DE9C-453F-9AFB-990F1CA8C040}" type="pres">
      <dgm:prSet presAssocID="{87961D85-F1D3-41A7-BE15-20122EEA1B10}" presName="vertThree" presStyleCnt="0"/>
      <dgm:spPr/>
    </dgm:pt>
    <dgm:pt modelId="{2DD3E086-B28F-4ADC-B971-6CBA215F0237}" type="pres">
      <dgm:prSet presAssocID="{87961D85-F1D3-41A7-BE15-20122EEA1B10}" presName="txThree" presStyleLbl="node3" presStyleIdx="0" presStyleCnt="1" custScaleY="200784" custLinFactNeighborX="29310" custLinFactNeighborY="1047">
        <dgm:presLayoutVars>
          <dgm:chPref val="3"/>
        </dgm:presLayoutVars>
      </dgm:prSet>
      <dgm:spPr/>
    </dgm:pt>
    <dgm:pt modelId="{5990B264-BAD7-4917-BA37-400C59F3B886}" type="pres">
      <dgm:prSet presAssocID="{87961D85-F1D3-41A7-BE15-20122EEA1B10}" presName="horzThree" presStyleCnt="0"/>
      <dgm:spPr/>
    </dgm:pt>
  </dgm:ptLst>
  <dgm:cxnLst>
    <dgm:cxn modelId="{A9A5E231-EB00-47C7-AB8D-C20D2C4C147C}" srcId="{98242553-5125-45CD-B1CB-F6B54AC53B84}" destId="{87961D85-F1D3-41A7-BE15-20122EEA1B10}" srcOrd="0" destOrd="0" parTransId="{1387C675-8C7B-4059-A657-23472CC0B04D}" sibTransId="{96A0FFE5-66D7-43B4-AC2D-AA6A85AE030D}"/>
    <dgm:cxn modelId="{BB524354-15E4-4A6D-AD92-A83ECA2407CB}" srcId="{85CB8181-0E03-4C47-AD14-B4C72942FF7D}" destId="{98242553-5125-45CD-B1CB-F6B54AC53B84}" srcOrd="0" destOrd="0" parTransId="{C1E52DF2-D723-4868-B377-3747CCB2E92F}" sibTransId="{DD78189A-7D70-4E3E-AB02-CFB86FDAF89B}"/>
    <dgm:cxn modelId="{E6955382-E297-4CDB-B1B8-304F938C9684}" type="presOf" srcId="{87961D85-F1D3-41A7-BE15-20122EEA1B10}" destId="{2DD3E086-B28F-4ADC-B971-6CBA215F0237}" srcOrd="0" destOrd="0" presId="urn:microsoft.com/office/officeart/2005/8/layout/hierarchy4"/>
    <dgm:cxn modelId="{8F6385A1-1C42-477A-BE4F-3514549749CE}" type="presOf" srcId="{85CB8181-0E03-4C47-AD14-B4C72942FF7D}" destId="{6CEAB1E8-9D7B-499D-ABCC-8FACD024A8A4}" srcOrd="0" destOrd="0" presId="urn:microsoft.com/office/officeart/2005/8/layout/hierarchy4"/>
    <dgm:cxn modelId="{90CCDBB0-B980-49AA-A1C3-564A3502D29B}" type="presOf" srcId="{98242553-5125-45CD-B1CB-F6B54AC53B84}" destId="{8829BAC8-4B10-4291-8298-46CE9E8EB37F}" srcOrd="0" destOrd="0" presId="urn:microsoft.com/office/officeart/2005/8/layout/hierarchy4"/>
    <dgm:cxn modelId="{B43A05B3-BF78-4EC1-B20C-1A8A108732C3}" srcId="{1CA29876-ED0E-4ED5-B752-A01C61449106}" destId="{85CB8181-0E03-4C47-AD14-B4C72942FF7D}" srcOrd="0" destOrd="0" parTransId="{C391BD12-FEAA-4043-9C6C-DCD8FAF20C36}" sibTransId="{90A4B632-E48A-408C-A31E-6F7CF4BD45CD}"/>
    <dgm:cxn modelId="{ED2F13E0-30C6-4F0E-AE9B-217F84CB511C}" type="presOf" srcId="{1CA29876-ED0E-4ED5-B752-A01C61449106}" destId="{72F6C4B2-4AD7-47C3-B68B-C26FE3CE1A74}" srcOrd="0" destOrd="0" presId="urn:microsoft.com/office/officeart/2005/8/layout/hierarchy4"/>
    <dgm:cxn modelId="{4779FB33-84E2-4778-AA6B-3C94E7832F96}" type="presParOf" srcId="{72F6C4B2-4AD7-47C3-B68B-C26FE3CE1A74}" destId="{5345CF1E-164A-4886-9F77-C7D343A0F092}" srcOrd="0" destOrd="0" presId="urn:microsoft.com/office/officeart/2005/8/layout/hierarchy4"/>
    <dgm:cxn modelId="{27B7DB53-47DD-4B92-A93F-6B081A347578}" type="presParOf" srcId="{5345CF1E-164A-4886-9F77-C7D343A0F092}" destId="{6CEAB1E8-9D7B-499D-ABCC-8FACD024A8A4}" srcOrd="0" destOrd="0" presId="urn:microsoft.com/office/officeart/2005/8/layout/hierarchy4"/>
    <dgm:cxn modelId="{805D0FEC-6A30-4CBB-8D54-943F918A2A0F}" type="presParOf" srcId="{5345CF1E-164A-4886-9F77-C7D343A0F092}" destId="{84DD3B29-2B78-478A-9A27-87C7DDD33F3A}" srcOrd="1" destOrd="0" presId="urn:microsoft.com/office/officeart/2005/8/layout/hierarchy4"/>
    <dgm:cxn modelId="{92771C42-EC07-4E1A-844A-EA1AAA3D71CF}" type="presParOf" srcId="{5345CF1E-164A-4886-9F77-C7D343A0F092}" destId="{DC164715-C80A-4245-BC6E-1FDC85480E92}" srcOrd="2" destOrd="0" presId="urn:microsoft.com/office/officeart/2005/8/layout/hierarchy4"/>
    <dgm:cxn modelId="{D3D8AE31-BA0B-4062-89F6-543F6CEA28FE}" type="presParOf" srcId="{DC164715-C80A-4245-BC6E-1FDC85480E92}" destId="{85CD942C-EC60-4F60-829E-F8F08746F8F1}" srcOrd="0" destOrd="0" presId="urn:microsoft.com/office/officeart/2005/8/layout/hierarchy4"/>
    <dgm:cxn modelId="{A8ACD898-FCB9-4223-80C8-2A8FC9CA13B3}" type="presParOf" srcId="{85CD942C-EC60-4F60-829E-F8F08746F8F1}" destId="{8829BAC8-4B10-4291-8298-46CE9E8EB37F}" srcOrd="0" destOrd="0" presId="urn:microsoft.com/office/officeart/2005/8/layout/hierarchy4"/>
    <dgm:cxn modelId="{0B9FB06D-6272-4D15-B3D6-A9032CB2A600}" type="presParOf" srcId="{85CD942C-EC60-4F60-829E-F8F08746F8F1}" destId="{DA01CF80-42BE-4F24-81FB-E64EAA30B20F}" srcOrd="1" destOrd="0" presId="urn:microsoft.com/office/officeart/2005/8/layout/hierarchy4"/>
    <dgm:cxn modelId="{7CD30C21-7C23-47C1-B1BC-12C9185959BB}" type="presParOf" srcId="{85CD942C-EC60-4F60-829E-F8F08746F8F1}" destId="{20508017-3CA7-47B4-80B8-A6CB9E1C3B7A}" srcOrd="2" destOrd="0" presId="urn:microsoft.com/office/officeart/2005/8/layout/hierarchy4"/>
    <dgm:cxn modelId="{3797DAAF-E83C-48CC-AEC7-F9706C876988}" type="presParOf" srcId="{20508017-3CA7-47B4-80B8-A6CB9E1C3B7A}" destId="{4495A4BC-DE9C-453F-9AFB-990F1CA8C040}" srcOrd="0" destOrd="0" presId="urn:microsoft.com/office/officeart/2005/8/layout/hierarchy4"/>
    <dgm:cxn modelId="{52BDE8C2-A1DE-42E6-8C34-B37A8A61040F}" type="presParOf" srcId="{4495A4BC-DE9C-453F-9AFB-990F1CA8C040}" destId="{2DD3E086-B28F-4ADC-B971-6CBA215F0237}" srcOrd="0" destOrd="0" presId="urn:microsoft.com/office/officeart/2005/8/layout/hierarchy4"/>
    <dgm:cxn modelId="{D5319629-CEAB-4BD5-8ACD-AA7ABEA95786}" type="presParOf" srcId="{4495A4BC-DE9C-453F-9AFB-990F1CA8C040}" destId="{5990B264-BAD7-4917-BA37-400C59F3B886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766359-AB70-4ADD-8680-E3DC5DE3FA1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1347A99-2610-406A-BA14-CD8287D7712E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400" b="1" dirty="0" err="1">
              <a:solidFill>
                <a:schemeClr val="tx1">
                  <a:lumMod val="75000"/>
                  <a:lumOff val="25000"/>
                </a:schemeClr>
              </a:solidFill>
            </a:rPr>
            <a:t>Verhaltenskompetenz</a:t>
          </a:r>
          <a:endParaRPr lang="en-GB" sz="1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DA506AE-5EE3-46D7-91A7-0FA7D400668D}" type="parTrans" cxnId="{06595740-E876-4C11-BC7C-24AF88B229D9}">
      <dgm:prSet/>
      <dgm:spPr/>
      <dgm:t>
        <a:bodyPr/>
        <a:lstStyle/>
        <a:p>
          <a:endParaRPr lang="de-DE"/>
        </a:p>
      </dgm:t>
    </dgm:pt>
    <dgm:pt modelId="{52AA2F2D-FC94-4EAB-9A3D-F640E9E38201}" type="sibTrans" cxnId="{06595740-E876-4C11-BC7C-24AF88B229D9}">
      <dgm:prSet/>
      <dgm:spPr/>
      <dgm:t>
        <a:bodyPr/>
        <a:lstStyle/>
        <a:p>
          <a:endParaRPr lang="de-DE"/>
        </a:p>
      </dgm:t>
    </dgm:pt>
    <dgm:pt modelId="{6BF64B15-C931-48AE-97E1-CAA6E21D929B}">
      <dgm:prSet phldrT="[Text]" custT="1"/>
      <dgm:spPr>
        <a:solidFill>
          <a:srgbClr val="88E28F"/>
        </a:solidFill>
        <a:ln>
          <a:solidFill>
            <a:schemeClr val="accent4"/>
          </a:solidFill>
        </a:ln>
      </dgm:spPr>
      <dgm:t>
        <a:bodyPr anchor="b"/>
        <a:lstStyle/>
        <a:p>
          <a:br>
            <a:rPr lang="de-DE" sz="1100" b="1" dirty="0">
              <a:solidFill>
                <a:schemeClr val="bg1"/>
              </a:solidFill>
            </a:rPr>
          </a:br>
          <a:endParaRPr lang="de-DE" sz="1100" b="1" dirty="0">
            <a:solidFill>
              <a:schemeClr val="bg1"/>
            </a:solidFill>
          </a:endParaRPr>
        </a:p>
        <a:p>
          <a:endParaRPr lang="de-DE" sz="1100" b="1" dirty="0">
            <a:solidFill>
              <a:schemeClr val="bg1"/>
            </a:solidFill>
          </a:endParaRPr>
        </a:p>
        <a:p>
          <a:br>
            <a:rPr lang="de-DE" sz="1100" b="1" dirty="0">
              <a:solidFill>
                <a:schemeClr val="bg1"/>
              </a:solidFill>
            </a:rPr>
          </a:br>
          <a:r>
            <a:rPr lang="en-GB" sz="1200" b="1" dirty="0" err="1">
              <a:solidFill>
                <a:schemeClr val="tx1"/>
              </a:solidFill>
            </a:rPr>
            <a:t>Fach</a:t>
          </a:r>
          <a:r>
            <a:rPr lang="en-GB" sz="1200" b="1" dirty="0">
              <a:solidFill>
                <a:schemeClr val="tx1"/>
              </a:solidFill>
            </a:rPr>
            <a:t>-</a:t>
          </a:r>
        </a:p>
        <a:p>
          <a:r>
            <a:rPr lang="en-GB" sz="1200" b="1" dirty="0" err="1">
              <a:solidFill>
                <a:schemeClr val="tx1"/>
              </a:solidFill>
            </a:rPr>
            <a:t>Kompetenz</a:t>
          </a:r>
          <a:r>
            <a:rPr lang="en-GB" sz="1200" b="1" dirty="0">
              <a:solidFill>
                <a:schemeClr val="tx1"/>
              </a:solidFill>
            </a:rPr>
            <a:t>, </a:t>
          </a:r>
          <a:r>
            <a:rPr lang="en-GB" sz="1200" b="1" dirty="0" err="1">
              <a:solidFill>
                <a:schemeClr val="tx1"/>
              </a:solidFill>
            </a:rPr>
            <a:t>Erfahrungen</a:t>
          </a:r>
          <a:endParaRPr lang="en-GB" sz="1200" b="1" dirty="0">
            <a:solidFill>
              <a:schemeClr val="tx1"/>
            </a:solidFill>
          </a:endParaRPr>
        </a:p>
        <a:p>
          <a:endParaRPr lang="de-DE" sz="1100" b="1" dirty="0">
            <a:solidFill>
              <a:schemeClr val="bg1"/>
            </a:solidFill>
          </a:endParaRPr>
        </a:p>
      </dgm:t>
    </dgm:pt>
    <dgm:pt modelId="{433E986A-CF8E-489E-8E80-38771F17AD1E}" type="parTrans" cxnId="{790436F1-676E-43FF-9D3B-DEEA9EFC7684}">
      <dgm:prSet/>
      <dgm:spPr/>
      <dgm:t>
        <a:bodyPr/>
        <a:lstStyle/>
        <a:p>
          <a:endParaRPr lang="de-DE"/>
        </a:p>
      </dgm:t>
    </dgm:pt>
    <dgm:pt modelId="{2E1F29A0-0D9B-4564-A53E-ABFC03855410}" type="sibTrans" cxnId="{790436F1-676E-43FF-9D3B-DEEA9EFC7684}">
      <dgm:prSet/>
      <dgm:spPr/>
      <dgm:t>
        <a:bodyPr/>
        <a:lstStyle/>
        <a:p>
          <a:endParaRPr lang="de-DE"/>
        </a:p>
      </dgm:t>
    </dgm:pt>
    <dgm:pt modelId="{19E93588-3564-4720-BD25-9D707F11394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2000" b="1" dirty="0" err="1">
              <a:solidFill>
                <a:schemeClr val="tx1">
                  <a:lumMod val="75000"/>
                  <a:lumOff val="25000"/>
                </a:schemeClr>
              </a:solidFill>
            </a:rPr>
            <a:t>Persönlichkeit</a:t>
          </a:r>
          <a:endParaRPr lang="en-GB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087A335-1C07-4495-B61F-0E784C6E5CDF}" type="parTrans" cxnId="{F3FB7479-D3B0-4C24-9357-3322307D4AE2}">
      <dgm:prSet/>
      <dgm:spPr/>
      <dgm:t>
        <a:bodyPr/>
        <a:lstStyle/>
        <a:p>
          <a:endParaRPr lang="de-DE"/>
        </a:p>
      </dgm:t>
    </dgm:pt>
    <dgm:pt modelId="{491CE6D5-7638-4CB7-BCBF-C08E62C35522}" type="sibTrans" cxnId="{F3FB7479-D3B0-4C24-9357-3322307D4AE2}">
      <dgm:prSet/>
      <dgm:spPr/>
      <dgm:t>
        <a:bodyPr/>
        <a:lstStyle/>
        <a:p>
          <a:endParaRPr lang="de-DE"/>
        </a:p>
      </dgm:t>
    </dgm:pt>
    <dgm:pt modelId="{4BFA3C2D-2611-40B2-9F49-F774D3FC087A}" type="pres">
      <dgm:prSet presAssocID="{EC766359-AB70-4ADD-8680-E3DC5DE3FA1B}" presName="Name0" presStyleCnt="0">
        <dgm:presLayoutVars>
          <dgm:dir/>
          <dgm:animLvl val="lvl"/>
          <dgm:resizeHandles val="exact"/>
        </dgm:presLayoutVars>
      </dgm:prSet>
      <dgm:spPr/>
    </dgm:pt>
    <dgm:pt modelId="{9AF290B4-49A4-4C4D-8211-5B0EE6238F63}" type="pres">
      <dgm:prSet presAssocID="{6BF64B15-C931-48AE-97E1-CAA6E21D929B}" presName="Name8" presStyleCnt="0"/>
      <dgm:spPr/>
    </dgm:pt>
    <dgm:pt modelId="{8F011266-00F0-44C1-BB56-E3D3188CC66E}" type="pres">
      <dgm:prSet presAssocID="{6BF64B15-C931-48AE-97E1-CAA6E21D929B}" presName="level" presStyleLbl="node1" presStyleIdx="0" presStyleCnt="3" custScaleX="96767" custScaleY="131571" custLinFactNeighborX="730" custLinFactNeighborY="3554">
        <dgm:presLayoutVars>
          <dgm:chMax val="1"/>
          <dgm:bulletEnabled val="1"/>
        </dgm:presLayoutVars>
      </dgm:prSet>
      <dgm:spPr/>
    </dgm:pt>
    <dgm:pt modelId="{97E587B4-6C30-457E-BFA4-96C66ACC6611}" type="pres">
      <dgm:prSet presAssocID="{6BF64B15-C931-48AE-97E1-CAA6E21D929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E2AA42-6F91-4D9D-9FD1-0A515E8A601E}" type="pres">
      <dgm:prSet presAssocID="{41347A99-2610-406A-BA14-CD8287D7712E}" presName="Name8" presStyleCnt="0"/>
      <dgm:spPr/>
    </dgm:pt>
    <dgm:pt modelId="{DA3C1CD8-828F-43D2-9844-45D43F0986AC}" type="pres">
      <dgm:prSet presAssocID="{41347A99-2610-406A-BA14-CD8287D7712E}" presName="level" presStyleLbl="node1" presStyleIdx="1" presStyleCnt="3" custScaleX="97230" custScaleY="50068" custLinFactNeighborX="960" custLinFactNeighborY="-1666">
        <dgm:presLayoutVars>
          <dgm:chMax val="1"/>
          <dgm:bulletEnabled val="1"/>
        </dgm:presLayoutVars>
      </dgm:prSet>
      <dgm:spPr/>
    </dgm:pt>
    <dgm:pt modelId="{B15D54EA-1BED-4174-A6E1-290310B4BFBF}" type="pres">
      <dgm:prSet presAssocID="{41347A99-2610-406A-BA14-CD8287D771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5E3229-E563-4831-9FBE-4A130544AD61}" type="pres">
      <dgm:prSet presAssocID="{19E93588-3564-4720-BD25-9D707F113946}" presName="Name8" presStyleCnt="0"/>
      <dgm:spPr/>
    </dgm:pt>
    <dgm:pt modelId="{46F0EBBD-9B09-4D1E-A6CF-F20F44833CB8}" type="pres">
      <dgm:prSet presAssocID="{19E93588-3564-4720-BD25-9D707F113946}" presName="level" presStyleLbl="node1" presStyleIdx="2" presStyleCnt="3" custLinFactNeighborY="12187">
        <dgm:presLayoutVars>
          <dgm:chMax val="1"/>
          <dgm:bulletEnabled val="1"/>
        </dgm:presLayoutVars>
      </dgm:prSet>
      <dgm:spPr/>
    </dgm:pt>
    <dgm:pt modelId="{2B0D1177-7BB2-474D-A6BA-6679E31F81DB}" type="pres">
      <dgm:prSet presAssocID="{19E93588-3564-4720-BD25-9D707F11394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B150525-52B9-4F7F-9CCE-C369C8DF710E}" type="presOf" srcId="{6BF64B15-C931-48AE-97E1-CAA6E21D929B}" destId="{97E587B4-6C30-457E-BFA4-96C66ACC6611}" srcOrd="1" destOrd="0" presId="urn:microsoft.com/office/officeart/2005/8/layout/pyramid1"/>
    <dgm:cxn modelId="{06595740-E876-4C11-BC7C-24AF88B229D9}" srcId="{EC766359-AB70-4ADD-8680-E3DC5DE3FA1B}" destId="{41347A99-2610-406A-BA14-CD8287D7712E}" srcOrd="1" destOrd="0" parTransId="{6DA506AE-5EE3-46D7-91A7-0FA7D400668D}" sibTransId="{52AA2F2D-FC94-4EAB-9A3D-F640E9E38201}"/>
    <dgm:cxn modelId="{5B512463-6F77-490F-9AFA-CCA470984A9F}" type="presOf" srcId="{19E93588-3564-4720-BD25-9D707F113946}" destId="{46F0EBBD-9B09-4D1E-A6CF-F20F44833CB8}" srcOrd="0" destOrd="0" presId="urn:microsoft.com/office/officeart/2005/8/layout/pyramid1"/>
    <dgm:cxn modelId="{F3FB7479-D3B0-4C24-9357-3322307D4AE2}" srcId="{EC766359-AB70-4ADD-8680-E3DC5DE3FA1B}" destId="{19E93588-3564-4720-BD25-9D707F113946}" srcOrd="2" destOrd="0" parTransId="{7087A335-1C07-4495-B61F-0E784C6E5CDF}" sibTransId="{491CE6D5-7638-4CB7-BCBF-C08E62C35522}"/>
    <dgm:cxn modelId="{8652359E-DC8C-4C1C-8274-DF340806B220}" type="presOf" srcId="{6BF64B15-C931-48AE-97E1-CAA6E21D929B}" destId="{8F011266-00F0-44C1-BB56-E3D3188CC66E}" srcOrd="0" destOrd="0" presId="urn:microsoft.com/office/officeart/2005/8/layout/pyramid1"/>
    <dgm:cxn modelId="{F9DD35A9-A787-46DB-AB70-31C3B9D83176}" type="presOf" srcId="{EC766359-AB70-4ADD-8680-E3DC5DE3FA1B}" destId="{4BFA3C2D-2611-40B2-9F49-F774D3FC087A}" srcOrd="0" destOrd="0" presId="urn:microsoft.com/office/officeart/2005/8/layout/pyramid1"/>
    <dgm:cxn modelId="{F8955EAC-D59A-426B-93FA-D3230D5D53E2}" type="presOf" srcId="{19E93588-3564-4720-BD25-9D707F113946}" destId="{2B0D1177-7BB2-474D-A6BA-6679E31F81DB}" srcOrd="1" destOrd="0" presId="urn:microsoft.com/office/officeart/2005/8/layout/pyramid1"/>
    <dgm:cxn modelId="{98C011F0-4EC1-4E18-A821-B5261B56874D}" type="presOf" srcId="{41347A99-2610-406A-BA14-CD8287D7712E}" destId="{DA3C1CD8-828F-43D2-9844-45D43F0986AC}" srcOrd="0" destOrd="0" presId="urn:microsoft.com/office/officeart/2005/8/layout/pyramid1"/>
    <dgm:cxn modelId="{790436F1-676E-43FF-9D3B-DEEA9EFC7684}" srcId="{EC766359-AB70-4ADD-8680-E3DC5DE3FA1B}" destId="{6BF64B15-C931-48AE-97E1-CAA6E21D929B}" srcOrd="0" destOrd="0" parTransId="{433E986A-CF8E-489E-8E80-38771F17AD1E}" sibTransId="{2E1F29A0-0D9B-4564-A53E-ABFC03855410}"/>
    <dgm:cxn modelId="{488357F9-8E19-406C-9252-F0199AD3CE0C}" type="presOf" srcId="{41347A99-2610-406A-BA14-CD8287D7712E}" destId="{B15D54EA-1BED-4174-A6E1-290310B4BFBF}" srcOrd="1" destOrd="0" presId="urn:microsoft.com/office/officeart/2005/8/layout/pyramid1"/>
    <dgm:cxn modelId="{EF9979C2-ABB4-424A-9961-6FBE51CC3EAE}" type="presParOf" srcId="{4BFA3C2D-2611-40B2-9F49-F774D3FC087A}" destId="{9AF290B4-49A4-4C4D-8211-5B0EE6238F63}" srcOrd="0" destOrd="0" presId="urn:microsoft.com/office/officeart/2005/8/layout/pyramid1"/>
    <dgm:cxn modelId="{BB1EBD6D-CF4B-4E23-A291-287A1181709E}" type="presParOf" srcId="{9AF290B4-49A4-4C4D-8211-5B0EE6238F63}" destId="{8F011266-00F0-44C1-BB56-E3D3188CC66E}" srcOrd="0" destOrd="0" presId="urn:microsoft.com/office/officeart/2005/8/layout/pyramid1"/>
    <dgm:cxn modelId="{EC1904CB-9E50-4116-94A6-57E3AED26089}" type="presParOf" srcId="{9AF290B4-49A4-4C4D-8211-5B0EE6238F63}" destId="{97E587B4-6C30-457E-BFA4-96C66ACC6611}" srcOrd="1" destOrd="0" presId="urn:microsoft.com/office/officeart/2005/8/layout/pyramid1"/>
    <dgm:cxn modelId="{CE1FE58C-6560-4653-A2BE-C59B83B5A1C8}" type="presParOf" srcId="{4BFA3C2D-2611-40B2-9F49-F774D3FC087A}" destId="{2BE2AA42-6F91-4D9D-9FD1-0A515E8A601E}" srcOrd="1" destOrd="0" presId="urn:microsoft.com/office/officeart/2005/8/layout/pyramid1"/>
    <dgm:cxn modelId="{FE50CAE3-AA46-42AB-AC39-A70CB026B522}" type="presParOf" srcId="{2BE2AA42-6F91-4D9D-9FD1-0A515E8A601E}" destId="{DA3C1CD8-828F-43D2-9844-45D43F0986AC}" srcOrd="0" destOrd="0" presId="urn:microsoft.com/office/officeart/2005/8/layout/pyramid1"/>
    <dgm:cxn modelId="{8D94FBFB-2F55-4E81-ADA9-6A8B28BCAD86}" type="presParOf" srcId="{2BE2AA42-6F91-4D9D-9FD1-0A515E8A601E}" destId="{B15D54EA-1BED-4174-A6E1-290310B4BFBF}" srcOrd="1" destOrd="0" presId="urn:microsoft.com/office/officeart/2005/8/layout/pyramid1"/>
    <dgm:cxn modelId="{80708FC3-2F3C-46A5-9E72-891D887CA4B9}" type="presParOf" srcId="{4BFA3C2D-2611-40B2-9F49-F774D3FC087A}" destId="{385E3229-E563-4831-9FBE-4A130544AD61}" srcOrd="2" destOrd="0" presId="urn:microsoft.com/office/officeart/2005/8/layout/pyramid1"/>
    <dgm:cxn modelId="{DE16E0FC-927B-4D45-8EC7-189EF89B5436}" type="presParOf" srcId="{385E3229-E563-4831-9FBE-4A130544AD61}" destId="{46F0EBBD-9B09-4D1E-A6CF-F20F44833CB8}" srcOrd="0" destOrd="0" presId="urn:microsoft.com/office/officeart/2005/8/layout/pyramid1"/>
    <dgm:cxn modelId="{D82418F8-E7B4-4B3D-9D25-7331A37CA0A4}" type="presParOf" srcId="{385E3229-E563-4831-9FBE-4A130544AD61}" destId="{2B0D1177-7BB2-474D-A6BA-6679E31F81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819C42-E30F-489D-8EB9-A1D05759EB1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C19BA5-325B-4258-94F4-71F808C19D56}">
      <dgm:prSet phldrT="[Text]"/>
      <dgm:spPr>
        <a:xfrm>
          <a:off x="24814" y="2266"/>
          <a:ext cx="1875964" cy="750385"/>
        </a:xfrm>
        <a:prstGeom prst="chevron">
          <a:avLst/>
        </a:prstGeom>
        <a:solidFill>
          <a:srgbClr val="F49F25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motivieren</a:t>
          </a:r>
        </a:p>
      </dgm:t>
    </dgm:pt>
    <dgm:pt modelId="{9A1ACE3E-8E87-41CF-A7B9-5A408C4C79A1}" type="parTrans" cxnId="{36CA1F46-1C29-4831-8130-3DB5AC53EBF0}">
      <dgm:prSet/>
      <dgm:spPr/>
      <dgm:t>
        <a:bodyPr/>
        <a:lstStyle/>
        <a:p>
          <a:endParaRPr lang="de-DE"/>
        </a:p>
      </dgm:t>
    </dgm:pt>
    <dgm:pt modelId="{855D313E-D81A-4B37-A2E8-8F9BA0AFCF12}" type="sibTrans" cxnId="{36CA1F46-1C29-4831-8130-3DB5AC53EBF0}">
      <dgm:prSet/>
      <dgm:spPr/>
      <dgm:t>
        <a:bodyPr/>
        <a:lstStyle/>
        <a:p>
          <a:endParaRPr lang="de-DE"/>
        </a:p>
      </dgm:t>
    </dgm:pt>
    <dgm:pt modelId="{657230E7-1B02-46B8-BBC5-5C8281597D91}">
      <dgm:prSet phldrT="[Text]" custT="1"/>
      <dgm:spPr>
        <a:xfrm>
          <a:off x="1656903" y="66049"/>
          <a:ext cx="1557050" cy="622820"/>
        </a:xfrm>
        <a:prstGeom prst="chevron">
          <a:avLst/>
        </a:prstGeom>
        <a:solidFill>
          <a:srgbClr val="F49F25"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Feedback</a:t>
          </a:r>
        </a:p>
      </dgm:t>
    </dgm:pt>
    <dgm:pt modelId="{EB1C1D52-40E2-49F0-9858-9C33428D200D}" type="parTrans" cxnId="{DC1DE261-1788-49F8-953F-15B6E1C4D687}">
      <dgm:prSet/>
      <dgm:spPr/>
      <dgm:t>
        <a:bodyPr/>
        <a:lstStyle/>
        <a:p>
          <a:endParaRPr lang="de-DE"/>
        </a:p>
      </dgm:t>
    </dgm:pt>
    <dgm:pt modelId="{AB0932FE-0D70-489C-8447-43E50D2C78FE}" type="sibTrans" cxnId="{DC1DE261-1788-49F8-953F-15B6E1C4D687}">
      <dgm:prSet/>
      <dgm:spPr/>
      <dgm:t>
        <a:bodyPr/>
        <a:lstStyle/>
        <a:p>
          <a:endParaRPr lang="de-DE"/>
        </a:p>
      </dgm:t>
    </dgm:pt>
    <dgm:pt modelId="{6A32DF0D-19BA-4EA7-A3EA-2667D9A21846}">
      <dgm:prSet phldrT="[Text]"/>
      <dgm:spPr>
        <a:xfrm>
          <a:off x="24814" y="857706"/>
          <a:ext cx="1875964" cy="750385"/>
        </a:xfrm>
        <a:prstGeom prst="chevron">
          <a:avLst/>
        </a:prstGeom>
        <a:solidFill>
          <a:srgbClr val="F49F25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beteiligen</a:t>
          </a:r>
        </a:p>
      </dgm:t>
    </dgm:pt>
    <dgm:pt modelId="{B5E08677-13F4-4539-9FDF-30BEA206CF4A}" type="parTrans" cxnId="{7FCEA369-86F7-4DA3-A037-42614A369A6F}">
      <dgm:prSet/>
      <dgm:spPr/>
      <dgm:t>
        <a:bodyPr/>
        <a:lstStyle/>
        <a:p>
          <a:endParaRPr lang="de-DE"/>
        </a:p>
      </dgm:t>
    </dgm:pt>
    <dgm:pt modelId="{C8B1C0D3-D5A3-4ED3-8A5D-0FEFF8931E44}" type="sibTrans" cxnId="{7FCEA369-86F7-4DA3-A037-42614A369A6F}">
      <dgm:prSet/>
      <dgm:spPr/>
      <dgm:t>
        <a:bodyPr/>
        <a:lstStyle/>
        <a:p>
          <a:endParaRPr lang="de-DE"/>
        </a:p>
      </dgm:t>
    </dgm:pt>
    <dgm:pt modelId="{6FCF858A-8510-451C-A0C5-2F77AAB54097}">
      <dgm:prSet phldrT="[Text]" custT="1"/>
      <dgm:spPr>
        <a:xfrm>
          <a:off x="1656903" y="921489"/>
          <a:ext cx="1557050" cy="622820"/>
        </a:xfrm>
        <a:prstGeom prst="chevron">
          <a:avLst/>
        </a:prstGeom>
        <a:solidFill>
          <a:srgbClr val="F49F25">
            <a:lumMod val="75000"/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Vorschlags-wesen</a:t>
          </a:r>
        </a:p>
      </dgm:t>
    </dgm:pt>
    <dgm:pt modelId="{A248D656-0435-4CB5-B95B-A48221EF9E94}" type="parTrans" cxnId="{A5EFE797-4196-4B8E-8EE6-FF5A072836D2}">
      <dgm:prSet/>
      <dgm:spPr/>
      <dgm:t>
        <a:bodyPr/>
        <a:lstStyle/>
        <a:p>
          <a:endParaRPr lang="de-DE"/>
        </a:p>
      </dgm:t>
    </dgm:pt>
    <dgm:pt modelId="{EC505385-A97C-48A0-A194-D384F8760CEB}" type="sibTrans" cxnId="{A5EFE797-4196-4B8E-8EE6-FF5A072836D2}">
      <dgm:prSet/>
      <dgm:spPr/>
      <dgm:t>
        <a:bodyPr/>
        <a:lstStyle/>
        <a:p>
          <a:endParaRPr lang="de-DE"/>
        </a:p>
      </dgm:t>
    </dgm:pt>
    <dgm:pt modelId="{AB936372-C5D0-431A-AEB3-C9CA514819EE}">
      <dgm:prSet phldrT="[Text]" custT="1"/>
      <dgm:spPr>
        <a:xfrm>
          <a:off x="2995966" y="921489"/>
          <a:ext cx="1557050" cy="622820"/>
        </a:xfrm>
        <a:prstGeom prst="chevron">
          <a:avLst/>
        </a:prstGeom>
        <a:solidFill>
          <a:srgbClr val="F49F25">
            <a:lumMod val="75000"/>
            <a:alpha val="8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EnergieScouts</a:t>
          </a:r>
          <a:endParaRPr lang="de-DE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CAD20B9-ADEA-42D1-8A09-F3179EDA6CDD}" type="parTrans" cxnId="{9B852D39-02F4-4B34-AA1D-6CD0D31DE7DD}">
      <dgm:prSet/>
      <dgm:spPr/>
      <dgm:t>
        <a:bodyPr/>
        <a:lstStyle/>
        <a:p>
          <a:endParaRPr lang="de-DE"/>
        </a:p>
      </dgm:t>
    </dgm:pt>
    <dgm:pt modelId="{324DFBB2-AAD1-477A-B191-023DA00E696B}" type="sibTrans" cxnId="{9B852D39-02F4-4B34-AA1D-6CD0D31DE7DD}">
      <dgm:prSet/>
      <dgm:spPr/>
      <dgm:t>
        <a:bodyPr/>
        <a:lstStyle/>
        <a:p>
          <a:endParaRPr lang="de-DE"/>
        </a:p>
      </dgm:t>
    </dgm:pt>
    <dgm:pt modelId="{E26ACE8D-9CA8-4C40-8963-824FEC2C3B00}">
      <dgm:prSet phldrT="[Text]"/>
      <dgm:spPr>
        <a:xfrm>
          <a:off x="24814" y="1713146"/>
          <a:ext cx="1875964" cy="750385"/>
        </a:xfrm>
        <a:prstGeom prst="chevron">
          <a:avLst/>
        </a:prstGeom>
        <a:solidFill>
          <a:srgbClr val="64B4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informieren</a:t>
          </a:r>
        </a:p>
      </dgm:t>
    </dgm:pt>
    <dgm:pt modelId="{F91D1BBA-2AB6-42E8-9BFC-5F711F79FC0D}" type="parTrans" cxnId="{DF0CE06E-75D1-4D86-9558-65F2A002FD9A}">
      <dgm:prSet/>
      <dgm:spPr/>
      <dgm:t>
        <a:bodyPr/>
        <a:lstStyle/>
        <a:p>
          <a:endParaRPr lang="de-DE"/>
        </a:p>
      </dgm:t>
    </dgm:pt>
    <dgm:pt modelId="{78842397-874A-4382-AE9B-D9C9484A1EB4}" type="sibTrans" cxnId="{DF0CE06E-75D1-4D86-9558-65F2A002FD9A}">
      <dgm:prSet/>
      <dgm:spPr/>
      <dgm:t>
        <a:bodyPr/>
        <a:lstStyle/>
        <a:p>
          <a:endParaRPr lang="de-DE"/>
        </a:p>
      </dgm:t>
    </dgm:pt>
    <dgm:pt modelId="{4A2D602B-9F04-4313-9347-796E3F6A291B}">
      <dgm:prSet phldrT="[Text]" custT="1"/>
      <dgm:spPr>
        <a:xfrm>
          <a:off x="1656903" y="1776929"/>
          <a:ext cx="1557050" cy="622820"/>
        </a:xfrm>
        <a:prstGeom prst="chevron">
          <a:avLst/>
        </a:prstGeom>
        <a:solidFill>
          <a:srgbClr val="64B446"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Inhalte</a:t>
          </a:r>
        </a:p>
      </dgm:t>
    </dgm:pt>
    <dgm:pt modelId="{456D28CB-8757-4C15-8291-F5D550BBC260}" type="parTrans" cxnId="{E64125A0-9954-4AEF-9AEF-779ED4F2922A}">
      <dgm:prSet/>
      <dgm:spPr/>
      <dgm:t>
        <a:bodyPr/>
        <a:lstStyle/>
        <a:p>
          <a:endParaRPr lang="de-DE"/>
        </a:p>
      </dgm:t>
    </dgm:pt>
    <dgm:pt modelId="{C3288238-6835-4A0B-8F8E-64FE294FAAC4}" type="sibTrans" cxnId="{E64125A0-9954-4AEF-9AEF-779ED4F2922A}">
      <dgm:prSet/>
      <dgm:spPr/>
      <dgm:t>
        <a:bodyPr/>
        <a:lstStyle/>
        <a:p>
          <a:endParaRPr lang="de-DE"/>
        </a:p>
      </dgm:t>
    </dgm:pt>
    <dgm:pt modelId="{0AC9F133-0C41-4FEE-9C31-8CB3A9DDAB8B}">
      <dgm:prSet phldrT="[Text]" custT="1"/>
      <dgm:spPr>
        <a:xfrm>
          <a:off x="2995966" y="1776929"/>
          <a:ext cx="1557050" cy="622820"/>
        </a:xfrm>
        <a:prstGeom prst="chevron">
          <a:avLst/>
        </a:prstGeom>
        <a:solidFill>
          <a:srgbClr val="64B446">
            <a:alpha val="8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Veranstaltungen</a:t>
          </a:r>
        </a:p>
      </dgm:t>
    </dgm:pt>
    <dgm:pt modelId="{E3DEB446-275C-4B6C-913E-EC445EAE94BC}" type="parTrans" cxnId="{476A3098-AF9B-4A47-896E-C80B7B6BDA51}">
      <dgm:prSet/>
      <dgm:spPr/>
      <dgm:t>
        <a:bodyPr/>
        <a:lstStyle/>
        <a:p>
          <a:endParaRPr lang="de-DE"/>
        </a:p>
      </dgm:t>
    </dgm:pt>
    <dgm:pt modelId="{4CBA7ED7-D816-487E-B80D-9C006D770E3C}" type="sibTrans" cxnId="{476A3098-AF9B-4A47-896E-C80B7B6BDA51}">
      <dgm:prSet/>
      <dgm:spPr/>
      <dgm:t>
        <a:bodyPr/>
        <a:lstStyle/>
        <a:p>
          <a:endParaRPr lang="de-DE"/>
        </a:p>
      </dgm:t>
    </dgm:pt>
    <dgm:pt modelId="{99A1D180-11D7-411F-A5BE-07E12729F085}">
      <dgm:prSet phldrT="[Text]" custT="1"/>
      <dgm:spPr>
        <a:xfrm>
          <a:off x="4335030" y="921489"/>
          <a:ext cx="1557050" cy="622820"/>
        </a:xfrm>
        <a:prstGeom prst="chevron">
          <a:avLst/>
        </a:prstGeom>
        <a:solidFill>
          <a:srgbClr val="F49F25">
            <a:lumMod val="75000"/>
            <a:alpha val="7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Arbeitsgruppen</a:t>
          </a:r>
        </a:p>
      </dgm:t>
    </dgm:pt>
    <dgm:pt modelId="{B050618A-76FC-482F-AD6A-0B6E0BC4D6C8}" type="parTrans" cxnId="{17D3FFF9-B3D5-405F-A1C4-B21A54DC3CC4}">
      <dgm:prSet/>
      <dgm:spPr/>
      <dgm:t>
        <a:bodyPr/>
        <a:lstStyle/>
        <a:p>
          <a:endParaRPr lang="de-DE"/>
        </a:p>
      </dgm:t>
    </dgm:pt>
    <dgm:pt modelId="{AFE1E4BF-4781-4152-9AEA-0FDF221713F7}" type="sibTrans" cxnId="{17D3FFF9-B3D5-405F-A1C4-B21A54DC3CC4}">
      <dgm:prSet/>
      <dgm:spPr/>
      <dgm:t>
        <a:bodyPr/>
        <a:lstStyle/>
        <a:p>
          <a:endParaRPr lang="de-DE"/>
        </a:p>
      </dgm:t>
    </dgm:pt>
    <dgm:pt modelId="{D9A7F9A0-AFA3-4D96-BC32-3BE3678D6753}">
      <dgm:prSet phldrT="[Text]" custT="1"/>
      <dgm:spPr>
        <a:xfrm>
          <a:off x="5674093" y="921489"/>
          <a:ext cx="1557050" cy="622820"/>
        </a:xfrm>
        <a:prstGeom prst="chevron">
          <a:avLst/>
        </a:prstGeom>
        <a:solidFill>
          <a:srgbClr val="F49F25">
            <a:lumMod val="75000"/>
            <a:alpha val="6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ProNak</a:t>
          </a:r>
          <a:endParaRPr lang="de-DE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A4259A9-D1CD-4E3E-A542-B742715C05A2}" type="parTrans" cxnId="{F2258182-F2A2-4F13-821C-FF37398D00AC}">
      <dgm:prSet/>
      <dgm:spPr/>
      <dgm:t>
        <a:bodyPr/>
        <a:lstStyle/>
        <a:p>
          <a:endParaRPr lang="de-DE"/>
        </a:p>
      </dgm:t>
    </dgm:pt>
    <dgm:pt modelId="{71C8AFFF-2B9D-4209-AA12-3DF5458749BD}" type="sibTrans" cxnId="{F2258182-F2A2-4F13-821C-FF37398D00AC}">
      <dgm:prSet/>
      <dgm:spPr/>
      <dgm:t>
        <a:bodyPr/>
        <a:lstStyle/>
        <a:p>
          <a:endParaRPr lang="de-DE"/>
        </a:p>
      </dgm:t>
    </dgm:pt>
    <dgm:pt modelId="{FA4B7B06-2109-4AFB-8378-AEB654F11F1D}">
      <dgm:prSet phldrT="[Text]" custT="1"/>
      <dgm:spPr>
        <a:xfrm>
          <a:off x="2995966" y="66049"/>
          <a:ext cx="1557050" cy="622820"/>
        </a:xfrm>
        <a:prstGeom prst="chevron">
          <a:avLst/>
        </a:prstGeom>
        <a:solidFill>
          <a:srgbClr val="F49F25">
            <a:alpha val="8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Ziel-vereinbarung</a:t>
          </a:r>
        </a:p>
      </dgm:t>
    </dgm:pt>
    <dgm:pt modelId="{AD54550B-8871-4725-929F-7940F46E1D42}" type="parTrans" cxnId="{6B6AB1F1-591E-4FE7-847D-4D943F79B296}">
      <dgm:prSet/>
      <dgm:spPr/>
      <dgm:t>
        <a:bodyPr/>
        <a:lstStyle/>
        <a:p>
          <a:endParaRPr lang="de-DE"/>
        </a:p>
      </dgm:t>
    </dgm:pt>
    <dgm:pt modelId="{52AF609F-6792-4AC1-AF95-F1A7742F12BF}" type="sibTrans" cxnId="{6B6AB1F1-591E-4FE7-847D-4D943F79B296}">
      <dgm:prSet/>
      <dgm:spPr/>
      <dgm:t>
        <a:bodyPr/>
        <a:lstStyle/>
        <a:p>
          <a:endParaRPr lang="de-DE"/>
        </a:p>
      </dgm:t>
    </dgm:pt>
    <dgm:pt modelId="{B8045214-B910-4C83-A908-1A83D5D50897}">
      <dgm:prSet phldrT="[Text]" custT="1"/>
      <dgm:spPr>
        <a:xfrm>
          <a:off x="4335030" y="66049"/>
          <a:ext cx="1557050" cy="622820"/>
        </a:xfrm>
        <a:prstGeom prst="chevron">
          <a:avLst/>
        </a:prstGeom>
        <a:solidFill>
          <a:srgbClr val="F49F25">
            <a:alpha val="7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Anreizsysteme</a:t>
          </a:r>
        </a:p>
      </dgm:t>
    </dgm:pt>
    <dgm:pt modelId="{052EE224-B600-46F7-AEDE-E8207949A155}" type="parTrans" cxnId="{7A02D48D-AE50-42C8-BCF4-B00F418D3F91}">
      <dgm:prSet/>
      <dgm:spPr/>
      <dgm:t>
        <a:bodyPr/>
        <a:lstStyle/>
        <a:p>
          <a:endParaRPr lang="de-DE"/>
        </a:p>
      </dgm:t>
    </dgm:pt>
    <dgm:pt modelId="{264E61BD-B3A9-4E5B-8206-55409C60645C}" type="sibTrans" cxnId="{7A02D48D-AE50-42C8-BCF4-B00F418D3F91}">
      <dgm:prSet/>
      <dgm:spPr/>
      <dgm:t>
        <a:bodyPr/>
        <a:lstStyle/>
        <a:p>
          <a:endParaRPr lang="de-DE"/>
        </a:p>
      </dgm:t>
    </dgm:pt>
    <dgm:pt modelId="{1E14D347-EDB0-4FB6-88D4-7EF44ADAF18A}">
      <dgm:prSet phldrT="[Text]" custT="1"/>
      <dgm:spPr>
        <a:xfrm>
          <a:off x="5674093" y="66049"/>
          <a:ext cx="1557050" cy="622820"/>
        </a:xfrm>
        <a:prstGeom prst="chevron">
          <a:avLst/>
        </a:prstGeom>
        <a:solidFill>
          <a:srgbClr val="F49F25">
            <a:alpha val="6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Benchmark</a:t>
          </a:r>
        </a:p>
      </dgm:t>
    </dgm:pt>
    <dgm:pt modelId="{409155BD-8139-4551-B66A-157BC9E60D34}" type="parTrans" cxnId="{274BE185-D802-4E61-A881-588104667D1A}">
      <dgm:prSet/>
      <dgm:spPr/>
      <dgm:t>
        <a:bodyPr/>
        <a:lstStyle/>
        <a:p>
          <a:endParaRPr lang="de-DE"/>
        </a:p>
      </dgm:t>
    </dgm:pt>
    <dgm:pt modelId="{0C1964B9-A625-4D0E-B53F-F300BADBEE81}" type="sibTrans" cxnId="{274BE185-D802-4E61-A881-588104667D1A}">
      <dgm:prSet/>
      <dgm:spPr/>
      <dgm:t>
        <a:bodyPr/>
        <a:lstStyle/>
        <a:p>
          <a:endParaRPr lang="de-DE"/>
        </a:p>
      </dgm:t>
    </dgm:pt>
    <dgm:pt modelId="{70B55A40-03BF-42E3-9EFB-43A2B5FF01FC}">
      <dgm:prSet phldrT="[Text]" custT="1"/>
      <dgm:spPr>
        <a:xfrm>
          <a:off x="7013156" y="66049"/>
          <a:ext cx="1557050" cy="622820"/>
        </a:xfrm>
        <a:prstGeom prst="chevron">
          <a:avLst/>
        </a:prstGeom>
        <a:solidFill>
          <a:srgbClr val="F49F25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Wettbewerbe</a:t>
          </a:r>
        </a:p>
      </dgm:t>
    </dgm:pt>
    <dgm:pt modelId="{B11BF37A-309E-44B6-AF97-2D5240DBD5D5}" type="parTrans" cxnId="{95E18278-6003-45E2-9491-0A2733FE2E37}">
      <dgm:prSet/>
      <dgm:spPr/>
      <dgm:t>
        <a:bodyPr/>
        <a:lstStyle/>
        <a:p>
          <a:endParaRPr lang="de-DE"/>
        </a:p>
      </dgm:t>
    </dgm:pt>
    <dgm:pt modelId="{F3A7D85E-5259-4120-AF86-B3F972529234}" type="sibTrans" cxnId="{95E18278-6003-45E2-9491-0A2733FE2E37}">
      <dgm:prSet/>
      <dgm:spPr/>
      <dgm:t>
        <a:bodyPr/>
        <a:lstStyle/>
        <a:p>
          <a:endParaRPr lang="de-DE"/>
        </a:p>
      </dgm:t>
    </dgm:pt>
    <dgm:pt modelId="{8343443B-391F-47DA-8F27-878DCD01A8F7}">
      <dgm:prSet phldrT="[Text]" custT="1"/>
      <dgm:spPr>
        <a:xfrm>
          <a:off x="7013156" y="921489"/>
          <a:ext cx="1557050" cy="622820"/>
        </a:xfrm>
        <a:prstGeom prst="chevron">
          <a:avLst/>
        </a:prstGeom>
        <a:solidFill>
          <a:srgbClr val="F49F25">
            <a:lumMod val="75000"/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Energietage</a:t>
          </a:r>
        </a:p>
      </dgm:t>
    </dgm:pt>
    <dgm:pt modelId="{5466409C-8FD2-46BF-9ECF-939150D6DBAF}" type="parTrans" cxnId="{46D0EF87-EBC9-439B-86CF-F65D413F658D}">
      <dgm:prSet/>
      <dgm:spPr/>
      <dgm:t>
        <a:bodyPr/>
        <a:lstStyle/>
        <a:p>
          <a:endParaRPr lang="de-DE"/>
        </a:p>
      </dgm:t>
    </dgm:pt>
    <dgm:pt modelId="{EDDAB38B-A6C0-4CE8-B478-91EB2AD25E4E}" type="sibTrans" cxnId="{46D0EF87-EBC9-439B-86CF-F65D413F658D}">
      <dgm:prSet/>
      <dgm:spPr/>
      <dgm:t>
        <a:bodyPr/>
        <a:lstStyle/>
        <a:p>
          <a:endParaRPr lang="de-DE"/>
        </a:p>
      </dgm:t>
    </dgm:pt>
    <dgm:pt modelId="{10860C30-9269-48B2-9F9A-03216A87DB75}">
      <dgm:prSet phldrT="[Text]" custT="1"/>
      <dgm:spPr>
        <a:xfrm>
          <a:off x="4335030" y="1776929"/>
          <a:ext cx="1557050" cy="622820"/>
        </a:xfrm>
        <a:prstGeom prst="chevron">
          <a:avLst/>
        </a:prstGeom>
        <a:solidFill>
          <a:srgbClr val="64B446">
            <a:alpha val="7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Medien</a:t>
          </a:r>
        </a:p>
      </dgm:t>
    </dgm:pt>
    <dgm:pt modelId="{4CE5B8A0-A4C7-4C1A-8C17-9B5B4C7F2922}" type="parTrans" cxnId="{D4F2E247-94B2-4744-9747-F39ACA601491}">
      <dgm:prSet/>
      <dgm:spPr/>
      <dgm:t>
        <a:bodyPr/>
        <a:lstStyle/>
        <a:p>
          <a:endParaRPr lang="de-DE"/>
        </a:p>
      </dgm:t>
    </dgm:pt>
    <dgm:pt modelId="{559A00E5-7BF0-4AB9-A803-BA2786DEA638}" type="sibTrans" cxnId="{D4F2E247-94B2-4744-9747-F39ACA601491}">
      <dgm:prSet/>
      <dgm:spPr/>
      <dgm:t>
        <a:bodyPr/>
        <a:lstStyle/>
        <a:p>
          <a:endParaRPr lang="de-DE"/>
        </a:p>
      </dgm:t>
    </dgm:pt>
    <dgm:pt modelId="{19B11093-B1E4-42ED-BC89-E4E9617958AE}">
      <dgm:prSet phldrT="[Text]" custT="1"/>
      <dgm:spPr>
        <a:xfrm>
          <a:off x="5674093" y="1776929"/>
          <a:ext cx="1557050" cy="622820"/>
        </a:xfrm>
        <a:prstGeom prst="chevron">
          <a:avLst/>
        </a:prstGeom>
        <a:solidFill>
          <a:srgbClr val="64B446">
            <a:alpha val="6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Materialien</a:t>
          </a:r>
        </a:p>
      </dgm:t>
    </dgm:pt>
    <dgm:pt modelId="{AB484412-D5FE-4F0F-85D5-72F01BF4341A}" type="parTrans" cxnId="{06168CFC-088B-46A1-A60C-84E99C58B16E}">
      <dgm:prSet/>
      <dgm:spPr/>
      <dgm:t>
        <a:bodyPr/>
        <a:lstStyle/>
        <a:p>
          <a:endParaRPr lang="de-DE"/>
        </a:p>
      </dgm:t>
    </dgm:pt>
    <dgm:pt modelId="{0A02591E-D9F3-45AD-8576-54FBE4C473E5}" type="sibTrans" cxnId="{06168CFC-088B-46A1-A60C-84E99C58B16E}">
      <dgm:prSet/>
      <dgm:spPr/>
      <dgm:t>
        <a:bodyPr/>
        <a:lstStyle/>
        <a:p>
          <a:endParaRPr lang="de-DE"/>
        </a:p>
      </dgm:t>
    </dgm:pt>
    <dgm:pt modelId="{C31D5ED6-6BD5-4732-A940-127CE79FEE58}">
      <dgm:prSet phldrT="[Text]" custT="1"/>
      <dgm:spPr>
        <a:xfrm>
          <a:off x="7013156" y="1776929"/>
          <a:ext cx="1557050" cy="622820"/>
        </a:xfrm>
        <a:prstGeom prst="chevron">
          <a:avLst/>
        </a:prstGeom>
        <a:solidFill>
          <a:srgbClr val="64B446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Aushänge</a:t>
          </a:r>
        </a:p>
      </dgm:t>
    </dgm:pt>
    <dgm:pt modelId="{E965A6CA-7010-44C5-8EA3-0B3D1A2EF914}" type="parTrans" cxnId="{1C02D503-A334-4A1C-8B6D-48718AA2F4EB}">
      <dgm:prSet/>
      <dgm:spPr/>
      <dgm:t>
        <a:bodyPr/>
        <a:lstStyle/>
        <a:p>
          <a:endParaRPr lang="de-DE"/>
        </a:p>
      </dgm:t>
    </dgm:pt>
    <dgm:pt modelId="{A3FEEEC9-40A6-4ABF-81E7-633AE0BF1BE2}" type="sibTrans" cxnId="{1C02D503-A334-4A1C-8B6D-48718AA2F4EB}">
      <dgm:prSet/>
      <dgm:spPr/>
      <dgm:t>
        <a:bodyPr/>
        <a:lstStyle/>
        <a:p>
          <a:endParaRPr lang="de-DE"/>
        </a:p>
      </dgm:t>
    </dgm:pt>
    <dgm:pt modelId="{F54F4155-A9FE-46F1-BF06-8D1AD4F66222}">
      <dgm:prSet phldrT="[Text]"/>
      <dgm:spPr>
        <a:xfrm>
          <a:off x="24814" y="2568585"/>
          <a:ext cx="1875964" cy="750385"/>
        </a:xfrm>
        <a:prstGeom prst="chevron">
          <a:avLst/>
        </a:prstGeom>
        <a:solidFill>
          <a:srgbClr val="199C6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befähigen</a:t>
          </a:r>
        </a:p>
      </dgm:t>
    </dgm:pt>
    <dgm:pt modelId="{07C4B90A-8ED3-441B-A7DB-03C9459E3FF0}" type="parTrans" cxnId="{9DAC56A4-7B4B-462D-B10F-0C39D77CB959}">
      <dgm:prSet/>
      <dgm:spPr/>
      <dgm:t>
        <a:bodyPr/>
        <a:lstStyle/>
        <a:p>
          <a:endParaRPr lang="de-DE"/>
        </a:p>
      </dgm:t>
    </dgm:pt>
    <dgm:pt modelId="{00785826-23AC-44B4-A5B6-B0D270E2B8E2}" type="sibTrans" cxnId="{9DAC56A4-7B4B-462D-B10F-0C39D77CB959}">
      <dgm:prSet/>
      <dgm:spPr/>
      <dgm:t>
        <a:bodyPr/>
        <a:lstStyle/>
        <a:p>
          <a:endParaRPr lang="de-DE"/>
        </a:p>
      </dgm:t>
    </dgm:pt>
    <dgm:pt modelId="{87467AF4-9954-4C97-B872-CD21BE218ACA}">
      <dgm:prSet phldrT="[Text]"/>
      <dgm:spPr>
        <a:xfrm>
          <a:off x="24814" y="4279465"/>
          <a:ext cx="1875964" cy="750385"/>
        </a:xfrm>
        <a:prstGeom prst="chevron">
          <a:avLst/>
        </a:prstGeom>
        <a:solidFill>
          <a:srgbClr val="0669B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überzeugen</a:t>
          </a:r>
        </a:p>
      </dgm:t>
    </dgm:pt>
    <dgm:pt modelId="{E8C4E751-E6F4-4563-B98A-99ADE320631A}" type="parTrans" cxnId="{185F63B4-0441-4723-82E9-7717B49E446F}">
      <dgm:prSet/>
      <dgm:spPr/>
      <dgm:t>
        <a:bodyPr/>
        <a:lstStyle/>
        <a:p>
          <a:endParaRPr lang="de-DE"/>
        </a:p>
      </dgm:t>
    </dgm:pt>
    <dgm:pt modelId="{1452E300-8414-43D6-9E93-248EBFAF5798}" type="sibTrans" cxnId="{185F63B4-0441-4723-82E9-7717B49E446F}">
      <dgm:prSet/>
      <dgm:spPr/>
      <dgm:t>
        <a:bodyPr/>
        <a:lstStyle/>
        <a:p>
          <a:endParaRPr lang="de-DE"/>
        </a:p>
      </dgm:t>
    </dgm:pt>
    <dgm:pt modelId="{D76B38AF-C2FA-4636-BF20-4BC399DF0CD7}">
      <dgm:prSet phldrT="[Text]"/>
      <dgm:spPr>
        <a:xfrm>
          <a:off x="24814" y="3424025"/>
          <a:ext cx="1875964" cy="750385"/>
        </a:xfrm>
        <a:prstGeom prst="chevron">
          <a:avLst/>
        </a:prstGeom>
        <a:solidFill>
          <a:srgbClr val="7ABCC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schützen</a:t>
          </a:r>
        </a:p>
      </dgm:t>
    </dgm:pt>
    <dgm:pt modelId="{334948EF-EFBD-4D24-B527-EA54EA37977C}" type="parTrans" cxnId="{5E960C24-CC40-4841-BFC2-C0F5A5F5993B}">
      <dgm:prSet/>
      <dgm:spPr/>
      <dgm:t>
        <a:bodyPr/>
        <a:lstStyle/>
        <a:p>
          <a:endParaRPr lang="de-DE"/>
        </a:p>
      </dgm:t>
    </dgm:pt>
    <dgm:pt modelId="{074868AD-2DEB-4D38-BADA-DBA00F0803E8}" type="sibTrans" cxnId="{5E960C24-CC40-4841-BFC2-C0F5A5F5993B}">
      <dgm:prSet/>
      <dgm:spPr/>
      <dgm:t>
        <a:bodyPr/>
        <a:lstStyle/>
        <a:p>
          <a:endParaRPr lang="de-DE"/>
        </a:p>
      </dgm:t>
    </dgm:pt>
    <dgm:pt modelId="{6C7FD647-C4D2-4919-8304-9CD56F50E808}">
      <dgm:prSet phldrT="[Text]" custT="1"/>
      <dgm:spPr>
        <a:xfrm>
          <a:off x="1656903" y="2632368"/>
          <a:ext cx="1557050" cy="622820"/>
        </a:xfrm>
        <a:prstGeom prst="chevron">
          <a:avLst/>
        </a:prstGeom>
        <a:solidFill>
          <a:srgbClr val="199C6A"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Bedienung</a:t>
          </a:r>
        </a:p>
      </dgm:t>
    </dgm:pt>
    <dgm:pt modelId="{B27E891D-5048-4735-A8FE-D58E354843FB}" type="parTrans" cxnId="{6DFE7483-223C-4158-999A-E754B4B8A95B}">
      <dgm:prSet/>
      <dgm:spPr/>
      <dgm:t>
        <a:bodyPr/>
        <a:lstStyle/>
        <a:p>
          <a:endParaRPr lang="de-DE"/>
        </a:p>
      </dgm:t>
    </dgm:pt>
    <dgm:pt modelId="{7EB54401-07AA-4EAD-B5A2-45AD63F4CE77}" type="sibTrans" cxnId="{6DFE7483-223C-4158-999A-E754B4B8A95B}">
      <dgm:prSet/>
      <dgm:spPr/>
      <dgm:t>
        <a:bodyPr/>
        <a:lstStyle/>
        <a:p>
          <a:endParaRPr lang="de-DE"/>
        </a:p>
      </dgm:t>
    </dgm:pt>
    <dgm:pt modelId="{87798B80-EFDD-4577-80A1-C550979F341A}">
      <dgm:prSet phldrT="[Text]" custT="1"/>
      <dgm:spPr>
        <a:xfrm>
          <a:off x="2995966" y="2632368"/>
          <a:ext cx="1557050" cy="622820"/>
        </a:xfrm>
        <a:prstGeom prst="chevron">
          <a:avLst/>
        </a:prstGeom>
        <a:solidFill>
          <a:srgbClr val="199C6A">
            <a:alpha val="7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E-Learning</a:t>
          </a:r>
        </a:p>
      </dgm:t>
    </dgm:pt>
    <dgm:pt modelId="{433FB1AD-A0B9-47B7-A2C0-A63585F9673C}" type="parTrans" cxnId="{70F6C45D-8035-4BED-B0AB-D3858D8C0CF8}">
      <dgm:prSet/>
      <dgm:spPr/>
      <dgm:t>
        <a:bodyPr/>
        <a:lstStyle/>
        <a:p>
          <a:endParaRPr lang="de-DE"/>
        </a:p>
      </dgm:t>
    </dgm:pt>
    <dgm:pt modelId="{110E6C31-472B-44E5-899B-01202D336A80}" type="sibTrans" cxnId="{70F6C45D-8035-4BED-B0AB-D3858D8C0CF8}">
      <dgm:prSet/>
      <dgm:spPr/>
      <dgm:t>
        <a:bodyPr/>
        <a:lstStyle/>
        <a:p>
          <a:endParaRPr lang="de-DE"/>
        </a:p>
      </dgm:t>
    </dgm:pt>
    <dgm:pt modelId="{49BE4C59-0E59-467E-914B-E952E2D35E49}">
      <dgm:prSet phldrT="[Text]" custT="1"/>
      <dgm:spPr>
        <a:xfrm>
          <a:off x="4335030" y="2632368"/>
          <a:ext cx="1557050" cy="622820"/>
        </a:xfrm>
        <a:prstGeom prst="chevron">
          <a:avLst/>
        </a:prstGeom>
        <a:solidFill>
          <a:srgbClr val="199C6A">
            <a:alpha val="7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Checklisten Fachbereiche</a:t>
          </a:r>
        </a:p>
      </dgm:t>
    </dgm:pt>
    <dgm:pt modelId="{2410229C-D68E-4CDF-9C8D-13ACB07F1121}" type="parTrans" cxnId="{5714B737-9833-4A3F-A3D7-79BA48E2053C}">
      <dgm:prSet/>
      <dgm:spPr/>
      <dgm:t>
        <a:bodyPr/>
        <a:lstStyle/>
        <a:p>
          <a:endParaRPr lang="de-DE"/>
        </a:p>
      </dgm:t>
    </dgm:pt>
    <dgm:pt modelId="{F336BFF0-FA62-4262-8BB4-D7DB1688AAB9}" type="sibTrans" cxnId="{5714B737-9833-4A3F-A3D7-79BA48E2053C}">
      <dgm:prSet/>
      <dgm:spPr/>
      <dgm:t>
        <a:bodyPr/>
        <a:lstStyle/>
        <a:p>
          <a:endParaRPr lang="de-DE"/>
        </a:p>
      </dgm:t>
    </dgm:pt>
    <dgm:pt modelId="{46F6882F-F69B-4043-8B15-CD23217972BA}">
      <dgm:prSet phldrT="[Text]" custT="1"/>
      <dgm:spPr>
        <a:xfrm>
          <a:off x="5674093" y="2632368"/>
          <a:ext cx="1557050" cy="622820"/>
        </a:xfrm>
        <a:prstGeom prst="chevron">
          <a:avLst/>
        </a:prstGeom>
        <a:solidFill>
          <a:srgbClr val="199C6A">
            <a:alpha val="6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Wissen</a:t>
          </a:r>
        </a:p>
      </dgm:t>
    </dgm:pt>
    <dgm:pt modelId="{58D3992E-B15A-4905-B651-0A58C8CAE0D5}" type="parTrans" cxnId="{FA476C02-0BF6-4039-ADD9-941B3D805BDC}">
      <dgm:prSet/>
      <dgm:spPr/>
      <dgm:t>
        <a:bodyPr/>
        <a:lstStyle/>
        <a:p>
          <a:endParaRPr lang="de-DE"/>
        </a:p>
      </dgm:t>
    </dgm:pt>
    <dgm:pt modelId="{B81D2EBA-9412-4FE7-8BA6-66A5CAFCE523}" type="sibTrans" cxnId="{FA476C02-0BF6-4039-ADD9-941B3D805BDC}">
      <dgm:prSet/>
      <dgm:spPr/>
      <dgm:t>
        <a:bodyPr/>
        <a:lstStyle/>
        <a:p>
          <a:endParaRPr lang="de-DE"/>
        </a:p>
      </dgm:t>
    </dgm:pt>
    <dgm:pt modelId="{F3718637-FCE1-4284-BA23-473E0BBDFC86}">
      <dgm:prSet phldrT="[Text]" custT="1"/>
      <dgm:spPr>
        <a:xfrm>
          <a:off x="1656903" y="3487808"/>
          <a:ext cx="1557050" cy="622820"/>
        </a:xfrm>
        <a:prstGeom prst="chevron">
          <a:avLst/>
        </a:prstGeom>
        <a:solidFill>
          <a:srgbClr val="7ABCCE"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Fehlerkultur</a:t>
          </a:r>
        </a:p>
      </dgm:t>
    </dgm:pt>
    <dgm:pt modelId="{521D31CF-4B8F-4A42-95EC-7A228995662B}" type="parTrans" cxnId="{72BBA9CE-F565-439E-B11A-0E0B2272A9F5}">
      <dgm:prSet/>
      <dgm:spPr/>
      <dgm:t>
        <a:bodyPr/>
        <a:lstStyle/>
        <a:p>
          <a:endParaRPr lang="de-DE"/>
        </a:p>
      </dgm:t>
    </dgm:pt>
    <dgm:pt modelId="{112529DF-B0CA-4F6F-9283-166C0F2406FD}" type="sibTrans" cxnId="{72BBA9CE-F565-439E-B11A-0E0B2272A9F5}">
      <dgm:prSet/>
      <dgm:spPr/>
      <dgm:t>
        <a:bodyPr/>
        <a:lstStyle/>
        <a:p>
          <a:endParaRPr lang="de-DE"/>
        </a:p>
      </dgm:t>
    </dgm:pt>
    <dgm:pt modelId="{A9B5A552-0AB6-45CD-8587-E1EBBC4571A7}">
      <dgm:prSet phldrT="[Text]" custT="1"/>
      <dgm:spPr>
        <a:xfrm>
          <a:off x="2995966" y="3487808"/>
          <a:ext cx="1557050" cy="622820"/>
        </a:xfrm>
        <a:prstGeom prst="chevron">
          <a:avLst/>
        </a:prstGeom>
        <a:solidFill>
          <a:srgbClr val="7ABCCE">
            <a:alpha val="8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Checklisten</a:t>
          </a:r>
        </a:p>
      </dgm:t>
    </dgm:pt>
    <dgm:pt modelId="{6FC6A451-51FC-41B8-87EB-33211BDFB92E}" type="parTrans" cxnId="{B8F089B2-EFC4-493D-A393-33DE5D46684E}">
      <dgm:prSet/>
      <dgm:spPr/>
      <dgm:t>
        <a:bodyPr/>
        <a:lstStyle/>
        <a:p>
          <a:endParaRPr lang="de-DE"/>
        </a:p>
      </dgm:t>
    </dgm:pt>
    <dgm:pt modelId="{17CE5D93-F617-4CE9-9AD3-DB46CB941A69}" type="sibTrans" cxnId="{B8F089B2-EFC4-493D-A393-33DE5D46684E}">
      <dgm:prSet/>
      <dgm:spPr/>
      <dgm:t>
        <a:bodyPr/>
        <a:lstStyle/>
        <a:p>
          <a:endParaRPr lang="de-DE"/>
        </a:p>
      </dgm:t>
    </dgm:pt>
    <dgm:pt modelId="{DBA7DF64-868D-4C11-B109-2A5992A8AC52}">
      <dgm:prSet phldrT="[Text]" custT="1"/>
      <dgm:spPr>
        <a:xfrm>
          <a:off x="4335030" y="3487808"/>
          <a:ext cx="1557050" cy="622820"/>
        </a:xfrm>
        <a:prstGeom prst="chevron">
          <a:avLst/>
        </a:prstGeom>
        <a:solidFill>
          <a:srgbClr val="7ABCCE">
            <a:alpha val="7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Automatisieren</a:t>
          </a:r>
        </a:p>
      </dgm:t>
    </dgm:pt>
    <dgm:pt modelId="{C477F20D-AEE6-48EA-9CDF-436E59DB524E}" type="parTrans" cxnId="{E3610F0E-A0FF-459E-AFAD-90AB6506EC35}">
      <dgm:prSet/>
      <dgm:spPr/>
      <dgm:t>
        <a:bodyPr/>
        <a:lstStyle/>
        <a:p>
          <a:endParaRPr lang="de-DE"/>
        </a:p>
      </dgm:t>
    </dgm:pt>
    <dgm:pt modelId="{AAA7D7D8-B681-4074-9458-FDD9C42F1D4A}" type="sibTrans" cxnId="{E3610F0E-A0FF-459E-AFAD-90AB6506EC35}">
      <dgm:prSet/>
      <dgm:spPr/>
      <dgm:t>
        <a:bodyPr/>
        <a:lstStyle/>
        <a:p>
          <a:endParaRPr lang="de-DE"/>
        </a:p>
      </dgm:t>
    </dgm:pt>
    <dgm:pt modelId="{D8DDFF25-F712-49AE-92BF-9D0A7E87DEDA}">
      <dgm:prSet phldrT="[Text]" custT="1"/>
      <dgm:spPr>
        <a:xfrm>
          <a:off x="5674093" y="3487808"/>
          <a:ext cx="1557050" cy="622820"/>
        </a:xfrm>
        <a:prstGeom prst="chevron">
          <a:avLst/>
        </a:prstGeom>
        <a:solidFill>
          <a:srgbClr val="7ABCCE">
            <a:alpha val="6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PDCA</a:t>
          </a:r>
        </a:p>
      </dgm:t>
    </dgm:pt>
    <dgm:pt modelId="{604F18A3-0EC0-4916-BFF2-9CBFC4FCE2DB}" type="parTrans" cxnId="{1674DC58-2A18-4D6B-897E-B8D5E0F80752}">
      <dgm:prSet/>
      <dgm:spPr/>
      <dgm:t>
        <a:bodyPr/>
        <a:lstStyle/>
        <a:p>
          <a:endParaRPr lang="de-DE"/>
        </a:p>
      </dgm:t>
    </dgm:pt>
    <dgm:pt modelId="{2D874CE0-B0F6-46E2-86F3-BA885B79C54A}" type="sibTrans" cxnId="{1674DC58-2A18-4D6B-897E-B8D5E0F80752}">
      <dgm:prSet/>
      <dgm:spPr/>
      <dgm:t>
        <a:bodyPr/>
        <a:lstStyle/>
        <a:p>
          <a:endParaRPr lang="de-DE"/>
        </a:p>
      </dgm:t>
    </dgm:pt>
    <dgm:pt modelId="{A4F730FD-FC33-452E-A48D-4FC3095C44E5}">
      <dgm:prSet phldrT="[Text]" custT="1"/>
      <dgm:spPr>
        <a:xfrm>
          <a:off x="7013156" y="3487808"/>
          <a:ext cx="1557050" cy="622820"/>
        </a:xfrm>
        <a:prstGeom prst="chevron">
          <a:avLst/>
        </a:prstGeom>
        <a:solidFill>
          <a:srgbClr val="7ABCCE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Coaching</a:t>
          </a:r>
        </a:p>
      </dgm:t>
    </dgm:pt>
    <dgm:pt modelId="{7A6E5E84-6025-4261-B708-5C7C2D21A63D}" type="parTrans" cxnId="{168EAA45-BEB9-4830-A887-0AB284F4C4DA}">
      <dgm:prSet/>
      <dgm:spPr/>
      <dgm:t>
        <a:bodyPr/>
        <a:lstStyle/>
        <a:p>
          <a:endParaRPr lang="de-DE"/>
        </a:p>
      </dgm:t>
    </dgm:pt>
    <dgm:pt modelId="{266AF662-C3D9-4B36-98A0-CF01F11A827A}" type="sibTrans" cxnId="{168EAA45-BEB9-4830-A887-0AB284F4C4DA}">
      <dgm:prSet/>
      <dgm:spPr/>
      <dgm:t>
        <a:bodyPr/>
        <a:lstStyle/>
        <a:p>
          <a:endParaRPr lang="de-DE"/>
        </a:p>
      </dgm:t>
    </dgm:pt>
    <dgm:pt modelId="{D1E5B27B-A1AD-4E5C-8077-397155D3C068}">
      <dgm:prSet phldrT="[Text]" custT="1"/>
      <dgm:spPr>
        <a:xfrm>
          <a:off x="1656903" y="4343248"/>
          <a:ext cx="1557050" cy="622820"/>
        </a:xfrm>
        <a:prstGeom prst="chevron">
          <a:avLst/>
        </a:prstGeom>
        <a:solidFill>
          <a:srgbClr val="0669B2">
            <a:alpha val="9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Unternehmens-kultur</a:t>
          </a:r>
        </a:p>
      </dgm:t>
    </dgm:pt>
    <dgm:pt modelId="{7C76A974-9CD8-45FE-8FB7-6E673C46CC0D}" type="parTrans" cxnId="{32CAD5CA-4F51-440F-88D3-7B495D03AEF3}">
      <dgm:prSet/>
      <dgm:spPr/>
      <dgm:t>
        <a:bodyPr/>
        <a:lstStyle/>
        <a:p>
          <a:endParaRPr lang="de-DE"/>
        </a:p>
      </dgm:t>
    </dgm:pt>
    <dgm:pt modelId="{3CF05030-DA37-42CD-BA81-12B478CF96F2}" type="sibTrans" cxnId="{32CAD5CA-4F51-440F-88D3-7B495D03AEF3}">
      <dgm:prSet/>
      <dgm:spPr/>
      <dgm:t>
        <a:bodyPr/>
        <a:lstStyle/>
        <a:p>
          <a:endParaRPr lang="de-DE"/>
        </a:p>
      </dgm:t>
    </dgm:pt>
    <dgm:pt modelId="{3F594A75-981B-4AE7-8AF2-F807E47FB03C}">
      <dgm:prSet phldrT="[Text]" custT="1"/>
      <dgm:spPr>
        <a:xfrm>
          <a:off x="2995966" y="4343248"/>
          <a:ext cx="1557050" cy="622820"/>
        </a:xfrm>
        <a:prstGeom prst="chevron">
          <a:avLst/>
        </a:prstGeom>
        <a:solidFill>
          <a:srgbClr val="0669B2">
            <a:alpha val="8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Change Management</a:t>
          </a:r>
        </a:p>
      </dgm:t>
    </dgm:pt>
    <dgm:pt modelId="{A756D32A-06E4-4DFF-B2E3-D8AA67F93A93}" type="parTrans" cxnId="{18789888-ECFF-4598-9A9D-827E92F055ED}">
      <dgm:prSet/>
      <dgm:spPr/>
      <dgm:t>
        <a:bodyPr/>
        <a:lstStyle/>
        <a:p>
          <a:endParaRPr lang="de-DE"/>
        </a:p>
      </dgm:t>
    </dgm:pt>
    <dgm:pt modelId="{1207D54A-F684-4033-B8E4-844E850EF5E6}" type="sibTrans" cxnId="{18789888-ECFF-4598-9A9D-827E92F055ED}">
      <dgm:prSet/>
      <dgm:spPr/>
      <dgm:t>
        <a:bodyPr/>
        <a:lstStyle/>
        <a:p>
          <a:endParaRPr lang="de-DE"/>
        </a:p>
      </dgm:t>
    </dgm:pt>
    <dgm:pt modelId="{D08B421A-4364-4413-8D12-CF8965C5B596}">
      <dgm:prSet phldrT="[Text]" custT="1"/>
      <dgm:spPr>
        <a:xfrm>
          <a:off x="4335030" y="4343248"/>
          <a:ext cx="1557050" cy="622820"/>
        </a:xfrm>
        <a:prstGeom prst="chevron">
          <a:avLst/>
        </a:prstGeom>
        <a:solidFill>
          <a:srgbClr val="0669B2">
            <a:alpha val="7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Vorbilder</a:t>
          </a:r>
        </a:p>
      </dgm:t>
    </dgm:pt>
    <dgm:pt modelId="{102C8B89-C614-41DB-935C-4956A460AF15}" type="parTrans" cxnId="{56092CAE-E183-4DAB-A49D-A4EF633B1F51}">
      <dgm:prSet/>
      <dgm:spPr/>
      <dgm:t>
        <a:bodyPr/>
        <a:lstStyle/>
        <a:p>
          <a:endParaRPr lang="de-DE"/>
        </a:p>
      </dgm:t>
    </dgm:pt>
    <dgm:pt modelId="{8A8C8F07-B0CE-4116-ADA0-57935A21A6A3}" type="sibTrans" cxnId="{56092CAE-E183-4DAB-A49D-A4EF633B1F51}">
      <dgm:prSet/>
      <dgm:spPr/>
      <dgm:t>
        <a:bodyPr/>
        <a:lstStyle/>
        <a:p>
          <a:endParaRPr lang="de-DE"/>
        </a:p>
      </dgm:t>
    </dgm:pt>
    <dgm:pt modelId="{A8127BB2-82B4-461E-BEB4-AF580DF5AC37}">
      <dgm:prSet phldrT="[Text]" custT="1"/>
      <dgm:spPr>
        <a:xfrm>
          <a:off x="5674093" y="4343248"/>
          <a:ext cx="1557050" cy="622820"/>
        </a:xfrm>
        <a:prstGeom prst="chevron">
          <a:avLst/>
        </a:prstGeom>
        <a:solidFill>
          <a:srgbClr val="0669B2">
            <a:alpha val="6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Geschichten</a:t>
          </a:r>
        </a:p>
      </dgm:t>
    </dgm:pt>
    <dgm:pt modelId="{D534909A-2BB0-4C5B-8E7F-86B8948EA1FE}" type="parTrans" cxnId="{88D5B066-EBD2-4A59-B8FE-15437EA34A99}">
      <dgm:prSet/>
      <dgm:spPr/>
      <dgm:t>
        <a:bodyPr/>
        <a:lstStyle/>
        <a:p>
          <a:endParaRPr lang="de-DE"/>
        </a:p>
      </dgm:t>
    </dgm:pt>
    <dgm:pt modelId="{F7B6F2B5-E303-45F9-B3F0-2BE2B115FE98}" type="sibTrans" cxnId="{88D5B066-EBD2-4A59-B8FE-15437EA34A99}">
      <dgm:prSet/>
      <dgm:spPr/>
      <dgm:t>
        <a:bodyPr/>
        <a:lstStyle/>
        <a:p>
          <a:endParaRPr lang="de-DE"/>
        </a:p>
      </dgm:t>
    </dgm:pt>
    <dgm:pt modelId="{DE5AB340-881C-4E1E-9FB4-2109DBECF6E9}">
      <dgm:prSet phldrT="[Text]" custT="1"/>
      <dgm:spPr>
        <a:xfrm>
          <a:off x="7013156" y="4343248"/>
          <a:ext cx="1557050" cy="622820"/>
        </a:xfrm>
        <a:prstGeom prst="chevron">
          <a:avLst/>
        </a:prstGeom>
        <a:solidFill>
          <a:srgbClr val="0669B2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Rituale, Kontinuität</a:t>
          </a:r>
        </a:p>
      </dgm:t>
    </dgm:pt>
    <dgm:pt modelId="{AE63321C-B463-4B5E-B4BC-50D47E0E86A5}" type="parTrans" cxnId="{4B828460-EB86-4570-8811-0DDF0EBDA6CA}">
      <dgm:prSet/>
      <dgm:spPr/>
      <dgm:t>
        <a:bodyPr/>
        <a:lstStyle/>
        <a:p>
          <a:endParaRPr lang="de-DE"/>
        </a:p>
      </dgm:t>
    </dgm:pt>
    <dgm:pt modelId="{18136820-2DC6-40D4-8F89-104CC2F1794A}" type="sibTrans" cxnId="{4B828460-EB86-4570-8811-0DDF0EBDA6CA}">
      <dgm:prSet/>
      <dgm:spPr/>
      <dgm:t>
        <a:bodyPr/>
        <a:lstStyle/>
        <a:p>
          <a:endParaRPr lang="de-DE"/>
        </a:p>
      </dgm:t>
    </dgm:pt>
    <dgm:pt modelId="{8B438ABE-7A84-435B-ADB4-19CBAD38B6B1}">
      <dgm:prSet phldrT="[Text]" custT="1"/>
      <dgm:spPr>
        <a:xfrm>
          <a:off x="7013156" y="2632368"/>
          <a:ext cx="1557050" cy="622820"/>
        </a:xfrm>
        <a:prstGeom prst="chevron">
          <a:avLst/>
        </a:prstGeom>
        <a:solidFill>
          <a:srgbClr val="199C6A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de-DE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Fortbildung</a:t>
          </a:r>
        </a:p>
      </dgm:t>
    </dgm:pt>
    <dgm:pt modelId="{8EA31DA7-C65D-4A65-BBB1-FA0FE8B5B1A8}" type="parTrans" cxnId="{FE99B4A5-9763-4836-8E7C-2FD3CA556ADB}">
      <dgm:prSet/>
      <dgm:spPr/>
      <dgm:t>
        <a:bodyPr/>
        <a:lstStyle/>
        <a:p>
          <a:endParaRPr lang="de-DE"/>
        </a:p>
      </dgm:t>
    </dgm:pt>
    <dgm:pt modelId="{64ADAF31-57AB-4D8B-91D6-C9CC76062AF2}" type="sibTrans" cxnId="{FE99B4A5-9763-4836-8E7C-2FD3CA556ADB}">
      <dgm:prSet/>
      <dgm:spPr/>
      <dgm:t>
        <a:bodyPr/>
        <a:lstStyle/>
        <a:p>
          <a:endParaRPr lang="de-DE"/>
        </a:p>
      </dgm:t>
    </dgm:pt>
    <dgm:pt modelId="{214557C9-8919-4BDA-9FCC-99CF99D9DE4C}" type="pres">
      <dgm:prSet presAssocID="{20819C42-E30F-489D-8EB9-A1D05759EB1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696D48E-8FA0-4F8C-8B0C-438B24C2EAB6}" type="pres">
      <dgm:prSet presAssocID="{E6C19BA5-325B-4258-94F4-71F808C19D56}" presName="horFlow" presStyleCnt="0"/>
      <dgm:spPr/>
    </dgm:pt>
    <dgm:pt modelId="{E0CBC892-841E-46DE-A266-2869E5C03DFA}" type="pres">
      <dgm:prSet presAssocID="{E6C19BA5-325B-4258-94F4-71F808C19D56}" presName="bigChev" presStyleLbl="node1" presStyleIdx="0" presStyleCnt="6"/>
      <dgm:spPr/>
    </dgm:pt>
    <dgm:pt modelId="{0B761CEE-58EC-4ED6-861A-9BA057D0AFBF}" type="pres">
      <dgm:prSet presAssocID="{EB1C1D52-40E2-49F0-9858-9C33428D200D}" presName="parTrans" presStyleCnt="0"/>
      <dgm:spPr/>
    </dgm:pt>
    <dgm:pt modelId="{0EC57499-A8B2-4920-AD32-11D61A2009C5}" type="pres">
      <dgm:prSet presAssocID="{657230E7-1B02-46B8-BBC5-5C8281597D91}" presName="node" presStyleLbl="alignAccFollowNode1" presStyleIdx="0" presStyleCnt="30">
        <dgm:presLayoutVars>
          <dgm:bulletEnabled val="1"/>
        </dgm:presLayoutVars>
      </dgm:prSet>
      <dgm:spPr/>
    </dgm:pt>
    <dgm:pt modelId="{3E5A0DB0-393F-4FD1-826A-D6FE27BEB986}" type="pres">
      <dgm:prSet presAssocID="{AB0932FE-0D70-489C-8447-43E50D2C78FE}" presName="sibTrans" presStyleCnt="0"/>
      <dgm:spPr/>
    </dgm:pt>
    <dgm:pt modelId="{39CAE5B6-511D-4CAB-8FC8-5B3201A8ACFD}" type="pres">
      <dgm:prSet presAssocID="{FA4B7B06-2109-4AFB-8378-AEB654F11F1D}" presName="node" presStyleLbl="alignAccFollowNode1" presStyleIdx="1" presStyleCnt="30">
        <dgm:presLayoutVars>
          <dgm:bulletEnabled val="1"/>
        </dgm:presLayoutVars>
      </dgm:prSet>
      <dgm:spPr/>
    </dgm:pt>
    <dgm:pt modelId="{C573F775-559E-49AF-B627-8FC0AB17B8A0}" type="pres">
      <dgm:prSet presAssocID="{52AF609F-6792-4AC1-AF95-F1A7742F12BF}" presName="sibTrans" presStyleCnt="0"/>
      <dgm:spPr/>
    </dgm:pt>
    <dgm:pt modelId="{05A9CC36-733E-4CA2-87D6-B295FB8B7877}" type="pres">
      <dgm:prSet presAssocID="{B8045214-B910-4C83-A908-1A83D5D50897}" presName="node" presStyleLbl="alignAccFollowNode1" presStyleIdx="2" presStyleCnt="30">
        <dgm:presLayoutVars>
          <dgm:bulletEnabled val="1"/>
        </dgm:presLayoutVars>
      </dgm:prSet>
      <dgm:spPr/>
    </dgm:pt>
    <dgm:pt modelId="{05C70D07-05AA-427B-A5ED-70C8F839FA17}" type="pres">
      <dgm:prSet presAssocID="{264E61BD-B3A9-4E5B-8206-55409C60645C}" presName="sibTrans" presStyleCnt="0"/>
      <dgm:spPr/>
    </dgm:pt>
    <dgm:pt modelId="{C7816EB3-A758-44E1-9716-2B89F96A877D}" type="pres">
      <dgm:prSet presAssocID="{1E14D347-EDB0-4FB6-88D4-7EF44ADAF18A}" presName="node" presStyleLbl="alignAccFollowNode1" presStyleIdx="3" presStyleCnt="30">
        <dgm:presLayoutVars>
          <dgm:bulletEnabled val="1"/>
        </dgm:presLayoutVars>
      </dgm:prSet>
      <dgm:spPr/>
    </dgm:pt>
    <dgm:pt modelId="{44515CFE-5929-4FA3-B5F3-DC9D37D0F89E}" type="pres">
      <dgm:prSet presAssocID="{0C1964B9-A625-4D0E-B53F-F300BADBEE81}" presName="sibTrans" presStyleCnt="0"/>
      <dgm:spPr/>
    </dgm:pt>
    <dgm:pt modelId="{E9D6A19D-1C54-497A-977B-6B3FADC653D9}" type="pres">
      <dgm:prSet presAssocID="{70B55A40-03BF-42E3-9EFB-43A2B5FF01FC}" presName="node" presStyleLbl="alignAccFollowNode1" presStyleIdx="4" presStyleCnt="30">
        <dgm:presLayoutVars>
          <dgm:bulletEnabled val="1"/>
        </dgm:presLayoutVars>
      </dgm:prSet>
      <dgm:spPr/>
    </dgm:pt>
    <dgm:pt modelId="{F6DC2CE1-7872-48CB-BA5D-E8D7B1210791}" type="pres">
      <dgm:prSet presAssocID="{E6C19BA5-325B-4258-94F4-71F808C19D56}" presName="vSp" presStyleCnt="0"/>
      <dgm:spPr/>
    </dgm:pt>
    <dgm:pt modelId="{8C55A440-E25A-4600-A13E-FE816B2E9CA8}" type="pres">
      <dgm:prSet presAssocID="{6A32DF0D-19BA-4EA7-A3EA-2667D9A21846}" presName="horFlow" presStyleCnt="0"/>
      <dgm:spPr/>
    </dgm:pt>
    <dgm:pt modelId="{3469FE93-25D8-4F7A-AA2A-3B82B871F07B}" type="pres">
      <dgm:prSet presAssocID="{6A32DF0D-19BA-4EA7-A3EA-2667D9A21846}" presName="bigChev" presStyleLbl="node1" presStyleIdx="1" presStyleCnt="6"/>
      <dgm:spPr/>
    </dgm:pt>
    <dgm:pt modelId="{3C4FA1FC-7FDE-4990-97E6-87E15802DFF4}" type="pres">
      <dgm:prSet presAssocID="{A248D656-0435-4CB5-B95B-A48221EF9E94}" presName="parTrans" presStyleCnt="0"/>
      <dgm:spPr/>
    </dgm:pt>
    <dgm:pt modelId="{9FE1FEF1-AC15-44B8-9DFE-ACEDBA21889C}" type="pres">
      <dgm:prSet presAssocID="{6FCF858A-8510-451C-A0C5-2F77AAB54097}" presName="node" presStyleLbl="alignAccFollowNode1" presStyleIdx="5" presStyleCnt="30">
        <dgm:presLayoutVars>
          <dgm:bulletEnabled val="1"/>
        </dgm:presLayoutVars>
      </dgm:prSet>
      <dgm:spPr/>
    </dgm:pt>
    <dgm:pt modelId="{22C60C31-914A-4AC7-A621-1EFF7BF81725}" type="pres">
      <dgm:prSet presAssocID="{EC505385-A97C-48A0-A194-D384F8760CEB}" presName="sibTrans" presStyleCnt="0"/>
      <dgm:spPr/>
    </dgm:pt>
    <dgm:pt modelId="{4F642A6E-B068-4FB9-8633-E089EDD7ECE4}" type="pres">
      <dgm:prSet presAssocID="{AB936372-C5D0-431A-AEB3-C9CA514819EE}" presName="node" presStyleLbl="alignAccFollowNode1" presStyleIdx="6" presStyleCnt="30">
        <dgm:presLayoutVars>
          <dgm:bulletEnabled val="1"/>
        </dgm:presLayoutVars>
      </dgm:prSet>
      <dgm:spPr/>
    </dgm:pt>
    <dgm:pt modelId="{A4448E90-FAA0-4094-8368-7E284BDDF933}" type="pres">
      <dgm:prSet presAssocID="{324DFBB2-AAD1-477A-B191-023DA00E696B}" presName="sibTrans" presStyleCnt="0"/>
      <dgm:spPr/>
    </dgm:pt>
    <dgm:pt modelId="{99C237BB-700E-418B-A279-8B1AFE43DBA1}" type="pres">
      <dgm:prSet presAssocID="{99A1D180-11D7-411F-A5BE-07E12729F085}" presName="node" presStyleLbl="alignAccFollowNode1" presStyleIdx="7" presStyleCnt="30">
        <dgm:presLayoutVars>
          <dgm:bulletEnabled val="1"/>
        </dgm:presLayoutVars>
      </dgm:prSet>
      <dgm:spPr/>
    </dgm:pt>
    <dgm:pt modelId="{F37850E5-0673-420E-82C1-4DB37E867775}" type="pres">
      <dgm:prSet presAssocID="{AFE1E4BF-4781-4152-9AEA-0FDF221713F7}" presName="sibTrans" presStyleCnt="0"/>
      <dgm:spPr/>
    </dgm:pt>
    <dgm:pt modelId="{23464EA3-B7D0-48C2-A8A8-7A60F4F93940}" type="pres">
      <dgm:prSet presAssocID="{D9A7F9A0-AFA3-4D96-BC32-3BE3678D6753}" presName="node" presStyleLbl="alignAccFollowNode1" presStyleIdx="8" presStyleCnt="30">
        <dgm:presLayoutVars>
          <dgm:bulletEnabled val="1"/>
        </dgm:presLayoutVars>
      </dgm:prSet>
      <dgm:spPr/>
    </dgm:pt>
    <dgm:pt modelId="{B1C3E8A0-AB96-4A2F-B0F9-D8569B2C8B2F}" type="pres">
      <dgm:prSet presAssocID="{71C8AFFF-2B9D-4209-AA12-3DF5458749BD}" presName="sibTrans" presStyleCnt="0"/>
      <dgm:spPr/>
    </dgm:pt>
    <dgm:pt modelId="{6069B7D2-84CF-4388-8294-214EBF747812}" type="pres">
      <dgm:prSet presAssocID="{8343443B-391F-47DA-8F27-878DCD01A8F7}" presName="node" presStyleLbl="alignAccFollowNode1" presStyleIdx="9" presStyleCnt="30">
        <dgm:presLayoutVars>
          <dgm:bulletEnabled val="1"/>
        </dgm:presLayoutVars>
      </dgm:prSet>
      <dgm:spPr/>
    </dgm:pt>
    <dgm:pt modelId="{092093C7-2110-4438-98FA-6EAB6F43FFBB}" type="pres">
      <dgm:prSet presAssocID="{6A32DF0D-19BA-4EA7-A3EA-2667D9A21846}" presName="vSp" presStyleCnt="0"/>
      <dgm:spPr/>
    </dgm:pt>
    <dgm:pt modelId="{6AAE1734-5E71-40DC-A1B3-57093D793075}" type="pres">
      <dgm:prSet presAssocID="{E26ACE8D-9CA8-4C40-8963-824FEC2C3B00}" presName="horFlow" presStyleCnt="0"/>
      <dgm:spPr/>
    </dgm:pt>
    <dgm:pt modelId="{5A97C4D4-A878-443D-9798-C86BA6573CB4}" type="pres">
      <dgm:prSet presAssocID="{E26ACE8D-9CA8-4C40-8963-824FEC2C3B00}" presName="bigChev" presStyleLbl="node1" presStyleIdx="2" presStyleCnt="6"/>
      <dgm:spPr/>
    </dgm:pt>
    <dgm:pt modelId="{9A2B236C-81B4-4214-AD57-C5313C9580E9}" type="pres">
      <dgm:prSet presAssocID="{456D28CB-8757-4C15-8291-F5D550BBC260}" presName="parTrans" presStyleCnt="0"/>
      <dgm:spPr/>
    </dgm:pt>
    <dgm:pt modelId="{0FC285FE-E05A-4DCB-98A7-D86A684DD27A}" type="pres">
      <dgm:prSet presAssocID="{4A2D602B-9F04-4313-9347-796E3F6A291B}" presName="node" presStyleLbl="alignAccFollowNode1" presStyleIdx="10" presStyleCnt="30">
        <dgm:presLayoutVars>
          <dgm:bulletEnabled val="1"/>
        </dgm:presLayoutVars>
      </dgm:prSet>
      <dgm:spPr/>
    </dgm:pt>
    <dgm:pt modelId="{EEC5A2F4-54A7-4E4D-BA43-43564C4C464B}" type="pres">
      <dgm:prSet presAssocID="{C3288238-6835-4A0B-8F8E-64FE294FAAC4}" presName="sibTrans" presStyleCnt="0"/>
      <dgm:spPr/>
    </dgm:pt>
    <dgm:pt modelId="{8B305C19-5E8C-42F2-8E7E-D8E4EA2DA894}" type="pres">
      <dgm:prSet presAssocID="{0AC9F133-0C41-4FEE-9C31-8CB3A9DDAB8B}" presName="node" presStyleLbl="alignAccFollowNode1" presStyleIdx="11" presStyleCnt="30">
        <dgm:presLayoutVars>
          <dgm:bulletEnabled val="1"/>
        </dgm:presLayoutVars>
      </dgm:prSet>
      <dgm:spPr/>
    </dgm:pt>
    <dgm:pt modelId="{D5B8D93B-A6EB-40F0-87C3-4B5444729CD5}" type="pres">
      <dgm:prSet presAssocID="{4CBA7ED7-D816-487E-B80D-9C006D770E3C}" presName="sibTrans" presStyleCnt="0"/>
      <dgm:spPr/>
    </dgm:pt>
    <dgm:pt modelId="{60683E4C-B840-43A2-B11A-DAAC446B32C4}" type="pres">
      <dgm:prSet presAssocID="{10860C30-9269-48B2-9F9A-03216A87DB75}" presName="node" presStyleLbl="alignAccFollowNode1" presStyleIdx="12" presStyleCnt="30">
        <dgm:presLayoutVars>
          <dgm:bulletEnabled val="1"/>
        </dgm:presLayoutVars>
      </dgm:prSet>
      <dgm:spPr/>
    </dgm:pt>
    <dgm:pt modelId="{ADAFD9CB-9463-4904-A5D4-D16C445A95E8}" type="pres">
      <dgm:prSet presAssocID="{559A00E5-7BF0-4AB9-A803-BA2786DEA638}" presName="sibTrans" presStyleCnt="0"/>
      <dgm:spPr/>
    </dgm:pt>
    <dgm:pt modelId="{E0F721E2-5E34-4FDF-9250-E67690A274E7}" type="pres">
      <dgm:prSet presAssocID="{19B11093-B1E4-42ED-BC89-E4E9617958AE}" presName="node" presStyleLbl="alignAccFollowNode1" presStyleIdx="13" presStyleCnt="30">
        <dgm:presLayoutVars>
          <dgm:bulletEnabled val="1"/>
        </dgm:presLayoutVars>
      </dgm:prSet>
      <dgm:spPr/>
    </dgm:pt>
    <dgm:pt modelId="{15B2BFFB-2AB9-4CB6-9C83-3563D6A9F1FC}" type="pres">
      <dgm:prSet presAssocID="{0A02591E-D9F3-45AD-8576-54FBE4C473E5}" presName="sibTrans" presStyleCnt="0"/>
      <dgm:spPr/>
    </dgm:pt>
    <dgm:pt modelId="{BCF9872A-410E-4CAE-96FB-235B0B49EAB3}" type="pres">
      <dgm:prSet presAssocID="{C31D5ED6-6BD5-4732-A940-127CE79FEE58}" presName="node" presStyleLbl="alignAccFollowNode1" presStyleIdx="14" presStyleCnt="30">
        <dgm:presLayoutVars>
          <dgm:bulletEnabled val="1"/>
        </dgm:presLayoutVars>
      </dgm:prSet>
      <dgm:spPr/>
    </dgm:pt>
    <dgm:pt modelId="{6C15330E-628B-4D08-A9C4-203E78541F74}" type="pres">
      <dgm:prSet presAssocID="{E26ACE8D-9CA8-4C40-8963-824FEC2C3B00}" presName="vSp" presStyleCnt="0"/>
      <dgm:spPr/>
    </dgm:pt>
    <dgm:pt modelId="{E48237DD-3670-40CF-ADCA-E37F49EA51C1}" type="pres">
      <dgm:prSet presAssocID="{F54F4155-A9FE-46F1-BF06-8D1AD4F66222}" presName="horFlow" presStyleCnt="0"/>
      <dgm:spPr/>
    </dgm:pt>
    <dgm:pt modelId="{9B63BCE3-565F-44C2-BF76-2BD44F3B0074}" type="pres">
      <dgm:prSet presAssocID="{F54F4155-A9FE-46F1-BF06-8D1AD4F66222}" presName="bigChev" presStyleLbl="node1" presStyleIdx="3" presStyleCnt="6"/>
      <dgm:spPr/>
    </dgm:pt>
    <dgm:pt modelId="{E484D73F-FC66-44CF-995E-9B4C22CE4423}" type="pres">
      <dgm:prSet presAssocID="{B27E891D-5048-4735-A8FE-D58E354843FB}" presName="parTrans" presStyleCnt="0"/>
      <dgm:spPr/>
    </dgm:pt>
    <dgm:pt modelId="{B0EA1530-5E67-42E5-AEC1-A7BEA102742D}" type="pres">
      <dgm:prSet presAssocID="{6C7FD647-C4D2-4919-8304-9CD56F50E808}" presName="node" presStyleLbl="alignAccFollowNode1" presStyleIdx="15" presStyleCnt="30">
        <dgm:presLayoutVars>
          <dgm:bulletEnabled val="1"/>
        </dgm:presLayoutVars>
      </dgm:prSet>
      <dgm:spPr/>
    </dgm:pt>
    <dgm:pt modelId="{E2B7097F-0A4B-4537-9454-213B850CF645}" type="pres">
      <dgm:prSet presAssocID="{7EB54401-07AA-4EAD-B5A2-45AD63F4CE77}" presName="sibTrans" presStyleCnt="0"/>
      <dgm:spPr/>
    </dgm:pt>
    <dgm:pt modelId="{A3AF6C67-89AC-4612-87F2-C132E28715F4}" type="pres">
      <dgm:prSet presAssocID="{87798B80-EFDD-4577-80A1-C550979F341A}" presName="node" presStyleLbl="alignAccFollowNode1" presStyleIdx="16" presStyleCnt="30">
        <dgm:presLayoutVars>
          <dgm:bulletEnabled val="1"/>
        </dgm:presLayoutVars>
      </dgm:prSet>
      <dgm:spPr/>
    </dgm:pt>
    <dgm:pt modelId="{F734B81B-D371-4090-8F0A-4BF9E73E708D}" type="pres">
      <dgm:prSet presAssocID="{110E6C31-472B-44E5-899B-01202D336A80}" presName="sibTrans" presStyleCnt="0"/>
      <dgm:spPr/>
    </dgm:pt>
    <dgm:pt modelId="{42240598-6235-4F17-9158-318D2B27D4A9}" type="pres">
      <dgm:prSet presAssocID="{49BE4C59-0E59-467E-914B-E952E2D35E49}" presName="node" presStyleLbl="alignAccFollowNode1" presStyleIdx="17" presStyleCnt="30">
        <dgm:presLayoutVars>
          <dgm:bulletEnabled val="1"/>
        </dgm:presLayoutVars>
      </dgm:prSet>
      <dgm:spPr/>
    </dgm:pt>
    <dgm:pt modelId="{B75C83F3-1F45-4735-922E-F6F266112138}" type="pres">
      <dgm:prSet presAssocID="{F336BFF0-FA62-4262-8BB4-D7DB1688AAB9}" presName="sibTrans" presStyleCnt="0"/>
      <dgm:spPr/>
    </dgm:pt>
    <dgm:pt modelId="{F6870673-7F8A-41AD-9291-7D1ADE8CC9B6}" type="pres">
      <dgm:prSet presAssocID="{46F6882F-F69B-4043-8B15-CD23217972BA}" presName="node" presStyleLbl="alignAccFollowNode1" presStyleIdx="18" presStyleCnt="30">
        <dgm:presLayoutVars>
          <dgm:bulletEnabled val="1"/>
        </dgm:presLayoutVars>
      </dgm:prSet>
      <dgm:spPr/>
    </dgm:pt>
    <dgm:pt modelId="{871C2B4A-7C5C-4EF0-B4A4-3094582743DA}" type="pres">
      <dgm:prSet presAssocID="{B81D2EBA-9412-4FE7-8BA6-66A5CAFCE523}" presName="sibTrans" presStyleCnt="0"/>
      <dgm:spPr/>
    </dgm:pt>
    <dgm:pt modelId="{DDD0EC3A-A9EE-4B57-B0D3-A2F51E6846F7}" type="pres">
      <dgm:prSet presAssocID="{8B438ABE-7A84-435B-ADB4-19CBAD38B6B1}" presName="node" presStyleLbl="alignAccFollowNode1" presStyleIdx="19" presStyleCnt="30">
        <dgm:presLayoutVars>
          <dgm:bulletEnabled val="1"/>
        </dgm:presLayoutVars>
      </dgm:prSet>
      <dgm:spPr/>
    </dgm:pt>
    <dgm:pt modelId="{61C5A4AD-F808-4235-82E4-0548271412F6}" type="pres">
      <dgm:prSet presAssocID="{F54F4155-A9FE-46F1-BF06-8D1AD4F66222}" presName="vSp" presStyleCnt="0"/>
      <dgm:spPr/>
    </dgm:pt>
    <dgm:pt modelId="{C9F8D20B-4E8E-4B32-A72F-93DEA70B17E7}" type="pres">
      <dgm:prSet presAssocID="{D76B38AF-C2FA-4636-BF20-4BC399DF0CD7}" presName="horFlow" presStyleCnt="0"/>
      <dgm:spPr/>
    </dgm:pt>
    <dgm:pt modelId="{1188A86D-921C-4C2E-A81B-57406570CF1F}" type="pres">
      <dgm:prSet presAssocID="{D76B38AF-C2FA-4636-BF20-4BC399DF0CD7}" presName="bigChev" presStyleLbl="node1" presStyleIdx="4" presStyleCnt="6"/>
      <dgm:spPr/>
    </dgm:pt>
    <dgm:pt modelId="{D32C5D71-B7E5-400D-B956-010A6DFE7856}" type="pres">
      <dgm:prSet presAssocID="{521D31CF-4B8F-4A42-95EC-7A228995662B}" presName="parTrans" presStyleCnt="0"/>
      <dgm:spPr/>
    </dgm:pt>
    <dgm:pt modelId="{A2CA4AAF-5B78-4E80-AC43-C09EE94F4C12}" type="pres">
      <dgm:prSet presAssocID="{F3718637-FCE1-4284-BA23-473E0BBDFC86}" presName="node" presStyleLbl="alignAccFollowNode1" presStyleIdx="20" presStyleCnt="30">
        <dgm:presLayoutVars>
          <dgm:bulletEnabled val="1"/>
        </dgm:presLayoutVars>
      </dgm:prSet>
      <dgm:spPr/>
    </dgm:pt>
    <dgm:pt modelId="{F3EF5A86-81E0-475C-9C9F-DB56C952D18A}" type="pres">
      <dgm:prSet presAssocID="{112529DF-B0CA-4F6F-9283-166C0F2406FD}" presName="sibTrans" presStyleCnt="0"/>
      <dgm:spPr/>
    </dgm:pt>
    <dgm:pt modelId="{86772383-184D-4338-BBF2-9F3EE7456109}" type="pres">
      <dgm:prSet presAssocID="{A9B5A552-0AB6-45CD-8587-E1EBBC4571A7}" presName="node" presStyleLbl="alignAccFollowNode1" presStyleIdx="21" presStyleCnt="30">
        <dgm:presLayoutVars>
          <dgm:bulletEnabled val="1"/>
        </dgm:presLayoutVars>
      </dgm:prSet>
      <dgm:spPr/>
    </dgm:pt>
    <dgm:pt modelId="{09C69BD2-0DE3-43D3-8C05-C2E20B21E718}" type="pres">
      <dgm:prSet presAssocID="{17CE5D93-F617-4CE9-9AD3-DB46CB941A69}" presName="sibTrans" presStyleCnt="0"/>
      <dgm:spPr/>
    </dgm:pt>
    <dgm:pt modelId="{DAE6A969-1DDA-40D0-B7EF-C42AB7AB4B29}" type="pres">
      <dgm:prSet presAssocID="{DBA7DF64-868D-4C11-B109-2A5992A8AC52}" presName="node" presStyleLbl="alignAccFollowNode1" presStyleIdx="22" presStyleCnt="30">
        <dgm:presLayoutVars>
          <dgm:bulletEnabled val="1"/>
        </dgm:presLayoutVars>
      </dgm:prSet>
      <dgm:spPr/>
    </dgm:pt>
    <dgm:pt modelId="{31016528-A495-4722-9781-7819522EBB9E}" type="pres">
      <dgm:prSet presAssocID="{AAA7D7D8-B681-4074-9458-FDD9C42F1D4A}" presName="sibTrans" presStyleCnt="0"/>
      <dgm:spPr/>
    </dgm:pt>
    <dgm:pt modelId="{5D0BC6CE-D9E9-425F-AAB4-3FF57CE06C29}" type="pres">
      <dgm:prSet presAssocID="{D8DDFF25-F712-49AE-92BF-9D0A7E87DEDA}" presName="node" presStyleLbl="alignAccFollowNode1" presStyleIdx="23" presStyleCnt="30">
        <dgm:presLayoutVars>
          <dgm:bulletEnabled val="1"/>
        </dgm:presLayoutVars>
      </dgm:prSet>
      <dgm:spPr/>
    </dgm:pt>
    <dgm:pt modelId="{55582500-8B56-482B-B2E4-4F2E6FC89061}" type="pres">
      <dgm:prSet presAssocID="{2D874CE0-B0F6-46E2-86F3-BA885B79C54A}" presName="sibTrans" presStyleCnt="0"/>
      <dgm:spPr/>
    </dgm:pt>
    <dgm:pt modelId="{3F9CB453-C704-41B6-BCA9-986D6B2D5D5F}" type="pres">
      <dgm:prSet presAssocID="{A4F730FD-FC33-452E-A48D-4FC3095C44E5}" presName="node" presStyleLbl="alignAccFollowNode1" presStyleIdx="24" presStyleCnt="30">
        <dgm:presLayoutVars>
          <dgm:bulletEnabled val="1"/>
        </dgm:presLayoutVars>
      </dgm:prSet>
      <dgm:spPr/>
    </dgm:pt>
    <dgm:pt modelId="{6F297815-E704-4967-9F60-1306553151BE}" type="pres">
      <dgm:prSet presAssocID="{D76B38AF-C2FA-4636-BF20-4BC399DF0CD7}" presName="vSp" presStyleCnt="0"/>
      <dgm:spPr/>
    </dgm:pt>
    <dgm:pt modelId="{6E42B10D-7700-46B2-B2A7-D56FDF699B8F}" type="pres">
      <dgm:prSet presAssocID="{87467AF4-9954-4C97-B872-CD21BE218ACA}" presName="horFlow" presStyleCnt="0"/>
      <dgm:spPr/>
    </dgm:pt>
    <dgm:pt modelId="{E337BA27-9A33-464C-8581-51004DEE1119}" type="pres">
      <dgm:prSet presAssocID="{87467AF4-9954-4C97-B872-CD21BE218ACA}" presName="bigChev" presStyleLbl="node1" presStyleIdx="5" presStyleCnt="6"/>
      <dgm:spPr/>
    </dgm:pt>
    <dgm:pt modelId="{B6035975-78E2-4793-84BD-DFF4353EEA4A}" type="pres">
      <dgm:prSet presAssocID="{7C76A974-9CD8-45FE-8FB7-6E673C46CC0D}" presName="parTrans" presStyleCnt="0"/>
      <dgm:spPr/>
    </dgm:pt>
    <dgm:pt modelId="{0D04FF0A-F00C-4832-8814-EE89B6A971C0}" type="pres">
      <dgm:prSet presAssocID="{D1E5B27B-A1AD-4E5C-8077-397155D3C068}" presName="node" presStyleLbl="alignAccFollowNode1" presStyleIdx="25" presStyleCnt="30">
        <dgm:presLayoutVars>
          <dgm:bulletEnabled val="1"/>
        </dgm:presLayoutVars>
      </dgm:prSet>
      <dgm:spPr/>
    </dgm:pt>
    <dgm:pt modelId="{E57B1F13-1015-419E-A084-E152D5CD5C6D}" type="pres">
      <dgm:prSet presAssocID="{3CF05030-DA37-42CD-BA81-12B478CF96F2}" presName="sibTrans" presStyleCnt="0"/>
      <dgm:spPr/>
    </dgm:pt>
    <dgm:pt modelId="{D71F5526-3208-40F5-A072-1DF422AB9B66}" type="pres">
      <dgm:prSet presAssocID="{3F594A75-981B-4AE7-8AF2-F807E47FB03C}" presName="node" presStyleLbl="alignAccFollowNode1" presStyleIdx="26" presStyleCnt="30">
        <dgm:presLayoutVars>
          <dgm:bulletEnabled val="1"/>
        </dgm:presLayoutVars>
      </dgm:prSet>
      <dgm:spPr/>
    </dgm:pt>
    <dgm:pt modelId="{D50ED55F-59F7-4CA8-A459-0E9E341C73AD}" type="pres">
      <dgm:prSet presAssocID="{1207D54A-F684-4033-B8E4-844E850EF5E6}" presName="sibTrans" presStyleCnt="0"/>
      <dgm:spPr/>
    </dgm:pt>
    <dgm:pt modelId="{32A43EAE-2E26-4351-AA49-5C9F4774C2EF}" type="pres">
      <dgm:prSet presAssocID="{D08B421A-4364-4413-8D12-CF8965C5B596}" presName="node" presStyleLbl="alignAccFollowNode1" presStyleIdx="27" presStyleCnt="30">
        <dgm:presLayoutVars>
          <dgm:bulletEnabled val="1"/>
        </dgm:presLayoutVars>
      </dgm:prSet>
      <dgm:spPr/>
    </dgm:pt>
    <dgm:pt modelId="{F137B9F6-EF20-44AB-B878-C3634BC0DB5A}" type="pres">
      <dgm:prSet presAssocID="{8A8C8F07-B0CE-4116-ADA0-57935A21A6A3}" presName="sibTrans" presStyleCnt="0"/>
      <dgm:spPr/>
    </dgm:pt>
    <dgm:pt modelId="{33A640BD-4AC1-4FDC-93CB-CF800E4FF82D}" type="pres">
      <dgm:prSet presAssocID="{A8127BB2-82B4-461E-BEB4-AF580DF5AC37}" presName="node" presStyleLbl="alignAccFollowNode1" presStyleIdx="28" presStyleCnt="30">
        <dgm:presLayoutVars>
          <dgm:bulletEnabled val="1"/>
        </dgm:presLayoutVars>
      </dgm:prSet>
      <dgm:spPr/>
    </dgm:pt>
    <dgm:pt modelId="{20F71056-99A7-46AC-B8D8-778848852958}" type="pres">
      <dgm:prSet presAssocID="{F7B6F2B5-E303-45F9-B3F0-2BE2B115FE98}" presName="sibTrans" presStyleCnt="0"/>
      <dgm:spPr/>
    </dgm:pt>
    <dgm:pt modelId="{C1263683-AB4D-45E3-89DA-C3305E2261E6}" type="pres">
      <dgm:prSet presAssocID="{DE5AB340-881C-4E1E-9FB4-2109DBECF6E9}" presName="node" presStyleLbl="alignAccFollowNode1" presStyleIdx="29" presStyleCnt="30">
        <dgm:presLayoutVars>
          <dgm:bulletEnabled val="1"/>
        </dgm:presLayoutVars>
      </dgm:prSet>
      <dgm:spPr/>
    </dgm:pt>
  </dgm:ptLst>
  <dgm:cxnLst>
    <dgm:cxn modelId="{2FCBD600-0C26-43E8-853A-9E1A0C6DE99B}" type="presOf" srcId="{D9A7F9A0-AFA3-4D96-BC32-3BE3678D6753}" destId="{23464EA3-B7D0-48C2-A8A8-7A60F4F93940}" srcOrd="0" destOrd="0" presId="urn:microsoft.com/office/officeart/2005/8/layout/lProcess3"/>
    <dgm:cxn modelId="{CF902601-0714-4325-A753-D68DC0F3BF19}" type="presOf" srcId="{657230E7-1B02-46B8-BBC5-5C8281597D91}" destId="{0EC57499-A8B2-4920-AD32-11D61A2009C5}" srcOrd="0" destOrd="0" presId="urn:microsoft.com/office/officeart/2005/8/layout/lProcess3"/>
    <dgm:cxn modelId="{FA476C02-0BF6-4039-ADD9-941B3D805BDC}" srcId="{F54F4155-A9FE-46F1-BF06-8D1AD4F66222}" destId="{46F6882F-F69B-4043-8B15-CD23217972BA}" srcOrd="3" destOrd="0" parTransId="{58D3992E-B15A-4905-B651-0A58C8CAE0D5}" sibTransId="{B81D2EBA-9412-4FE7-8BA6-66A5CAFCE523}"/>
    <dgm:cxn modelId="{1C02D503-A334-4A1C-8B6D-48718AA2F4EB}" srcId="{E26ACE8D-9CA8-4C40-8963-824FEC2C3B00}" destId="{C31D5ED6-6BD5-4732-A940-127CE79FEE58}" srcOrd="4" destOrd="0" parTransId="{E965A6CA-7010-44C5-8EA3-0B3D1A2EF914}" sibTransId="{A3FEEEC9-40A6-4ABF-81E7-633AE0BF1BE2}"/>
    <dgm:cxn modelId="{50319F06-6873-41B7-A2F6-1F2FB2337893}" type="presOf" srcId="{D1E5B27B-A1AD-4E5C-8077-397155D3C068}" destId="{0D04FF0A-F00C-4832-8814-EE89B6A971C0}" srcOrd="0" destOrd="0" presId="urn:microsoft.com/office/officeart/2005/8/layout/lProcess3"/>
    <dgm:cxn modelId="{E3610F0E-A0FF-459E-AFAD-90AB6506EC35}" srcId="{D76B38AF-C2FA-4636-BF20-4BC399DF0CD7}" destId="{DBA7DF64-868D-4C11-B109-2A5992A8AC52}" srcOrd="2" destOrd="0" parTransId="{C477F20D-AEE6-48EA-9CDF-436E59DB524E}" sibTransId="{AAA7D7D8-B681-4074-9458-FDD9C42F1D4A}"/>
    <dgm:cxn modelId="{CAF4DF12-233B-4380-B38C-062FC8D29970}" type="presOf" srcId="{99A1D180-11D7-411F-A5BE-07E12729F085}" destId="{99C237BB-700E-418B-A279-8B1AFE43DBA1}" srcOrd="0" destOrd="0" presId="urn:microsoft.com/office/officeart/2005/8/layout/lProcess3"/>
    <dgm:cxn modelId="{5E960C24-CC40-4841-BFC2-C0F5A5F5993B}" srcId="{20819C42-E30F-489D-8EB9-A1D05759EB1E}" destId="{D76B38AF-C2FA-4636-BF20-4BC399DF0CD7}" srcOrd="4" destOrd="0" parTransId="{334948EF-EFBD-4D24-B527-EA54EA37977C}" sibTransId="{074868AD-2DEB-4D38-BADA-DBA00F0803E8}"/>
    <dgm:cxn modelId="{F06E8B25-C701-420F-B82D-8D6CB61D3026}" type="presOf" srcId="{F3718637-FCE1-4284-BA23-473E0BBDFC86}" destId="{A2CA4AAF-5B78-4E80-AC43-C09EE94F4C12}" srcOrd="0" destOrd="0" presId="urn:microsoft.com/office/officeart/2005/8/layout/lProcess3"/>
    <dgm:cxn modelId="{4BD4F02B-B3EB-4AF3-8A3A-86F13CB5B277}" type="presOf" srcId="{AB936372-C5D0-431A-AEB3-C9CA514819EE}" destId="{4F642A6E-B068-4FB9-8633-E089EDD7ECE4}" srcOrd="0" destOrd="0" presId="urn:microsoft.com/office/officeart/2005/8/layout/lProcess3"/>
    <dgm:cxn modelId="{8C2E0C2C-E397-4AF4-BFE8-ABFD350886C3}" type="presOf" srcId="{8343443B-391F-47DA-8F27-878DCD01A8F7}" destId="{6069B7D2-84CF-4388-8294-214EBF747812}" srcOrd="0" destOrd="0" presId="urn:microsoft.com/office/officeart/2005/8/layout/lProcess3"/>
    <dgm:cxn modelId="{5714B737-9833-4A3F-A3D7-79BA48E2053C}" srcId="{F54F4155-A9FE-46F1-BF06-8D1AD4F66222}" destId="{49BE4C59-0E59-467E-914B-E952E2D35E49}" srcOrd="2" destOrd="0" parTransId="{2410229C-D68E-4CDF-9C8D-13ACB07F1121}" sibTransId="{F336BFF0-FA62-4262-8BB4-D7DB1688AAB9}"/>
    <dgm:cxn modelId="{F7BF0838-26E8-44CB-817D-476EB263F712}" type="presOf" srcId="{8B438ABE-7A84-435B-ADB4-19CBAD38B6B1}" destId="{DDD0EC3A-A9EE-4B57-B0D3-A2F51E6846F7}" srcOrd="0" destOrd="0" presId="urn:microsoft.com/office/officeart/2005/8/layout/lProcess3"/>
    <dgm:cxn modelId="{9B852D39-02F4-4B34-AA1D-6CD0D31DE7DD}" srcId="{6A32DF0D-19BA-4EA7-A3EA-2667D9A21846}" destId="{AB936372-C5D0-431A-AEB3-C9CA514819EE}" srcOrd="1" destOrd="0" parTransId="{9CAD20B9-ADEA-42D1-8A09-F3179EDA6CDD}" sibTransId="{324DFBB2-AAD1-477A-B191-023DA00E696B}"/>
    <dgm:cxn modelId="{58146140-9568-40C0-990B-41C609809A10}" type="presOf" srcId="{6C7FD647-C4D2-4919-8304-9CD56F50E808}" destId="{B0EA1530-5E67-42E5-AEC1-A7BEA102742D}" srcOrd="0" destOrd="0" presId="urn:microsoft.com/office/officeart/2005/8/layout/lProcess3"/>
    <dgm:cxn modelId="{70F6C45D-8035-4BED-B0AB-D3858D8C0CF8}" srcId="{F54F4155-A9FE-46F1-BF06-8D1AD4F66222}" destId="{87798B80-EFDD-4577-80A1-C550979F341A}" srcOrd="1" destOrd="0" parTransId="{433FB1AD-A0B9-47B7-A2C0-A63585F9673C}" sibTransId="{110E6C31-472B-44E5-899B-01202D336A80}"/>
    <dgm:cxn modelId="{4B828460-EB86-4570-8811-0DDF0EBDA6CA}" srcId="{87467AF4-9954-4C97-B872-CD21BE218ACA}" destId="{DE5AB340-881C-4E1E-9FB4-2109DBECF6E9}" srcOrd="4" destOrd="0" parTransId="{AE63321C-B463-4B5E-B4BC-50D47E0E86A5}" sibTransId="{18136820-2DC6-40D4-8F89-104CC2F1794A}"/>
    <dgm:cxn modelId="{DC1DE261-1788-49F8-953F-15B6E1C4D687}" srcId="{E6C19BA5-325B-4258-94F4-71F808C19D56}" destId="{657230E7-1B02-46B8-BBC5-5C8281597D91}" srcOrd="0" destOrd="0" parTransId="{EB1C1D52-40E2-49F0-9858-9C33428D200D}" sibTransId="{AB0932FE-0D70-489C-8447-43E50D2C78FE}"/>
    <dgm:cxn modelId="{E63F7543-BB0A-4198-92FD-26E4F5AEC4C8}" type="presOf" srcId="{B8045214-B910-4C83-A908-1A83D5D50897}" destId="{05A9CC36-733E-4CA2-87D6-B295FB8B7877}" srcOrd="0" destOrd="0" presId="urn:microsoft.com/office/officeart/2005/8/layout/lProcess3"/>
    <dgm:cxn modelId="{01163245-02A8-4428-B51A-BCA566354A53}" type="presOf" srcId="{A4F730FD-FC33-452E-A48D-4FC3095C44E5}" destId="{3F9CB453-C704-41B6-BCA9-986D6B2D5D5F}" srcOrd="0" destOrd="0" presId="urn:microsoft.com/office/officeart/2005/8/layout/lProcess3"/>
    <dgm:cxn modelId="{168EAA45-BEB9-4830-A887-0AB284F4C4DA}" srcId="{D76B38AF-C2FA-4636-BF20-4BC399DF0CD7}" destId="{A4F730FD-FC33-452E-A48D-4FC3095C44E5}" srcOrd="4" destOrd="0" parTransId="{7A6E5E84-6025-4261-B708-5C7C2D21A63D}" sibTransId="{266AF662-C3D9-4B36-98A0-CF01F11A827A}"/>
    <dgm:cxn modelId="{5C530946-4F4E-40F8-8BFC-03DFC8DC5F4C}" type="presOf" srcId="{D08B421A-4364-4413-8D12-CF8965C5B596}" destId="{32A43EAE-2E26-4351-AA49-5C9F4774C2EF}" srcOrd="0" destOrd="0" presId="urn:microsoft.com/office/officeart/2005/8/layout/lProcess3"/>
    <dgm:cxn modelId="{36CA1F46-1C29-4831-8130-3DB5AC53EBF0}" srcId="{20819C42-E30F-489D-8EB9-A1D05759EB1E}" destId="{E6C19BA5-325B-4258-94F4-71F808C19D56}" srcOrd="0" destOrd="0" parTransId="{9A1ACE3E-8E87-41CF-A7B9-5A408C4C79A1}" sibTransId="{855D313E-D81A-4B37-A2E8-8F9BA0AFCF12}"/>
    <dgm:cxn modelId="{88D5B066-EBD2-4A59-B8FE-15437EA34A99}" srcId="{87467AF4-9954-4C97-B872-CD21BE218ACA}" destId="{A8127BB2-82B4-461E-BEB4-AF580DF5AC37}" srcOrd="3" destOrd="0" parTransId="{D534909A-2BB0-4C5B-8E7F-86B8948EA1FE}" sibTransId="{F7B6F2B5-E303-45F9-B3F0-2BE2B115FE98}"/>
    <dgm:cxn modelId="{D4F2E247-94B2-4744-9747-F39ACA601491}" srcId="{E26ACE8D-9CA8-4C40-8963-824FEC2C3B00}" destId="{10860C30-9269-48B2-9F9A-03216A87DB75}" srcOrd="2" destOrd="0" parTransId="{4CE5B8A0-A4C7-4C1A-8C17-9B5B4C7F2922}" sibTransId="{559A00E5-7BF0-4AB9-A803-BA2786DEA638}"/>
    <dgm:cxn modelId="{7FCEA369-86F7-4DA3-A037-42614A369A6F}" srcId="{20819C42-E30F-489D-8EB9-A1D05759EB1E}" destId="{6A32DF0D-19BA-4EA7-A3EA-2667D9A21846}" srcOrd="1" destOrd="0" parTransId="{B5E08677-13F4-4539-9FDF-30BEA206CF4A}" sibTransId="{C8B1C0D3-D5A3-4ED3-8A5D-0FEFF8931E44}"/>
    <dgm:cxn modelId="{E591C949-7693-4CE3-9E10-F516DA43CEC5}" type="presOf" srcId="{49BE4C59-0E59-467E-914B-E952E2D35E49}" destId="{42240598-6235-4F17-9158-318D2B27D4A9}" srcOrd="0" destOrd="0" presId="urn:microsoft.com/office/officeart/2005/8/layout/lProcess3"/>
    <dgm:cxn modelId="{DF0CE06E-75D1-4D86-9558-65F2A002FD9A}" srcId="{20819C42-E30F-489D-8EB9-A1D05759EB1E}" destId="{E26ACE8D-9CA8-4C40-8963-824FEC2C3B00}" srcOrd="2" destOrd="0" parTransId="{F91D1BBA-2AB6-42E8-9BFC-5F711F79FC0D}" sibTransId="{78842397-874A-4382-AE9B-D9C9484A1EB4}"/>
    <dgm:cxn modelId="{B482AF6F-1083-4662-83EC-E9A0D11A3628}" type="presOf" srcId="{87798B80-EFDD-4577-80A1-C550979F341A}" destId="{A3AF6C67-89AC-4612-87F2-C132E28715F4}" srcOrd="0" destOrd="0" presId="urn:microsoft.com/office/officeart/2005/8/layout/lProcess3"/>
    <dgm:cxn modelId="{09A13754-2AF3-4D1B-BDA3-05AA1EA6EFF4}" type="presOf" srcId="{DE5AB340-881C-4E1E-9FB4-2109DBECF6E9}" destId="{C1263683-AB4D-45E3-89DA-C3305E2261E6}" srcOrd="0" destOrd="0" presId="urn:microsoft.com/office/officeart/2005/8/layout/lProcess3"/>
    <dgm:cxn modelId="{E80C9874-10D2-4388-90F6-EA145BFD047A}" type="presOf" srcId="{0AC9F133-0C41-4FEE-9C31-8CB3A9DDAB8B}" destId="{8B305C19-5E8C-42F2-8E7E-D8E4EA2DA894}" srcOrd="0" destOrd="0" presId="urn:microsoft.com/office/officeart/2005/8/layout/lProcess3"/>
    <dgm:cxn modelId="{6F641156-EBE4-4F74-B032-D84D7573705D}" type="presOf" srcId="{46F6882F-F69B-4043-8B15-CD23217972BA}" destId="{F6870673-7F8A-41AD-9291-7D1ADE8CC9B6}" srcOrd="0" destOrd="0" presId="urn:microsoft.com/office/officeart/2005/8/layout/lProcess3"/>
    <dgm:cxn modelId="{FBED4378-EEA6-4458-9ADE-6F584BC7477D}" type="presOf" srcId="{D8DDFF25-F712-49AE-92BF-9D0A7E87DEDA}" destId="{5D0BC6CE-D9E9-425F-AAB4-3FF57CE06C29}" srcOrd="0" destOrd="0" presId="urn:microsoft.com/office/officeart/2005/8/layout/lProcess3"/>
    <dgm:cxn modelId="{95E18278-6003-45E2-9491-0A2733FE2E37}" srcId="{E6C19BA5-325B-4258-94F4-71F808C19D56}" destId="{70B55A40-03BF-42E3-9EFB-43A2B5FF01FC}" srcOrd="4" destOrd="0" parTransId="{B11BF37A-309E-44B6-AF97-2D5240DBD5D5}" sibTransId="{F3A7D85E-5259-4120-AF86-B3F972529234}"/>
    <dgm:cxn modelId="{1674DC58-2A18-4D6B-897E-B8D5E0F80752}" srcId="{D76B38AF-C2FA-4636-BF20-4BC399DF0CD7}" destId="{D8DDFF25-F712-49AE-92BF-9D0A7E87DEDA}" srcOrd="3" destOrd="0" parTransId="{604F18A3-0EC0-4916-BFF2-9CBFC4FCE2DB}" sibTransId="{2D874CE0-B0F6-46E2-86F3-BA885B79C54A}"/>
    <dgm:cxn modelId="{2BCD457A-2C86-45CF-B51A-434BCE775196}" type="presOf" srcId="{20819C42-E30F-489D-8EB9-A1D05759EB1E}" destId="{214557C9-8919-4BDA-9FCC-99CF99D9DE4C}" srcOrd="0" destOrd="0" presId="urn:microsoft.com/office/officeart/2005/8/layout/lProcess3"/>
    <dgm:cxn modelId="{3FDC847F-5BE9-49D5-A56F-9709F12DDA9C}" type="presOf" srcId="{3F594A75-981B-4AE7-8AF2-F807E47FB03C}" destId="{D71F5526-3208-40F5-A072-1DF422AB9B66}" srcOrd="0" destOrd="0" presId="urn:microsoft.com/office/officeart/2005/8/layout/lProcess3"/>
    <dgm:cxn modelId="{F2258182-F2A2-4F13-821C-FF37398D00AC}" srcId="{6A32DF0D-19BA-4EA7-A3EA-2667D9A21846}" destId="{D9A7F9A0-AFA3-4D96-BC32-3BE3678D6753}" srcOrd="3" destOrd="0" parTransId="{0A4259A9-D1CD-4E3E-A542-B742715C05A2}" sibTransId="{71C8AFFF-2B9D-4209-AA12-3DF5458749BD}"/>
    <dgm:cxn modelId="{6DFE7483-223C-4158-999A-E754B4B8A95B}" srcId="{F54F4155-A9FE-46F1-BF06-8D1AD4F66222}" destId="{6C7FD647-C4D2-4919-8304-9CD56F50E808}" srcOrd="0" destOrd="0" parTransId="{B27E891D-5048-4735-A8FE-D58E354843FB}" sibTransId="{7EB54401-07AA-4EAD-B5A2-45AD63F4CE77}"/>
    <dgm:cxn modelId="{274BE185-D802-4E61-A881-588104667D1A}" srcId="{E6C19BA5-325B-4258-94F4-71F808C19D56}" destId="{1E14D347-EDB0-4FB6-88D4-7EF44ADAF18A}" srcOrd="3" destOrd="0" parTransId="{409155BD-8139-4551-B66A-157BC9E60D34}" sibTransId="{0C1964B9-A625-4D0E-B53F-F300BADBEE81}"/>
    <dgm:cxn modelId="{46D0EF87-EBC9-439B-86CF-F65D413F658D}" srcId="{6A32DF0D-19BA-4EA7-A3EA-2667D9A21846}" destId="{8343443B-391F-47DA-8F27-878DCD01A8F7}" srcOrd="4" destOrd="0" parTransId="{5466409C-8FD2-46BF-9ECF-939150D6DBAF}" sibTransId="{EDDAB38B-A6C0-4CE8-B478-91EB2AD25E4E}"/>
    <dgm:cxn modelId="{18789888-ECFF-4598-9A9D-827E92F055ED}" srcId="{87467AF4-9954-4C97-B872-CD21BE218ACA}" destId="{3F594A75-981B-4AE7-8AF2-F807E47FB03C}" srcOrd="1" destOrd="0" parTransId="{A756D32A-06E4-4DFF-B2E3-D8AA67F93A93}" sibTransId="{1207D54A-F684-4033-B8E4-844E850EF5E6}"/>
    <dgm:cxn modelId="{7A02D48D-AE50-42C8-BCF4-B00F418D3F91}" srcId="{E6C19BA5-325B-4258-94F4-71F808C19D56}" destId="{B8045214-B910-4C83-A908-1A83D5D50897}" srcOrd="2" destOrd="0" parTransId="{052EE224-B600-46F7-AEDE-E8207949A155}" sibTransId="{264E61BD-B3A9-4E5B-8206-55409C60645C}"/>
    <dgm:cxn modelId="{CC294D8F-44B0-4E97-9EC5-18D77A8BB398}" type="presOf" srcId="{F54F4155-A9FE-46F1-BF06-8D1AD4F66222}" destId="{9B63BCE3-565F-44C2-BF76-2BD44F3B0074}" srcOrd="0" destOrd="0" presId="urn:microsoft.com/office/officeart/2005/8/layout/lProcess3"/>
    <dgm:cxn modelId="{B68E6291-D00D-4AAA-AF64-8EC954A7CFDF}" type="presOf" srcId="{19B11093-B1E4-42ED-BC89-E4E9617958AE}" destId="{E0F721E2-5E34-4FDF-9250-E67690A274E7}" srcOrd="0" destOrd="0" presId="urn:microsoft.com/office/officeart/2005/8/layout/lProcess3"/>
    <dgm:cxn modelId="{A5EFE797-4196-4B8E-8EE6-FF5A072836D2}" srcId="{6A32DF0D-19BA-4EA7-A3EA-2667D9A21846}" destId="{6FCF858A-8510-451C-A0C5-2F77AAB54097}" srcOrd="0" destOrd="0" parTransId="{A248D656-0435-4CB5-B95B-A48221EF9E94}" sibTransId="{EC505385-A97C-48A0-A194-D384F8760CEB}"/>
    <dgm:cxn modelId="{476A3098-AF9B-4A47-896E-C80B7B6BDA51}" srcId="{E26ACE8D-9CA8-4C40-8963-824FEC2C3B00}" destId="{0AC9F133-0C41-4FEE-9C31-8CB3A9DDAB8B}" srcOrd="1" destOrd="0" parTransId="{E3DEB446-275C-4B6C-913E-EC445EAE94BC}" sibTransId="{4CBA7ED7-D816-487E-B80D-9C006D770E3C}"/>
    <dgm:cxn modelId="{6512E29F-4492-4AA7-BF86-3E0EDF521776}" type="presOf" srcId="{E26ACE8D-9CA8-4C40-8963-824FEC2C3B00}" destId="{5A97C4D4-A878-443D-9798-C86BA6573CB4}" srcOrd="0" destOrd="0" presId="urn:microsoft.com/office/officeart/2005/8/layout/lProcess3"/>
    <dgm:cxn modelId="{E64125A0-9954-4AEF-9AEF-779ED4F2922A}" srcId="{E26ACE8D-9CA8-4C40-8963-824FEC2C3B00}" destId="{4A2D602B-9F04-4313-9347-796E3F6A291B}" srcOrd="0" destOrd="0" parTransId="{456D28CB-8757-4C15-8291-F5D550BBC260}" sibTransId="{C3288238-6835-4A0B-8F8E-64FE294FAAC4}"/>
    <dgm:cxn modelId="{CF4F5AA0-2536-484F-84AE-E03B65511A58}" type="presOf" srcId="{6FCF858A-8510-451C-A0C5-2F77AAB54097}" destId="{9FE1FEF1-AC15-44B8-9DFE-ACEDBA21889C}" srcOrd="0" destOrd="0" presId="urn:microsoft.com/office/officeart/2005/8/layout/lProcess3"/>
    <dgm:cxn modelId="{9BD1D6A2-CEE9-4C94-9F56-8F3B8C9BFE6E}" type="presOf" srcId="{1E14D347-EDB0-4FB6-88D4-7EF44ADAF18A}" destId="{C7816EB3-A758-44E1-9716-2B89F96A877D}" srcOrd="0" destOrd="0" presId="urn:microsoft.com/office/officeart/2005/8/layout/lProcess3"/>
    <dgm:cxn modelId="{9DAC56A4-7B4B-462D-B10F-0C39D77CB959}" srcId="{20819C42-E30F-489D-8EB9-A1D05759EB1E}" destId="{F54F4155-A9FE-46F1-BF06-8D1AD4F66222}" srcOrd="3" destOrd="0" parTransId="{07C4B90A-8ED3-441B-A7DB-03C9459E3FF0}" sibTransId="{00785826-23AC-44B4-A5B6-B0D270E2B8E2}"/>
    <dgm:cxn modelId="{FE99B4A5-9763-4836-8E7C-2FD3CA556ADB}" srcId="{F54F4155-A9FE-46F1-BF06-8D1AD4F66222}" destId="{8B438ABE-7A84-435B-ADB4-19CBAD38B6B1}" srcOrd="4" destOrd="0" parTransId="{8EA31DA7-C65D-4A65-BBB1-FA0FE8B5B1A8}" sibTransId="{64ADAF31-57AB-4D8B-91D6-C9CC76062AF2}"/>
    <dgm:cxn modelId="{00D995A7-7AC6-43A1-BB8F-2D67C50864D0}" type="presOf" srcId="{D76B38AF-C2FA-4636-BF20-4BC399DF0CD7}" destId="{1188A86D-921C-4C2E-A81B-57406570CF1F}" srcOrd="0" destOrd="0" presId="urn:microsoft.com/office/officeart/2005/8/layout/lProcess3"/>
    <dgm:cxn modelId="{3BF854A9-0181-4ABF-8FC5-4E3B4A29E043}" type="presOf" srcId="{E6C19BA5-325B-4258-94F4-71F808C19D56}" destId="{E0CBC892-841E-46DE-A266-2869E5C03DFA}" srcOrd="0" destOrd="0" presId="urn:microsoft.com/office/officeart/2005/8/layout/lProcess3"/>
    <dgm:cxn modelId="{587F0EAA-7CDB-47CA-BF97-92E7ED006584}" type="presOf" srcId="{4A2D602B-9F04-4313-9347-796E3F6A291B}" destId="{0FC285FE-E05A-4DCB-98A7-D86A684DD27A}" srcOrd="0" destOrd="0" presId="urn:microsoft.com/office/officeart/2005/8/layout/lProcess3"/>
    <dgm:cxn modelId="{56092CAE-E183-4DAB-A49D-A4EF633B1F51}" srcId="{87467AF4-9954-4C97-B872-CD21BE218ACA}" destId="{D08B421A-4364-4413-8D12-CF8965C5B596}" srcOrd="2" destOrd="0" parTransId="{102C8B89-C614-41DB-935C-4956A460AF15}" sibTransId="{8A8C8F07-B0CE-4116-ADA0-57935A21A6A3}"/>
    <dgm:cxn modelId="{3331E5AF-E1D0-4A97-A2F1-729A7FCBEC08}" type="presOf" srcId="{6A32DF0D-19BA-4EA7-A3EA-2667D9A21846}" destId="{3469FE93-25D8-4F7A-AA2A-3B82B871F07B}" srcOrd="0" destOrd="0" presId="urn:microsoft.com/office/officeart/2005/8/layout/lProcess3"/>
    <dgm:cxn modelId="{B8F089B2-EFC4-493D-A393-33DE5D46684E}" srcId="{D76B38AF-C2FA-4636-BF20-4BC399DF0CD7}" destId="{A9B5A552-0AB6-45CD-8587-E1EBBC4571A7}" srcOrd="1" destOrd="0" parTransId="{6FC6A451-51FC-41B8-87EB-33211BDFB92E}" sibTransId="{17CE5D93-F617-4CE9-9AD3-DB46CB941A69}"/>
    <dgm:cxn modelId="{185F63B4-0441-4723-82E9-7717B49E446F}" srcId="{20819C42-E30F-489D-8EB9-A1D05759EB1E}" destId="{87467AF4-9954-4C97-B872-CD21BE218ACA}" srcOrd="5" destOrd="0" parTransId="{E8C4E751-E6F4-4563-B98A-99ADE320631A}" sibTransId="{1452E300-8414-43D6-9E93-248EBFAF5798}"/>
    <dgm:cxn modelId="{77EB57C3-7D3E-429F-8907-2242C83888BC}" type="presOf" srcId="{87467AF4-9954-4C97-B872-CD21BE218ACA}" destId="{E337BA27-9A33-464C-8581-51004DEE1119}" srcOrd="0" destOrd="0" presId="urn:microsoft.com/office/officeart/2005/8/layout/lProcess3"/>
    <dgm:cxn modelId="{32CAD5CA-4F51-440F-88D3-7B495D03AEF3}" srcId="{87467AF4-9954-4C97-B872-CD21BE218ACA}" destId="{D1E5B27B-A1AD-4E5C-8077-397155D3C068}" srcOrd="0" destOrd="0" parTransId="{7C76A974-9CD8-45FE-8FB7-6E673C46CC0D}" sibTransId="{3CF05030-DA37-42CD-BA81-12B478CF96F2}"/>
    <dgm:cxn modelId="{72BBA9CE-F565-439E-B11A-0E0B2272A9F5}" srcId="{D76B38AF-C2FA-4636-BF20-4BC399DF0CD7}" destId="{F3718637-FCE1-4284-BA23-473E0BBDFC86}" srcOrd="0" destOrd="0" parTransId="{521D31CF-4B8F-4A42-95EC-7A228995662B}" sibTransId="{112529DF-B0CA-4F6F-9283-166C0F2406FD}"/>
    <dgm:cxn modelId="{2F42B3CE-0497-480E-A947-1F0147BC9911}" type="presOf" srcId="{10860C30-9269-48B2-9F9A-03216A87DB75}" destId="{60683E4C-B840-43A2-B11A-DAAC446B32C4}" srcOrd="0" destOrd="0" presId="urn:microsoft.com/office/officeart/2005/8/layout/lProcess3"/>
    <dgm:cxn modelId="{B78507D2-3FFB-472E-B7E6-54C5D55F5CA3}" type="presOf" srcId="{70B55A40-03BF-42E3-9EFB-43A2B5FF01FC}" destId="{E9D6A19D-1C54-497A-977B-6B3FADC653D9}" srcOrd="0" destOrd="0" presId="urn:microsoft.com/office/officeart/2005/8/layout/lProcess3"/>
    <dgm:cxn modelId="{304C3BD8-C0D4-4652-B5CD-EE4F9B1E90BA}" type="presOf" srcId="{DBA7DF64-868D-4C11-B109-2A5992A8AC52}" destId="{DAE6A969-1DDA-40D0-B7EF-C42AB7AB4B29}" srcOrd="0" destOrd="0" presId="urn:microsoft.com/office/officeart/2005/8/layout/lProcess3"/>
    <dgm:cxn modelId="{0D588CDB-CBB3-4CB3-A5A1-5CF76A2FAE41}" type="presOf" srcId="{FA4B7B06-2109-4AFB-8378-AEB654F11F1D}" destId="{39CAE5B6-511D-4CAB-8FC8-5B3201A8ACFD}" srcOrd="0" destOrd="0" presId="urn:microsoft.com/office/officeart/2005/8/layout/lProcess3"/>
    <dgm:cxn modelId="{85E87FDD-D4C4-4022-BB53-6785884C9016}" type="presOf" srcId="{C31D5ED6-6BD5-4732-A940-127CE79FEE58}" destId="{BCF9872A-410E-4CAE-96FB-235B0B49EAB3}" srcOrd="0" destOrd="0" presId="urn:microsoft.com/office/officeart/2005/8/layout/lProcess3"/>
    <dgm:cxn modelId="{31AF40EF-A427-497B-B478-AC96199BD013}" type="presOf" srcId="{A9B5A552-0AB6-45CD-8587-E1EBBC4571A7}" destId="{86772383-184D-4338-BBF2-9F3EE7456109}" srcOrd="0" destOrd="0" presId="urn:microsoft.com/office/officeart/2005/8/layout/lProcess3"/>
    <dgm:cxn modelId="{6B6AB1F1-591E-4FE7-847D-4D943F79B296}" srcId="{E6C19BA5-325B-4258-94F4-71F808C19D56}" destId="{FA4B7B06-2109-4AFB-8378-AEB654F11F1D}" srcOrd="1" destOrd="0" parTransId="{AD54550B-8871-4725-929F-7940F46E1D42}" sibTransId="{52AF609F-6792-4AC1-AF95-F1A7742F12BF}"/>
    <dgm:cxn modelId="{56B194F8-E0DE-4001-B3D0-4AC530655811}" type="presOf" srcId="{A8127BB2-82B4-461E-BEB4-AF580DF5AC37}" destId="{33A640BD-4AC1-4FDC-93CB-CF800E4FF82D}" srcOrd="0" destOrd="0" presId="urn:microsoft.com/office/officeart/2005/8/layout/lProcess3"/>
    <dgm:cxn modelId="{17D3FFF9-B3D5-405F-A1C4-B21A54DC3CC4}" srcId="{6A32DF0D-19BA-4EA7-A3EA-2667D9A21846}" destId="{99A1D180-11D7-411F-A5BE-07E12729F085}" srcOrd="2" destOrd="0" parTransId="{B050618A-76FC-482F-AD6A-0B6E0BC4D6C8}" sibTransId="{AFE1E4BF-4781-4152-9AEA-0FDF221713F7}"/>
    <dgm:cxn modelId="{06168CFC-088B-46A1-A60C-84E99C58B16E}" srcId="{E26ACE8D-9CA8-4C40-8963-824FEC2C3B00}" destId="{19B11093-B1E4-42ED-BC89-E4E9617958AE}" srcOrd="3" destOrd="0" parTransId="{AB484412-D5FE-4F0F-85D5-72F01BF4341A}" sibTransId="{0A02591E-D9F3-45AD-8576-54FBE4C473E5}"/>
    <dgm:cxn modelId="{2309C05F-2C81-43CD-A257-D0DE084C23A2}" type="presParOf" srcId="{214557C9-8919-4BDA-9FCC-99CF99D9DE4C}" destId="{F696D48E-8FA0-4F8C-8B0C-438B24C2EAB6}" srcOrd="0" destOrd="0" presId="urn:microsoft.com/office/officeart/2005/8/layout/lProcess3"/>
    <dgm:cxn modelId="{0B254026-636E-4531-B4E9-E53B0CE90F45}" type="presParOf" srcId="{F696D48E-8FA0-4F8C-8B0C-438B24C2EAB6}" destId="{E0CBC892-841E-46DE-A266-2869E5C03DFA}" srcOrd="0" destOrd="0" presId="urn:microsoft.com/office/officeart/2005/8/layout/lProcess3"/>
    <dgm:cxn modelId="{A9867416-7CFD-453F-88E2-4666F2DE3A86}" type="presParOf" srcId="{F696D48E-8FA0-4F8C-8B0C-438B24C2EAB6}" destId="{0B761CEE-58EC-4ED6-861A-9BA057D0AFBF}" srcOrd="1" destOrd="0" presId="urn:microsoft.com/office/officeart/2005/8/layout/lProcess3"/>
    <dgm:cxn modelId="{EE696C80-8710-4204-81BD-906A1D737E4F}" type="presParOf" srcId="{F696D48E-8FA0-4F8C-8B0C-438B24C2EAB6}" destId="{0EC57499-A8B2-4920-AD32-11D61A2009C5}" srcOrd="2" destOrd="0" presId="urn:microsoft.com/office/officeart/2005/8/layout/lProcess3"/>
    <dgm:cxn modelId="{5785BE94-4C60-490A-8171-2EFA416F2C6E}" type="presParOf" srcId="{F696D48E-8FA0-4F8C-8B0C-438B24C2EAB6}" destId="{3E5A0DB0-393F-4FD1-826A-D6FE27BEB986}" srcOrd="3" destOrd="0" presId="urn:microsoft.com/office/officeart/2005/8/layout/lProcess3"/>
    <dgm:cxn modelId="{7CCE9AE4-6546-445F-94EF-EF06B27536BB}" type="presParOf" srcId="{F696D48E-8FA0-4F8C-8B0C-438B24C2EAB6}" destId="{39CAE5B6-511D-4CAB-8FC8-5B3201A8ACFD}" srcOrd="4" destOrd="0" presId="urn:microsoft.com/office/officeart/2005/8/layout/lProcess3"/>
    <dgm:cxn modelId="{053FED86-F53C-4D07-9E96-0207EBF67EA3}" type="presParOf" srcId="{F696D48E-8FA0-4F8C-8B0C-438B24C2EAB6}" destId="{C573F775-559E-49AF-B627-8FC0AB17B8A0}" srcOrd="5" destOrd="0" presId="urn:microsoft.com/office/officeart/2005/8/layout/lProcess3"/>
    <dgm:cxn modelId="{6D74D84D-FB79-48DC-8501-265C671FD430}" type="presParOf" srcId="{F696D48E-8FA0-4F8C-8B0C-438B24C2EAB6}" destId="{05A9CC36-733E-4CA2-87D6-B295FB8B7877}" srcOrd="6" destOrd="0" presId="urn:microsoft.com/office/officeart/2005/8/layout/lProcess3"/>
    <dgm:cxn modelId="{5DB5A603-B0C4-4775-93F4-DDA8980C9CF5}" type="presParOf" srcId="{F696D48E-8FA0-4F8C-8B0C-438B24C2EAB6}" destId="{05C70D07-05AA-427B-A5ED-70C8F839FA17}" srcOrd="7" destOrd="0" presId="urn:microsoft.com/office/officeart/2005/8/layout/lProcess3"/>
    <dgm:cxn modelId="{95D39F8C-6DEC-415C-83C1-3014B473A2C1}" type="presParOf" srcId="{F696D48E-8FA0-4F8C-8B0C-438B24C2EAB6}" destId="{C7816EB3-A758-44E1-9716-2B89F96A877D}" srcOrd="8" destOrd="0" presId="urn:microsoft.com/office/officeart/2005/8/layout/lProcess3"/>
    <dgm:cxn modelId="{AB8A1DB7-DB89-4B7D-A02B-89F0CD25434B}" type="presParOf" srcId="{F696D48E-8FA0-4F8C-8B0C-438B24C2EAB6}" destId="{44515CFE-5929-4FA3-B5F3-DC9D37D0F89E}" srcOrd="9" destOrd="0" presId="urn:microsoft.com/office/officeart/2005/8/layout/lProcess3"/>
    <dgm:cxn modelId="{F6CDF21D-B915-4336-A7E6-5BFF2A1844CC}" type="presParOf" srcId="{F696D48E-8FA0-4F8C-8B0C-438B24C2EAB6}" destId="{E9D6A19D-1C54-497A-977B-6B3FADC653D9}" srcOrd="10" destOrd="0" presId="urn:microsoft.com/office/officeart/2005/8/layout/lProcess3"/>
    <dgm:cxn modelId="{6A619135-CC6C-4DC6-BB0D-EAF462609636}" type="presParOf" srcId="{214557C9-8919-4BDA-9FCC-99CF99D9DE4C}" destId="{F6DC2CE1-7872-48CB-BA5D-E8D7B1210791}" srcOrd="1" destOrd="0" presId="urn:microsoft.com/office/officeart/2005/8/layout/lProcess3"/>
    <dgm:cxn modelId="{F6AAEAE9-8479-47F6-9E72-617824EBDD66}" type="presParOf" srcId="{214557C9-8919-4BDA-9FCC-99CF99D9DE4C}" destId="{8C55A440-E25A-4600-A13E-FE816B2E9CA8}" srcOrd="2" destOrd="0" presId="urn:microsoft.com/office/officeart/2005/8/layout/lProcess3"/>
    <dgm:cxn modelId="{921E0667-2206-4F53-B2AF-696B326459C6}" type="presParOf" srcId="{8C55A440-E25A-4600-A13E-FE816B2E9CA8}" destId="{3469FE93-25D8-4F7A-AA2A-3B82B871F07B}" srcOrd="0" destOrd="0" presId="urn:microsoft.com/office/officeart/2005/8/layout/lProcess3"/>
    <dgm:cxn modelId="{52713997-1767-4BD6-907E-06520B015E43}" type="presParOf" srcId="{8C55A440-E25A-4600-A13E-FE816B2E9CA8}" destId="{3C4FA1FC-7FDE-4990-97E6-87E15802DFF4}" srcOrd="1" destOrd="0" presId="urn:microsoft.com/office/officeart/2005/8/layout/lProcess3"/>
    <dgm:cxn modelId="{3E04FBB2-6B4E-4F93-A6FB-C15BBD6F2C38}" type="presParOf" srcId="{8C55A440-E25A-4600-A13E-FE816B2E9CA8}" destId="{9FE1FEF1-AC15-44B8-9DFE-ACEDBA21889C}" srcOrd="2" destOrd="0" presId="urn:microsoft.com/office/officeart/2005/8/layout/lProcess3"/>
    <dgm:cxn modelId="{728D6DB7-FA9D-425C-91FC-B134F210A509}" type="presParOf" srcId="{8C55A440-E25A-4600-A13E-FE816B2E9CA8}" destId="{22C60C31-914A-4AC7-A621-1EFF7BF81725}" srcOrd="3" destOrd="0" presId="urn:microsoft.com/office/officeart/2005/8/layout/lProcess3"/>
    <dgm:cxn modelId="{F7F303F5-8B35-44DE-84D7-3202984251D1}" type="presParOf" srcId="{8C55A440-E25A-4600-A13E-FE816B2E9CA8}" destId="{4F642A6E-B068-4FB9-8633-E089EDD7ECE4}" srcOrd="4" destOrd="0" presId="urn:microsoft.com/office/officeart/2005/8/layout/lProcess3"/>
    <dgm:cxn modelId="{EA433A2F-B0A1-428F-BB1A-DC9F79CDEB81}" type="presParOf" srcId="{8C55A440-E25A-4600-A13E-FE816B2E9CA8}" destId="{A4448E90-FAA0-4094-8368-7E284BDDF933}" srcOrd="5" destOrd="0" presId="urn:microsoft.com/office/officeart/2005/8/layout/lProcess3"/>
    <dgm:cxn modelId="{33415EC6-0D86-4B70-9957-C34DD8D2820B}" type="presParOf" srcId="{8C55A440-E25A-4600-A13E-FE816B2E9CA8}" destId="{99C237BB-700E-418B-A279-8B1AFE43DBA1}" srcOrd="6" destOrd="0" presId="urn:microsoft.com/office/officeart/2005/8/layout/lProcess3"/>
    <dgm:cxn modelId="{66E6435A-EA11-4F8F-A9EF-B378A5A0ADFF}" type="presParOf" srcId="{8C55A440-E25A-4600-A13E-FE816B2E9CA8}" destId="{F37850E5-0673-420E-82C1-4DB37E867775}" srcOrd="7" destOrd="0" presId="urn:microsoft.com/office/officeart/2005/8/layout/lProcess3"/>
    <dgm:cxn modelId="{E918163E-8F8D-4230-BDEE-0FDD8BA96E1C}" type="presParOf" srcId="{8C55A440-E25A-4600-A13E-FE816B2E9CA8}" destId="{23464EA3-B7D0-48C2-A8A8-7A60F4F93940}" srcOrd="8" destOrd="0" presId="urn:microsoft.com/office/officeart/2005/8/layout/lProcess3"/>
    <dgm:cxn modelId="{547A52E8-D53F-45B7-84E0-3246D74667C5}" type="presParOf" srcId="{8C55A440-E25A-4600-A13E-FE816B2E9CA8}" destId="{B1C3E8A0-AB96-4A2F-B0F9-D8569B2C8B2F}" srcOrd="9" destOrd="0" presId="urn:microsoft.com/office/officeart/2005/8/layout/lProcess3"/>
    <dgm:cxn modelId="{E3333694-A5C3-4028-8D79-9AC4127483F3}" type="presParOf" srcId="{8C55A440-E25A-4600-A13E-FE816B2E9CA8}" destId="{6069B7D2-84CF-4388-8294-214EBF747812}" srcOrd="10" destOrd="0" presId="urn:microsoft.com/office/officeart/2005/8/layout/lProcess3"/>
    <dgm:cxn modelId="{D59E2D55-73EA-4992-A440-607847DC0094}" type="presParOf" srcId="{214557C9-8919-4BDA-9FCC-99CF99D9DE4C}" destId="{092093C7-2110-4438-98FA-6EAB6F43FFBB}" srcOrd="3" destOrd="0" presId="urn:microsoft.com/office/officeart/2005/8/layout/lProcess3"/>
    <dgm:cxn modelId="{BBB14BC2-7817-4754-891C-8899520B5BB9}" type="presParOf" srcId="{214557C9-8919-4BDA-9FCC-99CF99D9DE4C}" destId="{6AAE1734-5E71-40DC-A1B3-57093D793075}" srcOrd="4" destOrd="0" presId="urn:microsoft.com/office/officeart/2005/8/layout/lProcess3"/>
    <dgm:cxn modelId="{32A8B758-9E74-4875-94BD-FFF2FC09EA5C}" type="presParOf" srcId="{6AAE1734-5E71-40DC-A1B3-57093D793075}" destId="{5A97C4D4-A878-443D-9798-C86BA6573CB4}" srcOrd="0" destOrd="0" presId="urn:microsoft.com/office/officeart/2005/8/layout/lProcess3"/>
    <dgm:cxn modelId="{2023C14D-52CB-4592-A249-DD8245F16506}" type="presParOf" srcId="{6AAE1734-5E71-40DC-A1B3-57093D793075}" destId="{9A2B236C-81B4-4214-AD57-C5313C9580E9}" srcOrd="1" destOrd="0" presId="urn:microsoft.com/office/officeart/2005/8/layout/lProcess3"/>
    <dgm:cxn modelId="{51542EE7-6A27-4B18-89C4-7965336CDA78}" type="presParOf" srcId="{6AAE1734-5E71-40DC-A1B3-57093D793075}" destId="{0FC285FE-E05A-4DCB-98A7-D86A684DD27A}" srcOrd="2" destOrd="0" presId="urn:microsoft.com/office/officeart/2005/8/layout/lProcess3"/>
    <dgm:cxn modelId="{D21A14F2-7B63-4501-928C-6333B674CEA5}" type="presParOf" srcId="{6AAE1734-5E71-40DC-A1B3-57093D793075}" destId="{EEC5A2F4-54A7-4E4D-BA43-43564C4C464B}" srcOrd="3" destOrd="0" presId="urn:microsoft.com/office/officeart/2005/8/layout/lProcess3"/>
    <dgm:cxn modelId="{826E52FF-8BC9-43E8-81F0-8751D55E1153}" type="presParOf" srcId="{6AAE1734-5E71-40DC-A1B3-57093D793075}" destId="{8B305C19-5E8C-42F2-8E7E-D8E4EA2DA894}" srcOrd="4" destOrd="0" presId="urn:microsoft.com/office/officeart/2005/8/layout/lProcess3"/>
    <dgm:cxn modelId="{67557090-963D-40C4-82BE-F0AD35E99B50}" type="presParOf" srcId="{6AAE1734-5E71-40DC-A1B3-57093D793075}" destId="{D5B8D93B-A6EB-40F0-87C3-4B5444729CD5}" srcOrd="5" destOrd="0" presId="urn:microsoft.com/office/officeart/2005/8/layout/lProcess3"/>
    <dgm:cxn modelId="{D4F20610-76B9-4377-A7F7-C652CC3D4DF6}" type="presParOf" srcId="{6AAE1734-5E71-40DC-A1B3-57093D793075}" destId="{60683E4C-B840-43A2-B11A-DAAC446B32C4}" srcOrd="6" destOrd="0" presId="urn:microsoft.com/office/officeart/2005/8/layout/lProcess3"/>
    <dgm:cxn modelId="{0FCEFA25-6C36-4117-8741-F0DA5D2AFA59}" type="presParOf" srcId="{6AAE1734-5E71-40DC-A1B3-57093D793075}" destId="{ADAFD9CB-9463-4904-A5D4-D16C445A95E8}" srcOrd="7" destOrd="0" presId="urn:microsoft.com/office/officeart/2005/8/layout/lProcess3"/>
    <dgm:cxn modelId="{8D85C13D-C19B-4A02-B9D5-3C457017E89C}" type="presParOf" srcId="{6AAE1734-5E71-40DC-A1B3-57093D793075}" destId="{E0F721E2-5E34-4FDF-9250-E67690A274E7}" srcOrd="8" destOrd="0" presId="urn:microsoft.com/office/officeart/2005/8/layout/lProcess3"/>
    <dgm:cxn modelId="{D4CF314D-6C72-472A-8ACC-41D09A6C3BE4}" type="presParOf" srcId="{6AAE1734-5E71-40DC-A1B3-57093D793075}" destId="{15B2BFFB-2AB9-4CB6-9C83-3563D6A9F1FC}" srcOrd="9" destOrd="0" presId="urn:microsoft.com/office/officeart/2005/8/layout/lProcess3"/>
    <dgm:cxn modelId="{69F349B4-FD4A-4009-9D28-4B243DBA57E2}" type="presParOf" srcId="{6AAE1734-5E71-40DC-A1B3-57093D793075}" destId="{BCF9872A-410E-4CAE-96FB-235B0B49EAB3}" srcOrd="10" destOrd="0" presId="urn:microsoft.com/office/officeart/2005/8/layout/lProcess3"/>
    <dgm:cxn modelId="{4CD8A681-831B-4AED-98D1-D125646D0D1A}" type="presParOf" srcId="{214557C9-8919-4BDA-9FCC-99CF99D9DE4C}" destId="{6C15330E-628B-4D08-A9C4-203E78541F74}" srcOrd="5" destOrd="0" presId="urn:microsoft.com/office/officeart/2005/8/layout/lProcess3"/>
    <dgm:cxn modelId="{98E14A5A-34AD-479A-AAE7-9471E3AD3D96}" type="presParOf" srcId="{214557C9-8919-4BDA-9FCC-99CF99D9DE4C}" destId="{E48237DD-3670-40CF-ADCA-E37F49EA51C1}" srcOrd="6" destOrd="0" presId="urn:microsoft.com/office/officeart/2005/8/layout/lProcess3"/>
    <dgm:cxn modelId="{FBA8AB11-ED59-4B1C-BCC3-574A29061CF4}" type="presParOf" srcId="{E48237DD-3670-40CF-ADCA-E37F49EA51C1}" destId="{9B63BCE3-565F-44C2-BF76-2BD44F3B0074}" srcOrd="0" destOrd="0" presId="urn:microsoft.com/office/officeart/2005/8/layout/lProcess3"/>
    <dgm:cxn modelId="{42A1749A-6646-420C-BC7A-53230E653AAB}" type="presParOf" srcId="{E48237DD-3670-40CF-ADCA-E37F49EA51C1}" destId="{E484D73F-FC66-44CF-995E-9B4C22CE4423}" srcOrd="1" destOrd="0" presId="urn:microsoft.com/office/officeart/2005/8/layout/lProcess3"/>
    <dgm:cxn modelId="{84D56D25-899C-44A3-919E-BDE087AEA489}" type="presParOf" srcId="{E48237DD-3670-40CF-ADCA-E37F49EA51C1}" destId="{B0EA1530-5E67-42E5-AEC1-A7BEA102742D}" srcOrd="2" destOrd="0" presId="urn:microsoft.com/office/officeart/2005/8/layout/lProcess3"/>
    <dgm:cxn modelId="{43729176-64D1-4B4E-AB62-4CEC58BA3887}" type="presParOf" srcId="{E48237DD-3670-40CF-ADCA-E37F49EA51C1}" destId="{E2B7097F-0A4B-4537-9454-213B850CF645}" srcOrd="3" destOrd="0" presId="urn:microsoft.com/office/officeart/2005/8/layout/lProcess3"/>
    <dgm:cxn modelId="{C369861B-D53D-4251-AAA1-E63542D1E6DF}" type="presParOf" srcId="{E48237DD-3670-40CF-ADCA-E37F49EA51C1}" destId="{A3AF6C67-89AC-4612-87F2-C132E28715F4}" srcOrd="4" destOrd="0" presId="urn:microsoft.com/office/officeart/2005/8/layout/lProcess3"/>
    <dgm:cxn modelId="{813E60FD-2DD0-4253-A403-00D9280025A9}" type="presParOf" srcId="{E48237DD-3670-40CF-ADCA-E37F49EA51C1}" destId="{F734B81B-D371-4090-8F0A-4BF9E73E708D}" srcOrd="5" destOrd="0" presId="urn:microsoft.com/office/officeart/2005/8/layout/lProcess3"/>
    <dgm:cxn modelId="{EB469BE2-E923-45D9-AD35-44A89F07998F}" type="presParOf" srcId="{E48237DD-3670-40CF-ADCA-E37F49EA51C1}" destId="{42240598-6235-4F17-9158-318D2B27D4A9}" srcOrd="6" destOrd="0" presId="urn:microsoft.com/office/officeart/2005/8/layout/lProcess3"/>
    <dgm:cxn modelId="{1848DBFC-93E6-4BD1-AF9E-3C25FDCEA253}" type="presParOf" srcId="{E48237DD-3670-40CF-ADCA-E37F49EA51C1}" destId="{B75C83F3-1F45-4735-922E-F6F266112138}" srcOrd="7" destOrd="0" presId="urn:microsoft.com/office/officeart/2005/8/layout/lProcess3"/>
    <dgm:cxn modelId="{26B6B7D6-489C-453C-8E5D-088696AEAA0F}" type="presParOf" srcId="{E48237DD-3670-40CF-ADCA-E37F49EA51C1}" destId="{F6870673-7F8A-41AD-9291-7D1ADE8CC9B6}" srcOrd="8" destOrd="0" presId="urn:microsoft.com/office/officeart/2005/8/layout/lProcess3"/>
    <dgm:cxn modelId="{8EEE631D-9565-4353-AFDD-FA0639EEC6FA}" type="presParOf" srcId="{E48237DD-3670-40CF-ADCA-E37F49EA51C1}" destId="{871C2B4A-7C5C-4EF0-B4A4-3094582743DA}" srcOrd="9" destOrd="0" presId="urn:microsoft.com/office/officeart/2005/8/layout/lProcess3"/>
    <dgm:cxn modelId="{72CDC5F9-09E6-4A46-83BE-9C2DE86B2367}" type="presParOf" srcId="{E48237DD-3670-40CF-ADCA-E37F49EA51C1}" destId="{DDD0EC3A-A9EE-4B57-B0D3-A2F51E6846F7}" srcOrd="10" destOrd="0" presId="urn:microsoft.com/office/officeart/2005/8/layout/lProcess3"/>
    <dgm:cxn modelId="{795472C8-59D2-4B6E-AF56-04A63D3B7BBA}" type="presParOf" srcId="{214557C9-8919-4BDA-9FCC-99CF99D9DE4C}" destId="{61C5A4AD-F808-4235-82E4-0548271412F6}" srcOrd="7" destOrd="0" presId="urn:microsoft.com/office/officeart/2005/8/layout/lProcess3"/>
    <dgm:cxn modelId="{77DF739A-C9DE-4216-9EA4-58A47F2CE9AB}" type="presParOf" srcId="{214557C9-8919-4BDA-9FCC-99CF99D9DE4C}" destId="{C9F8D20B-4E8E-4B32-A72F-93DEA70B17E7}" srcOrd="8" destOrd="0" presId="urn:microsoft.com/office/officeart/2005/8/layout/lProcess3"/>
    <dgm:cxn modelId="{2F180B7C-65D5-4991-B001-0360B5687E64}" type="presParOf" srcId="{C9F8D20B-4E8E-4B32-A72F-93DEA70B17E7}" destId="{1188A86D-921C-4C2E-A81B-57406570CF1F}" srcOrd="0" destOrd="0" presId="urn:microsoft.com/office/officeart/2005/8/layout/lProcess3"/>
    <dgm:cxn modelId="{4FA6ECCC-4351-48B3-AC31-B2A14A288B80}" type="presParOf" srcId="{C9F8D20B-4E8E-4B32-A72F-93DEA70B17E7}" destId="{D32C5D71-B7E5-400D-B956-010A6DFE7856}" srcOrd="1" destOrd="0" presId="urn:microsoft.com/office/officeart/2005/8/layout/lProcess3"/>
    <dgm:cxn modelId="{A274C23E-6614-4529-94AF-5565C6AADBEC}" type="presParOf" srcId="{C9F8D20B-4E8E-4B32-A72F-93DEA70B17E7}" destId="{A2CA4AAF-5B78-4E80-AC43-C09EE94F4C12}" srcOrd="2" destOrd="0" presId="urn:microsoft.com/office/officeart/2005/8/layout/lProcess3"/>
    <dgm:cxn modelId="{94F2BB18-3E4A-45A2-AEB6-57FB8AE37A6B}" type="presParOf" srcId="{C9F8D20B-4E8E-4B32-A72F-93DEA70B17E7}" destId="{F3EF5A86-81E0-475C-9C9F-DB56C952D18A}" srcOrd="3" destOrd="0" presId="urn:microsoft.com/office/officeart/2005/8/layout/lProcess3"/>
    <dgm:cxn modelId="{D159059A-58FB-4A08-8ABA-B2BEA5C73593}" type="presParOf" srcId="{C9F8D20B-4E8E-4B32-A72F-93DEA70B17E7}" destId="{86772383-184D-4338-BBF2-9F3EE7456109}" srcOrd="4" destOrd="0" presId="urn:microsoft.com/office/officeart/2005/8/layout/lProcess3"/>
    <dgm:cxn modelId="{74C5C3A5-8C5E-4D2A-89CD-8F1FB6F2E574}" type="presParOf" srcId="{C9F8D20B-4E8E-4B32-A72F-93DEA70B17E7}" destId="{09C69BD2-0DE3-43D3-8C05-C2E20B21E718}" srcOrd="5" destOrd="0" presId="urn:microsoft.com/office/officeart/2005/8/layout/lProcess3"/>
    <dgm:cxn modelId="{AE938AAE-0CAA-41A8-81A7-BA2A698C04A5}" type="presParOf" srcId="{C9F8D20B-4E8E-4B32-A72F-93DEA70B17E7}" destId="{DAE6A969-1DDA-40D0-B7EF-C42AB7AB4B29}" srcOrd="6" destOrd="0" presId="urn:microsoft.com/office/officeart/2005/8/layout/lProcess3"/>
    <dgm:cxn modelId="{E30D52AA-4506-41CD-A0D3-E093D8BB67AD}" type="presParOf" srcId="{C9F8D20B-4E8E-4B32-A72F-93DEA70B17E7}" destId="{31016528-A495-4722-9781-7819522EBB9E}" srcOrd="7" destOrd="0" presId="urn:microsoft.com/office/officeart/2005/8/layout/lProcess3"/>
    <dgm:cxn modelId="{30171953-60E4-4252-A0CD-BFF3E41D1D2A}" type="presParOf" srcId="{C9F8D20B-4E8E-4B32-A72F-93DEA70B17E7}" destId="{5D0BC6CE-D9E9-425F-AAB4-3FF57CE06C29}" srcOrd="8" destOrd="0" presId="urn:microsoft.com/office/officeart/2005/8/layout/lProcess3"/>
    <dgm:cxn modelId="{2B665680-696D-437B-8208-78CC2397218D}" type="presParOf" srcId="{C9F8D20B-4E8E-4B32-A72F-93DEA70B17E7}" destId="{55582500-8B56-482B-B2E4-4F2E6FC89061}" srcOrd="9" destOrd="0" presId="urn:microsoft.com/office/officeart/2005/8/layout/lProcess3"/>
    <dgm:cxn modelId="{D5F1FC30-2469-4397-8237-D1AE0C1A1047}" type="presParOf" srcId="{C9F8D20B-4E8E-4B32-A72F-93DEA70B17E7}" destId="{3F9CB453-C704-41B6-BCA9-986D6B2D5D5F}" srcOrd="10" destOrd="0" presId="urn:microsoft.com/office/officeart/2005/8/layout/lProcess3"/>
    <dgm:cxn modelId="{50E8FA7D-E683-4ADB-804F-F3C57DC4BABF}" type="presParOf" srcId="{214557C9-8919-4BDA-9FCC-99CF99D9DE4C}" destId="{6F297815-E704-4967-9F60-1306553151BE}" srcOrd="9" destOrd="0" presId="urn:microsoft.com/office/officeart/2005/8/layout/lProcess3"/>
    <dgm:cxn modelId="{65B3A58B-4269-491D-B6DD-5C76D3AB8B6B}" type="presParOf" srcId="{214557C9-8919-4BDA-9FCC-99CF99D9DE4C}" destId="{6E42B10D-7700-46B2-B2A7-D56FDF699B8F}" srcOrd="10" destOrd="0" presId="urn:microsoft.com/office/officeart/2005/8/layout/lProcess3"/>
    <dgm:cxn modelId="{F8425377-3B1D-4ECD-B5CC-4F1842B19B33}" type="presParOf" srcId="{6E42B10D-7700-46B2-B2A7-D56FDF699B8F}" destId="{E337BA27-9A33-464C-8581-51004DEE1119}" srcOrd="0" destOrd="0" presId="urn:microsoft.com/office/officeart/2005/8/layout/lProcess3"/>
    <dgm:cxn modelId="{F85C2F6B-A2CF-44CB-B07E-A19F32A056BA}" type="presParOf" srcId="{6E42B10D-7700-46B2-B2A7-D56FDF699B8F}" destId="{B6035975-78E2-4793-84BD-DFF4353EEA4A}" srcOrd="1" destOrd="0" presId="urn:microsoft.com/office/officeart/2005/8/layout/lProcess3"/>
    <dgm:cxn modelId="{704AD5DD-96B3-4B6E-B459-54D141EE2B3C}" type="presParOf" srcId="{6E42B10D-7700-46B2-B2A7-D56FDF699B8F}" destId="{0D04FF0A-F00C-4832-8814-EE89B6A971C0}" srcOrd="2" destOrd="0" presId="urn:microsoft.com/office/officeart/2005/8/layout/lProcess3"/>
    <dgm:cxn modelId="{2A9E71B0-749F-4DAA-A81E-8F5381BDE826}" type="presParOf" srcId="{6E42B10D-7700-46B2-B2A7-D56FDF699B8F}" destId="{E57B1F13-1015-419E-A084-E152D5CD5C6D}" srcOrd="3" destOrd="0" presId="urn:microsoft.com/office/officeart/2005/8/layout/lProcess3"/>
    <dgm:cxn modelId="{F73B860E-55B4-4625-9264-1C7BCDF25049}" type="presParOf" srcId="{6E42B10D-7700-46B2-B2A7-D56FDF699B8F}" destId="{D71F5526-3208-40F5-A072-1DF422AB9B66}" srcOrd="4" destOrd="0" presId="urn:microsoft.com/office/officeart/2005/8/layout/lProcess3"/>
    <dgm:cxn modelId="{E92DE7DE-594E-4C59-9BF5-E1A860FDE854}" type="presParOf" srcId="{6E42B10D-7700-46B2-B2A7-D56FDF699B8F}" destId="{D50ED55F-59F7-4CA8-A459-0E9E341C73AD}" srcOrd="5" destOrd="0" presId="urn:microsoft.com/office/officeart/2005/8/layout/lProcess3"/>
    <dgm:cxn modelId="{F1CB887A-B902-458E-BD9B-4AB9C793B2CB}" type="presParOf" srcId="{6E42B10D-7700-46B2-B2A7-D56FDF699B8F}" destId="{32A43EAE-2E26-4351-AA49-5C9F4774C2EF}" srcOrd="6" destOrd="0" presId="urn:microsoft.com/office/officeart/2005/8/layout/lProcess3"/>
    <dgm:cxn modelId="{D0AFD33B-D802-420A-8B6E-65CE8FA897B4}" type="presParOf" srcId="{6E42B10D-7700-46B2-B2A7-D56FDF699B8F}" destId="{F137B9F6-EF20-44AB-B878-C3634BC0DB5A}" srcOrd="7" destOrd="0" presId="urn:microsoft.com/office/officeart/2005/8/layout/lProcess3"/>
    <dgm:cxn modelId="{73F128D2-2E66-4EFB-9177-C5548E8DE91D}" type="presParOf" srcId="{6E42B10D-7700-46B2-B2A7-D56FDF699B8F}" destId="{33A640BD-4AC1-4FDC-93CB-CF800E4FF82D}" srcOrd="8" destOrd="0" presId="urn:microsoft.com/office/officeart/2005/8/layout/lProcess3"/>
    <dgm:cxn modelId="{DE364800-3646-4470-8EA8-46C0239A0355}" type="presParOf" srcId="{6E42B10D-7700-46B2-B2A7-D56FDF699B8F}" destId="{20F71056-99A7-46AC-B8D8-778848852958}" srcOrd="9" destOrd="0" presId="urn:microsoft.com/office/officeart/2005/8/layout/lProcess3"/>
    <dgm:cxn modelId="{277AE28E-54AD-422A-97CB-A8156DBA1EB4}" type="presParOf" srcId="{6E42B10D-7700-46B2-B2A7-D56FDF699B8F}" destId="{C1263683-AB4D-45E3-89DA-C3305E2261E6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AB1E8-9D7B-499D-ABCC-8FACD024A8A4}">
      <dsp:nvSpPr>
        <dsp:cNvPr id="0" name=""/>
        <dsp:cNvSpPr/>
      </dsp:nvSpPr>
      <dsp:spPr>
        <a:xfrm>
          <a:off x="344" y="0"/>
          <a:ext cx="2901148" cy="40653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bg1"/>
              </a:solidFill>
            </a:rPr>
            <a:t>Zielsystem</a:t>
          </a:r>
          <a:endParaRPr lang="es-ES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2251" y="11907"/>
        <a:ext cx="2877334" cy="382717"/>
      </dsp:txXfrm>
    </dsp:sp>
    <dsp:sp modelId="{8829BAC8-4B10-4291-8298-46CE9E8EB37F}">
      <dsp:nvSpPr>
        <dsp:cNvPr id="0" name=""/>
        <dsp:cNvSpPr/>
      </dsp:nvSpPr>
      <dsp:spPr>
        <a:xfrm>
          <a:off x="0" y="450191"/>
          <a:ext cx="2895484" cy="1958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System-Ziele</a:t>
          </a:r>
          <a:endParaRPr lang="es-ES" sz="2000" kern="1200" dirty="0"/>
        </a:p>
      </dsp:txBody>
      <dsp:txXfrm>
        <a:off x="57375" y="507566"/>
        <a:ext cx="2780734" cy="1844189"/>
      </dsp:txXfrm>
    </dsp:sp>
    <dsp:sp modelId="{2DD3E086-B28F-4ADC-B971-6CBA215F0237}">
      <dsp:nvSpPr>
        <dsp:cNvPr id="0" name=""/>
        <dsp:cNvSpPr/>
      </dsp:nvSpPr>
      <dsp:spPr>
        <a:xfrm>
          <a:off x="19793" y="2442209"/>
          <a:ext cx="2884190" cy="1958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Energie Ziele</a:t>
          </a:r>
        </a:p>
      </dsp:txBody>
      <dsp:txXfrm>
        <a:off x="77168" y="2499584"/>
        <a:ext cx="2769440" cy="1844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11266-00F0-44C1-BB56-E3D3188CC66E}">
      <dsp:nvSpPr>
        <dsp:cNvPr id="0" name=""/>
        <dsp:cNvSpPr/>
      </dsp:nvSpPr>
      <dsp:spPr>
        <a:xfrm>
          <a:off x="1038346" y="47795"/>
          <a:ext cx="1692233" cy="1769401"/>
        </a:xfrm>
        <a:prstGeom prst="trapezoid">
          <a:avLst>
            <a:gd name="adj" fmla="val 51671"/>
          </a:avLst>
        </a:prstGeom>
        <a:solidFill>
          <a:srgbClr val="88E28F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100" b="1" kern="1200" dirty="0">
              <a:solidFill>
                <a:schemeClr val="bg1"/>
              </a:solidFill>
            </a:rPr>
          </a:br>
          <a:endParaRPr lang="de-DE" sz="1100" b="1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100" b="1" kern="1200" dirty="0">
              <a:solidFill>
                <a:schemeClr val="bg1"/>
              </a:solidFill>
            </a:rPr>
          </a:br>
          <a:r>
            <a:rPr lang="en-GB" sz="1200" b="1" kern="1200" dirty="0" err="1">
              <a:solidFill>
                <a:schemeClr val="tx1"/>
              </a:solidFill>
            </a:rPr>
            <a:t>Fach</a:t>
          </a:r>
          <a:r>
            <a:rPr lang="en-GB" sz="1200" b="1" kern="1200" dirty="0">
              <a:solidFill>
                <a:schemeClr val="tx1"/>
              </a:solidFill>
            </a:rPr>
            <a:t>-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 err="1">
              <a:solidFill>
                <a:schemeClr val="tx1"/>
              </a:solidFill>
            </a:rPr>
            <a:t>Kompetenz</a:t>
          </a:r>
          <a:r>
            <a:rPr lang="en-GB" sz="1200" b="1" kern="1200" dirty="0">
              <a:solidFill>
                <a:schemeClr val="tx1"/>
              </a:solidFill>
            </a:rPr>
            <a:t>, </a:t>
          </a:r>
          <a:r>
            <a:rPr lang="en-GB" sz="1200" b="1" kern="1200" dirty="0" err="1">
              <a:solidFill>
                <a:schemeClr val="tx1"/>
              </a:solidFill>
            </a:rPr>
            <a:t>Erfahrungen</a:t>
          </a:r>
          <a:endParaRPr lang="en-GB" sz="1200" b="1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 dirty="0">
            <a:solidFill>
              <a:schemeClr val="bg1"/>
            </a:solidFill>
          </a:endParaRPr>
        </a:p>
      </dsp:txBody>
      <dsp:txXfrm>
        <a:off x="1038346" y="47795"/>
        <a:ext cx="1692233" cy="1769401"/>
      </dsp:txXfrm>
    </dsp:sp>
    <dsp:sp modelId="{DA3C1CD8-828F-43D2-9844-45D43F0986AC}">
      <dsp:nvSpPr>
        <dsp:cNvPr id="0" name=""/>
        <dsp:cNvSpPr/>
      </dsp:nvSpPr>
      <dsp:spPr>
        <a:xfrm>
          <a:off x="721187" y="1746996"/>
          <a:ext cx="2347373" cy="673327"/>
        </a:xfrm>
        <a:prstGeom prst="trapezoid">
          <a:avLst>
            <a:gd name="adj" fmla="val 49417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Verhaltenskompetenz</a:t>
          </a:r>
          <a:endParaRPr lang="en-GB" sz="1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131977" y="1746996"/>
        <a:ext cx="1525792" cy="673327"/>
      </dsp:txXfrm>
    </dsp:sp>
    <dsp:sp modelId="{46F0EBBD-9B09-4D1E-A6CF-F20F44833CB8}">
      <dsp:nvSpPr>
        <dsp:cNvPr id="0" name=""/>
        <dsp:cNvSpPr/>
      </dsp:nvSpPr>
      <dsp:spPr>
        <a:xfrm>
          <a:off x="0" y="2442728"/>
          <a:ext cx="3743393" cy="1344826"/>
        </a:xfrm>
        <a:prstGeom prst="trapezoid">
          <a:avLst>
            <a:gd name="adj" fmla="val 49417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Persönlichkeit</a:t>
          </a:r>
          <a:endParaRPr lang="en-GB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55093" y="2442728"/>
        <a:ext cx="2433206" cy="13448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BC892-841E-46DE-A266-2869E5C03DFA}">
      <dsp:nvSpPr>
        <dsp:cNvPr id="0" name=""/>
        <dsp:cNvSpPr/>
      </dsp:nvSpPr>
      <dsp:spPr>
        <a:xfrm>
          <a:off x="24814" y="2266"/>
          <a:ext cx="1875964" cy="750385"/>
        </a:xfrm>
        <a:prstGeom prst="chevron">
          <a:avLst/>
        </a:prstGeom>
        <a:solidFill>
          <a:srgbClr val="F49F2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motivieren</a:t>
          </a:r>
        </a:p>
      </dsp:txBody>
      <dsp:txXfrm>
        <a:off x="400007" y="2266"/>
        <a:ext cx="1125579" cy="750385"/>
      </dsp:txXfrm>
    </dsp:sp>
    <dsp:sp modelId="{0EC57499-A8B2-4920-AD32-11D61A2009C5}">
      <dsp:nvSpPr>
        <dsp:cNvPr id="0" name=""/>
        <dsp:cNvSpPr/>
      </dsp:nvSpPr>
      <dsp:spPr>
        <a:xfrm>
          <a:off x="1656903" y="66049"/>
          <a:ext cx="1557050" cy="622820"/>
        </a:xfrm>
        <a:prstGeom prst="chevron">
          <a:avLst/>
        </a:prstGeom>
        <a:solidFill>
          <a:srgbClr val="F49F25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Feedback</a:t>
          </a:r>
        </a:p>
      </dsp:txBody>
      <dsp:txXfrm>
        <a:off x="1968313" y="66049"/>
        <a:ext cx="934230" cy="622820"/>
      </dsp:txXfrm>
    </dsp:sp>
    <dsp:sp modelId="{39CAE5B6-511D-4CAB-8FC8-5B3201A8ACFD}">
      <dsp:nvSpPr>
        <dsp:cNvPr id="0" name=""/>
        <dsp:cNvSpPr/>
      </dsp:nvSpPr>
      <dsp:spPr>
        <a:xfrm>
          <a:off x="2995966" y="66049"/>
          <a:ext cx="1557050" cy="622820"/>
        </a:xfrm>
        <a:prstGeom prst="chevron">
          <a:avLst/>
        </a:prstGeom>
        <a:solidFill>
          <a:srgbClr val="F49F25">
            <a:alpha val="8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Ziel-vereinbarung</a:t>
          </a:r>
        </a:p>
      </dsp:txBody>
      <dsp:txXfrm>
        <a:off x="3307376" y="66049"/>
        <a:ext cx="934230" cy="622820"/>
      </dsp:txXfrm>
    </dsp:sp>
    <dsp:sp modelId="{05A9CC36-733E-4CA2-87D6-B295FB8B7877}">
      <dsp:nvSpPr>
        <dsp:cNvPr id="0" name=""/>
        <dsp:cNvSpPr/>
      </dsp:nvSpPr>
      <dsp:spPr>
        <a:xfrm>
          <a:off x="4335030" y="66049"/>
          <a:ext cx="1557050" cy="622820"/>
        </a:xfrm>
        <a:prstGeom prst="chevron">
          <a:avLst/>
        </a:prstGeom>
        <a:solidFill>
          <a:srgbClr val="F49F25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Anreizsysteme</a:t>
          </a:r>
        </a:p>
      </dsp:txBody>
      <dsp:txXfrm>
        <a:off x="4646440" y="66049"/>
        <a:ext cx="934230" cy="622820"/>
      </dsp:txXfrm>
    </dsp:sp>
    <dsp:sp modelId="{C7816EB3-A758-44E1-9716-2B89F96A877D}">
      <dsp:nvSpPr>
        <dsp:cNvPr id="0" name=""/>
        <dsp:cNvSpPr/>
      </dsp:nvSpPr>
      <dsp:spPr>
        <a:xfrm>
          <a:off x="5674093" y="66049"/>
          <a:ext cx="1557050" cy="622820"/>
        </a:xfrm>
        <a:prstGeom prst="chevron">
          <a:avLst/>
        </a:prstGeom>
        <a:solidFill>
          <a:srgbClr val="F49F25"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Benchmark</a:t>
          </a:r>
        </a:p>
      </dsp:txBody>
      <dsp:txXfrm>
        <a:off x="5985503" y="66049"/>
        <a:ext cx="934230" cy="622820"/>
      </dsp:txXfrm>
    </dsp:sp>
    <dsp:sp modelId="{E9D6A19D-1C54-497A-977B-6B3FADC653D9}">
      <dsp:nvSpPr>
        <dsp:cNvPr id="0" name=""/>
        <dsp:cNvSpPr/>
      </dsp:nvSpPr>
      <dsp:spPr>
        <a:xfrm>
          <a:off x="7013156" y="66049"/>
          <a:ext cx="1557050" cy="622820"/>
        </a:xfrm>
        <a:prstGeom prst="chevron">
          <a:avLst/>
        </a:prstGeom>
        <a:solidFill>
          <a:srgbClr val="F49F25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Wettbewerbe</a:t>
          </a:r>
        </a:p>
      </dsp:txBody>
      <dsp:txXfrm>
        <a:off x="7324566" y="66049"/>
        <a:ext cx="934230" cy="622820"/>
      </dsp:txXfrm>
    </dsp:sp>
    <dsp:sp modelId="{3469FE93-25D8-4F7A-AA2A-3B82B871F07B}">
      <dsp:nvSpPr>
        <dsp:cNvPr id="0" name=""/>
        <dsp:cNvSpPr/>
      </dsp:nvSpPr>
      <dsp:spPr>
        <a:xfrm>
          <a:off x="24814" y="857706"/>
          <a:ext cx="1875964" cy="750385"/>
        </a:xfrm>
        <a:prstGeom prst="chevron">
          <a:avLst/>
        </a:prstGeom>
        <a:solidFill>
          <a:srgbClr val="F49F25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beteiligen</a:t>
          </a:r>
        </a:p>
      </dsp:txBody>
      <dsp:txXfrm>
        <a:off x="400007" y="857706"/>
        <a:ext cx="1125579" cy="750385"/>
      </dsp:txXfrm>
    </dsp:sp>
    <dsp:sp modelId="{9FE1FEF1-AC15-44B8-9DFE-ACEDBA21889C}">
      <dsp:nvSpPr>
        <dsp:cNvPr id="0" name=""/>
        <dsp:cNvSpPr/>
      </dsp:nvSpPr>
      <dsp:spPr>
        <a:xfrm>
          <a:off x="1656903" y="921489"/>
          <a:ext cx="1557050" cy="622820"/>
        </a:xfrm>
        <a:prstGeom prst="chevron">
          <a:avLst/>
        </a:prstGeom>
        <a:solidFill>
          <a:srgbClr val="F49F25">
            <a:lumMod val="75000"/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Vorschlags-wesen</a:t>
          </a:r>
        </a:p>
      </dsp:txBody>
      <dsp:txXfrm>
        <a:off x="1968313" y="921489"/>
        <a:ext cx="934230" cy="622820"/>
      </dsp:txXfrm>
    </dsp:sp>
    <dsp:sp modelId="{4F642A6E-B068-4FB9-8633-E089EDD7ECE4}">
      <dsp:nvSpPr>
        <dsp:cNvPr id="0" name=""/>
        <dsp:cNvSpPr/>
      </dsp:nvSpPr>
      <dsp:spPr>
        <a:xfrm>
          <a:off x="2995966" y="921489"/>
          <a:ext cx="1557050" cy="622820"/>
        </a:xfrm>
        <a:prstGeom prst="chevron">
          <a:avLst/>
        </a:prstGeom>
        <a:solidFill>
          <a:srgbClr val="F49F25">
            <a:lumMod val="75000"/>
            <a:alpha val="8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EnergieScouts</a:t>
          </a:r>
          <a:endParaRPr lang="de-DE" sz="105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07376" y="921489"/>
        <a:ext cx="934230" cy="622820"/>
      </dsp:txXfrm>
    </dsp:sp>
    <dsp:sp modelId="{99C237BB-700E-418B-A279-8B1AFE43DBA1}">
      <dsp:nvSpPr>
        <dsp:cNvPr id="0" name=""/>
        <dsp:cNvSpPr/>
      </dsp:nvSpPr>
      <dsp:spPr>
        <a:xfrm>
          <a:off x="4335030" y="921489"/>
          <a:ext cx="1557050" cy="622820"/>
        </a:xfrm>
        <a:prstGeom prst="chevron">
          <a:avLst/>
        </a:prstGeom>
        <a:solidFill>
          <a:srgbClr val="F49F25">
            <a:lumMod val="75000"/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Arbeitsgruppen</a:t>
          </a:r>
        </a:p>
      </dsp:txBody>
      <dsp:txXfrm>
        <a:off x="4646440" y="921489"/>
        <a:ext cx="934230" cy="622820"/>
      </dsp:txXfrm>
    </dsp:sp>
    <dsp:sp modelId="{23464EA3-B7D0-48C2-A8A8-7A60F4F93940}">
      <dsp:nvSpPr>
        <dsp:cNvPr id="0" name=""/>
        <dsp:cNvSpPr/>
      </dsp:nvSpPr>
      <dsp:spPr>
        <a:xfrm>
          <a:off x="5674093" y="921489"/>
          <a:ext cx="1557050" cy="622820"/>
        </a:xfrm>
        <a:prstGeom prst="chevron">
          <a:avLst/>
        </a:prstGeom>
        <a:solidFill>
          <a:srgbClr val="F49F25">
            <a:lumMod val="75000"/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ProNak</a:t>
          </a:r>
          <a:endParaRPr lang="de-DE" sz="105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985503" y="921489"/>
        <a:ext cx="934230" cy="622820"/>
      </dsp:txXfrm>
    </dsp:sp>
    <dsp:sp modelId="{6069B7D2-84CF-4388-8294-214EBF747812}">
      <dsp:nvSpPr>
        <dsp:cNvPr id="0" name=""/>
        <dsp:cNvSpPr/>
      </dsp:nvSpPr>
      <dsp:spPr>
        <a:xfrm>
          <a:off x="7013156" y="921489"/>
          <a:ext cx="1557050" cy="622820"/>
        </a:xfrm>
        <a:prstGeom prst="chevron">
          <a:avLst/>
        </a:prstGeom>
        <a:solidFill>
          <a:srgbClr val="F49F25">
            <a:lumMod val="75000"/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Energietage</a:t>
          </a:r>
        </a:p>
      </dsp:txBody>
      <dsp:txXfrm>
        <a:off x="7324566" y="921489"/>
        <a:ext cx="934230" cy="622820"/>
      </dsp:txXfrm>
    </dsp:sp>
    <dsp:sp modelId="{5A97C4D4-A878-443D-9798-C86BA6573CB4}">
      <dsp:nvSpPr>
        <dsp:cNvPr id="0" name=""/>
        <dsp:cNvSpPr/>
      </dsp:nvSpPr>
      <dsp:spPr>
        <a:xfrm>
          <a:off x="24814" y="1713146"/>
          <a:ext cx="1875964" cy="750385"/>
        </a:xfrm>
        <a:prstGeom prst="chevron">
          <a:avLst/>
        </a:prstGeom>
        <a:solidFill>
          <a:srgbClr val="64B4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informieren</a:t>
          </a:r>
        </a:p>
      </dsp:txBody>
      <dsp:txXfrm>
        <a:off x="400007" y="1713146"/>
        <a:ext cx="1125579" cy="750385"/>
      </dsp:txXfrm>
    </dsp:sp>
    <dsp:sp modelId="{0FC285FE-E05A-4DCB-98A7-D86A684DD27A}">
      <dsp:nvSpPr>
        <dsp:cNvPr id="0" name=""/>
        <dsp:cNvSpPr/>
      </dsp:nvSpPr>
      <dsp:spPr>
        <a:xfrm>
          <a:off x="1656903" y="1776929"/>
          <a:ext cx="1557050" cy="622820"/>
        </a:xfrm>
        <a:prstGeom prst="chevron">
          <a:avLst/>
        </a:prstGeom>
        <a:solidFill>
          <a:srgbClr val="64B446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Inhalte</a:t>
          </a:r>
        </a:p>
      </dsp:txBody>
      <dsp:txXfrm>
        <a:off x="1968313" y="1776929"/>
        <a:ext cx="934230" cy="622820"/>
      </dsp:txXfrm>
    </dsp:sp>
    <dsp:sp modelId="{8B305C19-5E8C-42F2-8E7E-D8E4EA2DA894}">
      <dsp:nvSpPr>
        <dsp:cNvPr id="0" name=""/>
        <dsp:cNvSpPr/>
      </dsp:nvSpPr>
      <dsp:spPr>
        <a:xfrm>
          <a:off x="2995966" y="1776929"/>
          <a:ext cx="1557050" cy="622820"/>
        </a:xfrm>
        <a:prstGeom prst="chevron">
          <a:avLst/>
        </a:prstGeom>
        <a:solidFill>
          <a:srgbClr val="64B446">
            <a:alpha val="8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Veranstaltungen</a:t>
          </a:r>
        </a:p>
      </dsp:txBody>
      <dsp:txXfrm>
        <a:off x="3307376" y="1776929"/>
        <a:ext cx="934230" cy="622820"/>
      </dsp:txXfrm>
    </dsp:sp>
    <dsp:sp modelId="{60683E4C-B840-43A2-B11A-DAAC446B32C4}">
      <dsp:nvSpPr>
        <dsp:cNvPr id="0" name=""/>
        <dsp:cNvSpPr/>
      </dsp:nvSpPr>
      <dsp:spPr>
        <a:xfrm>
          <a:off x="4335030" y="1776929"/>
          <a:ext cx="1557050" cy="622820"/>
        </a:xfrm>
        <a:prstGeom prst="chevron">
          <a:avLst/>
        </a:prstGeom>
        <a:solidFill>
          <a:srgbClr val="64B446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Medien</a:t>
          </a:r>
        </a:p>
      </dsp:txBody>
      <dsp:txXfrm>
        <a:off x="4646440" y="1776929"/>
        <a:ext cx="934230" cy="622820"/>
      </dsp:txXfrm>
    </dsp:sp>
    <dsp:sp modelId="{E0F721E2-5E34-4FDF-9250-E67690A274E7}">
      <dsp:nvSpPr>
        <dsp:cNvPr id="0" name=""/>
        <dsp:cNvSpPr/>
      </dsp:nvSpPr>
      <dsp:spPr>
        <a:xfrm>
          <a:off x="5674093" y="1776929"/>
          <a:ext cx="1557050" cy="622820"/>
        </a:xfrm>
        <a:prstGeom prst="chevron">
          <a:avLst/>
        </a:prstGeom>
        <a:solidFill>
          <a:srgbClr val="64B446"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Materialien</a:t>
          </a:r>
        </a:p>
      </dsp:txBody>
      <dsp:txXfrm>
        <a:off x="5985503" y="1776929"/>
        <a:ext cx="934230" cy="622820"/>
      </dsp:txXfrm>
    </dsp:sp>
    <dsp:sp modelId="{BCF9872A-410E-4CAE-96FB-235B0B49EAB3}">
      <dsp:nvSpPr>
        <dsp:cNvPr id="0" name=""/>
        <dsp:cNvSpPr/>
      </dsp:nvSpPr>
      <dsp:spPr>
        <a:xfrm>
          <a:off x="7013156" y="1776929"/>
          <a:ext cx="1557050" cy="622820"/>
        </a:xfrm>
        <a:prstGeom prst="chevron">
          <a:avLst/>
        </a:prstGeom>
        <a:solidFill>
          <a:srgbClr val="64B446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Aushänge</a:t>
          </a:r>
        </a:p>
      </dsp:txBody>
      <dsp:txXfrm>
        <a:off x="7324566" y="1776929"/>
        <a:ext cx="934230" cy="622820"/>
      </dsp:txXfrm>
    </dsp:sp>
    <dsp:sp modelId="{9B63BCE3-565F-44C2-BF76-2BD44F3B0074}">
      <dsp:nvSpPr>
        <dsp:cNvPr id="0" name=""/>
        <dsp:cNvSpPr/>
      </dsp:nvSpPr>
      <dsp:spPr>
        <a:xfrm>
          <a:off x="24814" y="2568585"/>
          <a:ext cx="1875964" cy="750385"/>
        </a:xfrm>
        <a:prstGeom prst="chevron">
          <a:avLst/>
        </a:prstGeom>
        <a:solidFill>
          <a:srgbClr val="199C6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befähigen</a:t>
          </a:r>
        </a:p>
      </dsp:txBody>
      <dsp:txXfrm>
        <a:off x="400007" y="2568585"/>
        <a:ext cx="1125579" cy="750385"/>
      </dsp:txXfrm>
    </dsp:sp>
    <dsp:sp modelId="{B0EA1530-5E67-42E5-AEC1-A7BEA102742D}">
      <dsp:nvSpPr>
        <dsp:cNvPr id="0" name=""/>
        <dsp:cNvSpPr/>
      </dsp:nvSpPr>
      <dsp:spPr>
        <a:xfrm>
          <a:off x="1656903" y="2632368"/>
          <a:ext cx="1557050" cy="622820"/>
        </a:xfrm>
        <a:prstGeom prst="chevron">
          <a:avLst/>
        </a:prstGeom>
        <a:solidFill>
          <a:srgbClr val="199C6A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Bedienung</a:t>
          </a:r>
        </a:p>
      </dsp:txBody>
      <dsp:txXfrm>
        <a:off x="1968313" y="2632368"/>
        <a:ext cx="934230" cy="622820"/>
      </dsp:txXfrm>
    </dsp:sp>
    <dsp:sp modelId="{A3AF6C67-89AC-4612-87F2-C132E28715F4}">
      <dsp:nvSpPr>
        <dsp:cNvPr id="0" name=""/>
        <dsp:cNvSpPr/>
      </dsp:nvSpPr>
      <dsp:spPr>
        <a:xfrm>
          <a:off x="2995966" y="2632368"/>
          <a:ext cx="1557050" cy="622820"/>
        </a:xfrm>
        <a:prstGeom prst="chevron">
          <a:avLst/>
        </a:prstGeom>
        <a:solidFill>
          <a:srgbClr val="199C6A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E-Learning</a:t>
          </a:r>
        </a:p>
      </dsp:txBody>
      <dsp:txXfrm>
        <a:off x="3307376" y="2632368"/>
        <a:ext cx="934230" cy="622820"/>
      </dsp:txXfrm>
    </dsp:sp>
    <dsp:sp modelId="{42240598-6235-4F17-9158-318D2B27D4A9}">
      <dsp:nvSpPr>
        <dsp:cNvPr id="0" name=""/>
        <dsp:cNvSpPr/>
      </dsp:nvSpPr>
      <dsp:spPr>
        <a:xfrm>
          <a:off x="4335030" y="2632368"/>
          <a:ext cx="1557050" cy="622820"/>
        </a:xfrm>
        <a:prstGeom prst="chevron">
          <a:avLst/>
        </a:prstGeom>
        <a:solidFill>
          <a:srgbClr val="199C6A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Checklisten Fachbereiche</a:t>
          </a:r>
        </a:p>
      </dsp:txBody>
      <dsp:txXfrm>
        <a:off x="4646440" y="2632368"/>
        <a:ext cx="934230" cy="622820"/>
      </dsp:txXfrm>
    </dsp:sp>
    <dsp:sp modelId="{F6870673-7F8A-41AD-9291-7D1ADE8CC9B6}">
      <dsp:nvSpPr>
        <dsp:cNvPr id="0" name=""/>
        <dsp:cNvSpPr/>
      </dsp:nvSpPr>
      <dsp:spPr>
        <a:xfrm>
          <a:off x="5674093" y="2632368"/>
          <a:ext cx="1557050" cy="622820"/>
        </a:xfrm>
        <a:prstGeom prst="chevron">
          <a:avLst/>
        </a:prstGeom>
        <a:solidFill>
          <a:srgbClr val="199C6A"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Wissen</a:t>
          </a:r>
        </a:p>
      </dsp:txBody>
      <dsp:txXfrm>
        <a:off x="5985503" y="2632368"/>
        <a:ext cx="934230" cy="622820"/>
      </dsp:txXfrm>
    </dsp:sp>
    <dsp:sp modelId="{DDD0EC3A-A9EE-4B57-B0D3-A2F51E6846F7}">
      <dsp:nvSpPr>
        <dsp:cNvPr id="0" name=""/>
        <dsp:cNvSpPr/>
      </dsp:nvSpPr>
      <dsp:spPr>
        <a:xfrm>
          <a:off x="7013156" y="2632368"/>
          <a:ext cx="1557050" cy="622820"/>
        </a:xfrm>
        <a:prstGeom prst="chevron">
          <a:avLst/>
        </a:prstGeom>
        <a:solidFill>
          <a:srgbClr val="199C6A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Fortbildung</a:t>
          </a:r>
        </a:p>
      </dsp:txBody>
      <dsp:txXfrm>
        <a:off x="7324566" y="2632368"/>
        <a:ext cx="934230" cy="622820"/>
      </dsp:txXfrm>
    </dsp:sp>
    <dsp:sp modelId="{1188A86D-921C-4C2E-A81B-57406570CF1F}">
      <dsp:nvSpPr>
        <dsp:cNvPr id="0" name=""/>
        <dsp:cNvSpPr/>
      </dsp:nvSpPr>
      <dsp:spPr>
        <a:xfrm>
          <a:off x="24814" y="3424025"/>
          <a:ext cx="1875964" cy="750385"/>
        </a:xfrm>
        <a:prstGeom prst="chevron">
          <a:avLst/>
        </a:prstGeom>
        <a:solidFill>
          <a:srgbClr val="7ABCC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schützen</a:t>
          </a:r>
        </a:p>
      </dsp:txBody>
      <dsp:txXfrm>
        <a:off x="400007" y="3424025"/>
        <a:ext cx="1125579" cy="750385"/>
      </dsp:txXfrm>
    </dsp:sp>
    <dsp:sp modelId="{A2CA4AAF-5B78-4E80-AC43-C09EE94F4C12}">
      <dsp:nvSpPr>
        <dsp:cNvPr id="0" name=""/>
        <dsp:cNvSpPr/>
      </dsp:nvSpPr>
      <dsp:spPr>
        <a:xfrm>
          <a:off x="1656903" y="3487808"/>
          <a:ext cx="1557050" cy="622820"/>
        </a:xfrm>
        <a:prstGeom prst="chevron">
          <a:avLst/>
        </a:prstGeom>
        <a:solidFill>
          <a:srgbClr val="7ABCCE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Fehlerkultur</a:t>
          </a:r>
        </a:p>
      </dsp:txBody>
      <dsp:txXfrm>
        <a:off x="1968313" y="3487808"/>
        <a:ext cx="934230" cy="622820"/>
      </dsp:txXfrm>
    </dsp:sp>
    <dsp:sp modelId="{86772383-184D-4338-BBF2-9F3EE7456109}">
      <dsp:nvSpPr>
        <dsp:cNvPr id="0" name=""/>
        <dsp:cNvSpPr/>
      </dsp:nvSpPr>
      <dsp:spPr>
        <a:xfrm>
          <a:off x="2995966" y="3487808"/>
          <a:ext cx="1557050" cy="622820"/>
        </a:xfrm>
        <a:prstGeom prst="chevron">
          <a:avLst/>
        </a:prstGeom>
        <a:solidFill>
          <a:srgbClr val="7ABCCE">
            <a:alpha val="8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Checklisten</a:t>
          </a:r>
        </a:p>
      </dsp:txBody>
      <dsp:txXfrm>
        <a:off x="3307376" y="3487808"/>
        <a:ext cx="934230" cy="622820"/>
      </dsp:txXfrm>
    </dsp:sp>
    <dsp:sp modelId="{DAE6A969-1DDA-40D0-B7EF-C42AB7AB4B29}">
      <dsp:nvSpPr>
        <dsp:cNvPr id="0" name=""/>
        <dsp:cNvSpPr/>
      </dsp:nvSpPr>
      <dsp:spPr>
        <a:xfrm>
          <a:off x="4335030" y="3487808"/>
          <a:ext cx="1557050" cy="622820"/>
        </a:xfrm>
        <a:prstGeom prst="chevron">
          <a:avLst/>
        </a:prstGeom>
        <a:solidFill>
          <a:srgbClr val="7ABCCE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Automatisieren</a:t>
          </a:r>
        </a:p>
      </dsp:txBody>
      <dsp:txXfrm>
        <a:off x="4646440" y="3487808"/>
        <a:ext cx="934230" cy="622820"/>
      </dsp:txXfrm>
    </dsp:sp>
    <dsp:sp modelId="{5D0BC6CE-D9E9-425F-AAB4-3FF57CE06C29}">
      <dsp:nvSpPr>
        <dsp:cNvPr id="0" name=""/>
        <dsp:cNvSpPr/>
      </dsp:nvSpPr>
      <dsp:spPr>
        <a:xfrm>
          <a:off x="5674093" y="3487808"/>
          <a:ext cx="1557050" cy="622820"/>
        </a:xfrm>
        <a:prstGeom prst="chevron">
          <a:avLst/>
        </a:prstGeom>
        <a:solidFill>
          <a:srgbClr val="7ABCCE"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PDCA</a:t>
          </a:r>
        </a:p>
      </dsp:txBody>
      <dsp:txXfrm>
        <a:off x="5985503" y="3487808"/>
        <a:ext cx="934230" cy="622820"/>
      </dsp:txXfrm>
    </dsp:sp>
    <dsp:sp modelId="{3F9CB453-C704-41B6-BCA9-986D6B2D5D5F}">
      <dsp:nvSpPr>
        <dsp:cNvPr id="0" name=""/>
        <dsp:cNvSpPr/>
      </dsp:nvSpPr>
      <dsp:spPr>
        <a:xfrm>
          <a:off x="7013156" y="3487808"/>
          <a:ext cx="1557050" cy="622820"/>
        </a:xfrm>
        <a:prstGeom prst="chevron">
          <a:avLst/>
        </a:prstGeom>
        <a:solidFill>
          <a:srgbClr val="7ABCCE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Coaching</a:t>
          </a:r>
        </a:p>
      </dsp:txBody>
      <dsp:txXfrm>
        <a:off x="7324566" y="3487808"/>
        <a:ext cx="934230" cy="622820"/>
      </dsp:txXfrm>
    </dsp:sp>
    <dsp:sp modelId="{E337BA27-9A33-464C-8581-51004DEE1119}">
      <dsp:nvSpPr>
        <dsp:cNvPr id="0" name=""/>
        <dsp:cNvSpPr/>
      </dsp:nvSpPr>
      <dsp:spPr>
        <a:xfrm>
          <a:off x="24814" y="4279465"/>
          <a:ext cx="1875964" cy="750385"/>
        </a:xfrm>
        <a:prstGeom prst="chevron">
          <a:avLst/>
        </a:prstGeom>
        <a:solidFill>
          <a:srgbClr val="0669B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überzeugen</a:t>
          </a:r>
        </a:p>
      </dsp:txBody>
      <dsp:txXfrm>
        <a:off x="400007" y="4279465"/>
        <a:ext cx="1125579" cy="750385"/>
      </dsp:txXfrm>
    </dsp:sp>
    <dsp:sp modelId="{0D04FF0A-F00C-4832-8814-EE89B6A971C0}">
      <dsp:nvSpPr>
        <dsp:cNvPr id="0" name=""/>
        <dsp:cNvSpPr/>
      </dsp:nvSpPr>
      <dsp:spPr>
        <a:xfrm>
          <a:off x="1656903" y="4343248"/>
          <a:ext cx="1557050" cy="622820"/>
        </a:xfrm>
        <a:prstGeom prst="chevron">
          <a:avLst/>
        </a:prstGeom>
        <a:solidFill>
          <a:srgbClr val="0669B2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Unternehmens-kultur</a:t>
          </a:r>
        </a:p>
      </dsp:txBody>
      <dsp:txXfrm>
        <a:off x="1968313" y="4343248"/>
        <a:ext cx="934230" cy="622820"/>
      </dsp:txXfrm>
    </dsp:sp>
    <dsp:sp modelId="{D71F5526-3208-40F5-A072-1DF422AB9B66}">
      <dsp:nvSpPr>
        <dsp:cNvPr id="0" name=""/>
        <dsp:cNvSpPr/>
      </dsp:nvSpPr>
      <dsp:spPr>
        <a:xfrm>
          <a:off x="2995966" y="4343248"/>
          <a:ext cx="1557050" cy="622820"/>
        </a:xfrm>
        <a:prstGeom prst="chevron">
          <a:avLst/>
        </a:prstGeom>
        <a:solidFill>
          <a:srgbClr val="0669B2">
            <a:alpha val="8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Change Management</a:t>
          </a:r>
        </a:p>
      </dsp:txBody>
      <dsp:txXfrm>
        <a:off x="3307376" y="4343248"/>
        <a:ext cx="934230" cy="622820"/>
      </dsp:txXfrm>
    </dsp:sp>
    <dsp:sp modelId="{32A43EAE-2E26-4351-AA49-5C9F4774C2EF}">
      <dsp:nvSpPr>
        <dsp:cNvPr id="0" name=""/>
        <dsp:cNvSpPr/>
      </dsp:nvSpPr>
      <dsp:spPr>
        <a:xfrm>
          <a:off x="4335030" y="4343248"/>
          <a:ext cx="1557050" cy="622820"/>
        </a:xfrm>
        <a:prstGeom prst="chevron">
          <a:avLst/>
        </a:prstGeom>
        <a:solidFill>
          <a:srgbClr val="0669B2">
            <a:alpha val="7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Vorbilder</a:t>
          </a:r>
        </a:p>
      </dsp:txBody>
      <dsp:txXfrm>
        <a:off x="4646440" y="4343248"/>
        <a:ext cx="934230" cy="622820"/>
      </dsp:txXfrm>
    </dsp:sp>
    <dsp:sp modelId="{33A640BD-4AC1-4FDC-93CB-CF800E4FF82D}">
      <dsp:nvSpPr>
        <dsp:cNvPr id="0" name=""/>
        <dsp:cNvSpPr/>
      </dsp:nvSpPr>
      <dsp:spPr>
        <a:xfrm>
          <a:off x="5674093" y="4343248"/>
          <a:ext cx="1557050" cy="622820"/>
        </a:xfrm>
        <a:prstGeom prst="chevron">
          <a:avLst/>
        </a:prstGeom>
        <a:solidFill>
          <a:srgbClr val="0669B2">
            <a:alpha val="6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Geschichten</a:t>
          </a:r>
        </a:p>
      </dsp:txBody>
      <dsp:txXfrm>
        <a:off x="5985503" y="4343248"/>
        <a:ext cx="934230" cy="622820"/>
      </dsp:txXfrm>
    </dsp:sp>
    <dsp:sp modelId="{C1263683-AB4D-45E3-89DA-C3305E2261E6}">
      <dsp:nvSpPr>
        <dsp:cNvPr id="0" name=""/>
        <dsp:cNvSpPr/>
      </dsp:nvSpPr>
      <dsp:spPr>
        <a:xfrm>
          <a:off x="7013156" y="4343248"/>
          <a:ext cx="1557050" cy="622820"/>
        </a:xfrm>
        <a:prstGeom prst="chevron">
          <a:avLst/>
        </a:prstGeom>
        <a:solidFill>
          <a:srgbClr val="0669B2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Rituale, Kontinuität</a:t>
          </a:r>
        </a:p>
      </dsp:txBody>
      <dsp:txXfrm>
        <a:off x="7324566" y="4343248"/>
        <a:ext cx="934230" cy="622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70C0"/>
                </a:solidFill>
              </a:rPr>
              <a:t>Describe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new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requirements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of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Chapters</a:t>
            </a:r>
            <a:r>
              <a:rPr lang="de-DE" baseline="0" dirty="0">
                <a:solidFill>
                  <a:srgbClr val="0070C0"/>
                </a:solidFill>
              </a:rPr>
              <a:t> (4.1, 4.2,)</a:t>
            </a:r>
          </a:p>
          <a:p>
            <a:r>
              <a:rPr lang="de-DE" baseline="0" dirty="0" err="1">
                <a:solidFill>
                  <a:srgbClr val="0070C0"/>
                </a:solidFill>
              </a:rPr>
              <a:t>Explain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new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vocabulary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</a:p>
          <a:p>
            <a:endParaRPr lang="de-DE" baseline="0" dirty="0">
              <a:solidFill>
                <a:srgbClr val="0070C0"/>
              </a:solidFill>
            </a:endParaRPr>
          </a:p>
          <a:p>
            <a:r>
              <a:rPr lang="de-DE" baseline="0" dirty="0" err="1">
                <a:solidFill>
                  <a:srgbClr val="0070C0"/>
                </a:solidFill>
              </a:rPr>
              <a:t>Explain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actual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Doing</a:t>
            </a:r>
            <a:r>
              <a:rPr lang="de-DE" baseline="0" dirty="0">
                <a:solidFill>
                  <a:srgbClr val="0070C0"/>
                </a:solidFill>
              </a:rPr>
              <a:t>: </a:t>
            </a:r>
            <a:endParaRPr lang="de-DE" dirty="0">
              <a:solidFill>
                <a:srgbClr val="0070C0"/>
              </a:solidFill>
            </a:endParaRPr>
          </a:p>
          <a:p>
            <a:r>
              <a:rPr lang="de-DE" dirty="0" err="1">
                <a:solidFill>
                  <a:srgbClr val="0070C0"/>
                </a:solidFill>
              </a:rPr>
              <a:t>Identify</a:t>
            </a:r>
            <a:r>
              <a:rPr lang="de-DE" dirty="0">
                <a:solidFill>
                  <a:srgbClr val="0070C0"/>
                </a:solidFill>
              </a:rPr>
              <a:t> relevant </a:t>
            </a:r>
            <a:r>
              <a:rPr lang="de-DE" dirty="0" err="1">
                <a:solidFill>
                  <a:srgbClr val="0070C0"/>
                </a:solidFill>
              </a:rPr>
              <a:t>topics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regarding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EnMS</a:t>
            </a:r>
            <a:r>
              <a:rPr lang="de-DE" baseline="0" dirty="0">
                <a:solidFill>
                  <a:srgbClr val="0070C0"/>
                </a:solidFill>
              </a:rPr>
              <a:t>/ </a:t>
            </a:r>
            <a:r>
              <a:rPr lang="de-DE" baseline="0" dirty="0" err="1">
                <a:solidFill>
                  <a:srgbClr val="0070C0"/>
                </a:solidFill>
              </a:rPr>
              <a:t>ebL</a:t>
            </a:r>
            <a:r>
              <a:rPr lang="de-DE" baseline="0" dirty="0">
                <a:solidFill>
                  <a:srgbClr val="0070C0"/>
                </a:solidFill>
              </a:rPr>
              <a:t> , e.g. </a:t>
            </a:r>
            <a:r>
              <a:rPr lang="de-DE" baseline="0" dirty="0" err="1">
                <a:solidFill>
                  <a:srgbClr val="0070C0"/>
                </a:solidFill>
              </a:rPr>
              <a:t>technical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Innovations</a:t>
            </a:r>
            <a:r>
              <a:rPr lang="de-DE" baseline="0" dirty="0">
                <a:solidFill>
                  <a:srgbClr val="0070C0"/>
                </a:solidFill>
              </a:rPr>
              <a:t>, </a:t>
            </a:r>
            <a:r>
              <a:rPr lang="de-DE" baseline="0" dirty="0" err="1">
                <a:solidFill>
                  <a:srgbClr val="0070C0"/>
                </a:solidFill>
              </a:rPr>
              <a:t>new</a:t>
            </a:r>
            <a:r>
              <a:rPr lang="de-DE" baseline="0" dirty="0">
                <a:solidFill>
                  <a:srgbClr val="0070C0"/>
                </a:solidFill>
              </a:rPr>
              <a:t> Customer </a:t>
            </a:r>
            <a:r>
              <a:rPr lang="de-DE" baseline="0" dirty="0" err="1">
                <a:solidFill>
                  <a:srgbClr val="0070C0"/>
                </a:solidFill>
              </a:rPr>
              <a:t>requirements</a:t>
            </a:r>
            <a:r>
              <a:rPr lang="de-DE" baseline="0" dirty="0">
                <a:solidFill>
                  <a:srgbClr val="0070C0"/>
                </a:solidFill>
              </a:rPr>
              <a:t>, legal </a:t>
            </a:r>
            <a:r>
              <a:rPr lang="de-DE" baseline="0" dirty="0" err="1">
                <a:solidFill>
                  <a:srgbClr val="0070C0"/>
                </a:solidFill>
              </a:rPr>
              <a:t>changes</a:t>
            </a:r>
            <a:r>
              <a:rPr lang="de-DE" baseline="0" dirty="0">
                <a:solidFill>
                  <a:srgbClr val="0070C0"/>
                </a:solidFill>
              </a:rPr>
              <a:t>, etc.</a:t>
            </a:r>
            <a:endParaRPr lang="de-DE" dirty="0">
              <a:solidFill>
                <a:srgbClr val="0070C0"/>
              </a:solidFill>
            </a:endParaRPr>
          </a:p>
          <a:p>
            <a:r>
              <a:rPr lang="de-DE" dirty="0" err="1">
                <a:solidFill>
                  <a:srgbClr val="0070C0"/>
                </a:solidFill>
              </a:rPr>
              <a:t>Use</a:t>
            </a:r>
            <a:r>
              <a:rPr lang="de-DE" dirty="0">
                <a:solidFill>
                  <a:srgbClr val="0070C0"/>
                </a:solidFill>
              </a:rPr>
              <a:t> PESTEL-Analysis (Political, </a:t>
            </a:r>
            <a:r>
              <a:rPr lang="de-DE" dirty="0" err="1">
                <a:solidFill>
                  <a:srgbClr val="0070C0"/>
                </a:solidFill>
              </a:rPr>
              <a:t>economic</a:t>
            </a:r>
            <a:r>
              <a:rPr lang="de-DE" dirty="0">
                <a:solidFill>
                  <a:srgbClr val="0070C0"/>
                </a:solidFill>
              </a:rPr>
              <a:t>, </a:t>
            </a:r>
            <a:r>
              <a:rPr lang="de-DE" dirty="0" err="1">
                <a:solidFill>
                  <a:srgbClr val="0070C0"/>
                </a:solidFill>
              </a:rPr>
              <a:t>social</a:t>
            </a:r>
            <a:r>
              <a:rPr lang="de-DE" dirty="0">
                <a:solidFill>
                  <a:srgbClr val="0070C0"/>
                </a:solidFill>
              </a:rPr>
              <a:t>, </a:t>
            </a:r>
            <a:r>
              <a:rPr lang="de-DE" dirty="0" err="1">
                <a:solidFill>
                  <a:srgbClr val="0070C0"/>
                </a:solidFill>
              </a:rPr>
              <a:t>technical</a:t>
            </a:r>
            <a:r>
              <a:rPr lang="de-DE" dirty="0">
                <a:solidFill>
                  <a:srgbClr val="0070C0"/>
                </a:solidFill>
              </a:rPr>
              <a:t>, </a:t>
            </a:r>
            <a:r>
              <a:rPr lang="de-DE" dirty="0" err="1">
                <a:solidFill>
                  <a:srgbClr val="0070C0"/>
                </a:solidFill>
              </a:rPr>
              <a:t>ecological</a:t>
            </a:r>
            <a:r>
              <a:rPr lang="de-DE" dirty="0">
                <a:solidFill>
                  <a:srgbClr val="0070C0"/>
                </a:solidFill>
              </a:rPr>
              <a:t>, legal)</a:t>
            </a:r>
          </a:p>
          <a:p>
            <a:r>
              <a:rPr lang="de-DE" dirty="0" err="1">
                <a:solidFill>
                  <a:srgbClr val="0070C0"/>
                </a:solidFill>
              </a:rPr>
              <a:t>Afterwards</a:t>
            </a:r>
            <a:r>
              <a:rPr lang="de-DE" dirty="0">
                <a:solidFill>
                  <a:srgbClr val="0070C0"/>
                </a:solidFill>
              </a:rPr>
              <a:t> check </a:t>
            </a:r>
            <a:r>
              <a:rPr lang="de-DE" dirty="0" err="1">
                <a:solidFill>
                  <a:srgbClr val="0070C0"/>
                </a:solidFill>
              </a:rPr>
              <a:t>for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stakeholders</a:t>
            </a:r>
            <a:r>
              <a:rPr lang="de-DE" baseline="0" dirty="0">
                <a:solidFill>
                  <a:srgbClr val="0070C0"/>
                </a:solidFill>
              </a:rPr>
              <a:t>.</a:t>
            </a:r>
            <a:endParaRPr lang="de-DE" dirty="0">
              <a:solidFill>
                <a:srgbClr val="0070C0"/>
              </a:solidFill>
            </a:endParaRPr>
          </a:p>
          <a:p>
            <a:endParaRPr lang="de-DE" dirty="0">
              <a:solidFill>
                <a:srgbClr val="0070C0"/>
              </a:solidFill>
            </a:endParaRPr>
          </a:p>
          <a:p>
            <a:r>
              <a:rPr lang="de-DE" b="1" dirty="0">
                <a:solidFill>
                  <a:srgbClr val="0070C0"/>
                </a:solidFill>
              </a:rPr>
              <a:t>Check </a:t>
            </a:r>
            <a:r>
              <a:rPr lang="de-DE" b="1" dirty="0" err="1">
                <a:solidFill>
                  <a:srgbClr val="0070C0"/>
                </a:solidFill>
              </a:rPr>
              <a:t>if</a:t>
            </a:r>
            <a:r>
              <a:rPr lang="de-DE" b="1" dirty="0">
                <a:solidFill>
                  <a:srgbClr val="0070C0"/>
                </a:solidFill>
              </a:rPr>
              <a:t> Integration</a:t>
            </a:r>
            <a:r>
              <a:rPr lang="de-DE" b="1" baseline="0" dirty="0">
                <a:solidFill>
                  <a:srgbClr val="0070C0"/>
                </a:solidFill>
              </a:rPr>
              <a:t> in </a:t>
            </a:r>
            <a:r>
              <a:rPr lang="de-DE" b="1" baseline="0" dirty="0" err="1">
                <a:solidFill>
                  <a:srgbClr val="0070C0"/>
                </a:solidFill>
              </a:rPr>
              <a:t>exisiting</a:t>
            </a:r>
            <a:r>
              <a:rPr lang="de-DE" b="1" baseline="0" dirty="0">
                <a:solidFill>
                  <a:srgbClr val="0070C0"/>
                </a:solidFill>
              </a:rPr>
              <a:t> IMS </a:t>
            </a:r>
            <a:r>
              <a:rPr lang="de-DE" b="1" baseline="0" dirty="0" err="1">
                <a:solidFill>
                  <a:srgbClr val="0070C0"/>
                </a:solidFill>
              </a:rPr>
              <a:t>is</a:t>
            </a:r>
            <a:r>
              <a:rPr lang="de-DE" b="1" baseline="0" dirty="0">
                <a:solidFill>
                  <a:srgbClr val="0070C0"/>
                </a:solidFill>
              </a:rPr>
              <a:t> </a:t>
            </a:r>
            <a:r>
              <a:rPr lang="de-DE" b="1" baseline="0" dirty="0" err="1">
                <a:solidFill>
                  <a:srgbClr val="0070C0"/>
                </a:solidFill>
              </a:rPr>
              <a:t>possible</a:t>
            </a:r>
            <a:r>
              <a:rPr lang="de-DE" b="1" dirty="0">
                <a:solidFill>
                  <a:srgbClr val="0070C0"/>
                </a:solidFill>
              </a:rPr>
              <a:t>,</a:t>
            </a:r>
            <a:r>
              <a:rPr lang="de-DE" b="1" baseline="0" dirty="0">
                <a:solidFill>
                  <a:srgbClr val="0070C0"/>
                </a:solidFill>
              </a:rPr>
              <a:t> </a:t>
            </a:r>
            <a:r>
              <a:rPr lang="de-DE" b="1" baseline="0" dirty="0" err="1">
                <a:solidFill>
                  <a:srgbClr val="0070C0"/>
                </a:solidFill>
              </a:rPr>
              <a:t>as</a:t>
            </a:r>
            <a:r>
              <a:rPr lang="de-DE" b="1" baseline="0" dirty="0">
                <a:solidFill>
                  <a:srgbClr val="0070C0"/>
                </a:solidFill>
              </a:rPr>
              <a:t> </a:t>
            </a:r>
            <a:r>
              <a:rPr lang="de-DE" b="1" baseline="0" dirty="0" err="1">
                <a:solidFill>
                  <a:srgbClr val="0070C0"/>
                </a:solidFill>
              </a:rPr>
              <a:t>Stakeholderanalysis</a:t>
            </a:r>
            <a:r>
              <a:rPr lang="de-DE" b="1" baseline="0" dirty="0">
                <a:solidFill>
                  <a:srgbClr val="0070C0"/>
                </a:solidFill>
              </a:rPr>
              <a:t> </a:t>
            </a:r>
            <a:r>
              <a:rPr lang="de-DE" b="1" baseline="0" dirty="0" err="1">
                <a:solidFill>
                  <a:srgbClr val="0070C0"/>
                </a:solidFill>
              </a:rPr>
              <a:t>is</a:t>
            </a:r>
            <a:r>
              <a:rPr lang="de-DE" b="1" baseline="0" dirty="0">
                <a:solidFill>
                  <a:srgbClr val="0070C0"/>
                </a:solidFill>
              </a:rPr>
              <a:t> </a:t>
            </a:r>
            <a:r>
              <a:rPr lang="de-DE" b="1" baseline="0" dirty="0" err="1">
                <a:solidFill>
                  <a:srgbClr val="0070C0"/>
                </a:solidFill>
              </a:rPr>
              <a:t>frequently</a:t>
            </a:r>
            <a:r>
              <a:rPr lang="de-DE" b="1" baseline="0" dirty="0">
                <a:solidFill>
                  <a:srgbClr val="0070C0"/>
                </a:solidFill>
              </a:rPr>
              <a:t> </a:t>
            </a:r>
            <a:r>
              <a:rPr lang="de-DE" b="1" baseline="0" dirty="0" err="1">
                <a:solidFill>
                  <a:srgbClr val="0070C0"/>
                </a:solidFill>
              </a:rPr>
              <a:t>done</a:t>
            </a:r>
            <a:r>
              <a:rPr lang="de-DE" b="1" baseline="0" dirty="0">
                <a:solidFill>
                  <a:srgbClr val="0070C0"/>
                </a:solidFill>
              </a:rPr>
              <a:t> in </a:t>
            </a:r>
            <a:r>
              <a:rPr lang="de-DE" b="1" baseline="0" dirty="0" err="1">
                <a:solidFill>
                  <a:srgbClr val="0070C0"/>
                </a:solidFill>
              </a:rPr>
              <a:t>other</a:t>
            </a:r>
            <a:r>
              <a:rPr lang="de-DE" b="1" baseline="0" dirty="0">
                <a:solidFill>
                  <a:srgbClr val="0070C0"/>
                </a:solidFill>
              </a:rPr>
              <a:t> man. </a:t>
            </a:r>
            <a:r>
              <a:rPr lang="de-DE" b="1" baseline="0" dirty="0" err="1">
                <a:solidFill>
                  <a:srgbClr val="0070C0"/>
                </a:solidFill>
              </a:rPr>
              <a:t>systems</a:t>
            </a:r>
            <a:r>
              <a:rPr lang="de-DE" b="1" baseline="0" dirty="0">
                <a:solidFill>
                  <a:srgbClr val="0070C0"/>
                </a:solidFill>
              </a:rPr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88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If</a:t>
            </a:r>
            <a:r>
              <a:rPr lang="de-DE" baseline="0" dirty="0"/>
              <a:t> time </a:t>
            </a:r>
            <a:r>
              <a:rPr lang="de-DE" baseline="0" dirty="0" err="1"/>
              <a:t>is</a:t>
            </a:r>
            <a:r>
              <a:rPr lang="de-DE" baseline="0" dirty="0"/>
              <a:t> abundant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do </a:t>
            </a:r>
            <a:r>
              <a:rPr lang="de-DE" baseline="0" dirty="0" err="1"/>
              <a:t>brainstorm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Top Management </a:t>
            </a:r>
            <a:r>
              <a:rPr lang="de-DE" baseline="0" dirty="0" err="1"/>
              <a:t>regarding</a:t>
            </a:r>
            <a:r>
              <a:rPr lang="de-DE" baseline="0" dirty="0"/>
              <a:t> </a:t>
            </a:r>
            <a:r>
              <a:rPr lang="de-DE" baseline="0" dirty="0" err="1"/>
              <a:t>Context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Stakeholders</a:t>
            </a:r>
            <a:r>
              <a:rPr lang="de-DE" baseline="0" dirty="0"/>
              <a:t>,</a:t>
            </a:r>
          </a:p>
          <a:p>
            <a:r>
              <a:rPr lang="de-DE" baseline="0" dirty="0" err="1"/>
              <a:t>otherwise</a:t>
            </a:r>
            <a:r>
              <a:rPr lang="de-DE" baseline="0" dirty="0"/>
              <a:t> </a:t>
            </a:r>
            <a:r>
              <a:rPr lang="de-DE" baseline="0" dirty="0" err="1"/>
              <a:t>show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explain</a:t>
            </a:r>
            <a:r>
              <a:rPr lang="de-DE" baseline="0" dirty="0"/>
              <a:t> </a:t>
            </a:r>
            <a:r>
              <a:rPr lang="de-DE" baseline="0" dirty="0" err="1"/>
              <a:t>selected</a:t>
            </a:r>
            <a:r>
              <a:rPr lang="de-DE" baseline="0" dirty="0"/>
              <a:t> </a:t>
            </a:r>
            <a:r>
              <a:rPr lang="de-DE" baseline="0" dirty="0" err="1"/>
              <a:t>examples</a:t>
            </a:r>
            <a:r>
              <a:rPr lang="de-DE" baseline="0" dirty="0"/>
              <a:t> </a:t>
            </a:r>
            <a:r>
              <a:rPr lang="de-DE" baseline="0" dirty="0" err="1"/>
              <a:t>from</a:t>
            </a:r>
            <a:r>
              <a:rPr lang="de-DE" baseline="0" dirty="0"/>
              <a:t> Table </a:t>
            </a:r>
            <a:r>
              <a:rPr lang="de-DE" baseline="0" dirty="0" err="1"/>
              <a:t>above</a:t>
            </a:r>
            <a:r>
              <a:rPr lang="de-DE" baseline="0" dirty="0"/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03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See</a:t>
            </a:r>
            <a:r>
              <a:rPr lang="de-DE" baseline="0" dirty="0"/>
              <a:t> </a:t>
            </a:r>
            <a:r>
              <a:rPr lang="de-DE" baseline="0" dirty="0" err="1"/>
              <a:t>above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88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possibility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Rating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risk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rewards</a:t>
            </a:r>
            <a:r>
              <a:rPr lang="de-DE" baseline="0" dirty="0"/>
              <a:t> (simple </a:t>
            </a:r>
            <a:r>
              <a:rPr lang="de-DE" baseline="0" dirty="0" err="1"/>
              <a:t>relevance</a:t>
            </a:r>
            <a:r>
              <a:rPr lang="de-DE" baseline="0" dirty="0"/>
              <a:t> </a:t>
            </a:r>
            <a:r>
              <a:rPr lang="de-DE" baseline="0" dirty="0" err="1"/>
              <a:t>assessment</a:t>
            </a:r>
            <a:r>
              <a:rPr lang="de-DE" baseline="0" dirty="0"/>
              <a:t>)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69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More </a:t>
            </a:r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baseline="0" dirty="0"/>
              <a:t> </a:t>
            </a:r>
            <a:r>
              <a:rPr lang="de-DE" baseline="0" dirty="0" err="1"/>
              <a:t>assessment</a:t>
            </a:r>
            <a:r>
              <a:rPr lang="de-DE" baseline="0" dirty="0"/>
              <a:t>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08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Final </a:t>
            </a:r>
            <a:r>
              <a:rPr lang="de-DE" dirty="0" err="1"/>
              <a:t>step</a:t>
            </a:r>
            <a:r>
              <a:rPr lang="de-DE" dirty="0"/>
              <a:t>:</a:t>
            </a:r>
            <a:r>
              <a:rPr lang="de-DE" baseline="0" dirty="0"/>
              <a:t> </a:t>
            </a:r>
            <a:r>
              <a:rPr lang="de-DE" baseline="0" dirty="0" err="1"/>
              <a:t>take</a:t>
            </a:r>
            <a:r>
              <a:rPr lang="de-DE" baseline="0" dirty="0"/>
              <a:t> </a:t>
            </a:r>
            <a:r>
              <a:rPr lang="de-DE" baseline="0" dirty="0" err="1"/>
              <a:t>actions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risk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reward</a:t>
            </a:r>
            <a:r>
              <a:rPr lang="de-DE" baseline="0" dirty="0"/>
              <a:t> </a:t>
            </a:r>
            <a:r>
              <a:rPr lang="de-DE" baseline="0" dirty="0" err="1"/>
              <a:t>assessment</a:t>
            </a:r>
            <a:r>
              <a:rPr lang="de-DE" baseline="0" dirty="0"/>
              <a:t> </a:t>
            </a:r>
            <a:r>
              <a:rPr lang="de-DE" baseline="0" dirty="0" err="1"/>
              <a:t>into</a:t>
            </a:r>
            <a:r>
              <a:rPr lang="de-DE" baseline="0" dirty="0"/>
              <a:t> </a:t>
            </a:r>
            <a:r>
              <a:rPr lang="de-DE" baseline="0" dirty="0" err="1"/>
              <a:t>account</a:t>
            </a:r>
            <a:r>
              <a:rPr lang="de-DE" baseline="0" dirty="0"/>
              <a:t> </a:t>
            </a:r>
            <a:r>
              <a:rPr lang="de-DE" baseline="0" dirty="0" err="1"/>
              <a:t>when</a:t>
            </a:r>
            <a:r>
              <a:rPr lang="de-DE" baseline="0" dirty="0"/>
              <a:t> </a:t>
            </a:r>
            <a:r>
              <a:rPr lang="de-DE" baseline="0" dirty="0" err="1"/>
              <a:t>defining</a:t>
            </a:r>
            <a:r>
              <a:rPr lang="de-DE" baseline="0" dirty="0"/>
              <a:t> </a:t>
            </a:r>
            <a:r>
              <a:rPr lang="de-DE" baseline="0" dirty="0" err="1"/>
              <a:t>goals</a:t>
            </a:r>
            <a:r>
              <a:rPr lang="de-DE" baseline="0" dirty="0"/>
              <a:t>. </a:t>
            </a:r>
          </a:p>
          <a:p>
            <a:r>
              <a:rPr lang="de-DE" baseline="0" dirty="0" err="1"/>
              <a:t>Exlpain</a:t>
            </a:r>
            <a:r>
              <a:rPr lang="de-DE" baseline="0" dirty="0"/>
              <a:t> ,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next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energy</a:t>
            </a:r>
            <a:r>
              <a:rPr lang="de-DE" baseline="0" dirty="0"/>
              <a:t> </a:t>
            </a:r>
            <a:r>
              <a:rPr lang="de-DE" baseline="0" dirty="0" err="1"/>
              <a:t>targets</a:t>
            </a:r>
            <a:r>
              <a:rPr lang="de-DE" baseline="0" dirty="0"/>
              <a:t> also </a:t>
            </a:r>
            <a:r>
              <a:rPr lang="de-DE" baseline="0" dirty="0" err="1"/>
              <a:t>management</a:t>
            </a:r>
            <a:r>
              <a:rPr lang="de-DE" baseline="0" dirty="0"/>
              <a:t> </a:t>
            </a:r>
            <a:r>
              <a:rPr lang="de-DE" baseline="0" dirty="0" err="1"/>
              <a:t>target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required</a:t>
            </a:r>
            <a:r>
              <a:rPr lang="de-DE" baseline="0" dirty="0"/>
              <a:t> </a:t>
            </a:r>
            <a:r>
              <a:rPr lang="de-DE" baseline="0" dirty="0" err="1"/>
              <a:t>which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be</a:t>
            </a:r>
            <a:r>
              <a:rPr lang="de-DE" baseline="0" dirty="0"/>
              <a:t> </a:t>
            </a:r>
            <a:r>
              <a:rPr lang="de-DE" baseline="0" dirty="0" err="1"/>
              <a:t>easily</a:t>
            </a:r>
            <a:r>
              <a:rPr lang="de-DE" baseline="0" dirty="0"/>
              <a:t> </a:t>
            </a:r>
            <a:r>
              <a:rPr lang="de-DE" baseline="0" dirty="0" err="1"/>
              <a:t>obtained</a:t>
            </a:r>
            <a:r>
              <a:rPr lang="de-DE" baseline="0" dirty="0"/>
              <a:t> </a:t>
            </a:r>
            <a:r>
              <a:rPr lang="de-DE" baseline="0" dirty="0" err="1"/>
              <a:t>from</a:t>
            </a:r>
            <a:r>
              <a:rPr lang="de-DE" baseline="0" dirty="0"/>
              <a:t> </a:t>
            </a:r>
            <a:r>
              <a:rPr lang="de-DE" baseline="0" dirty="0" err="1"/>
              <a:t>risk</a:t>
            </a:r>
            <a:r>
              <a:rPr lang="de-DE" baseline="0" dirty="0"/>
              <a:t> </a:t>
            </a:r>
            <a:r>
              <a:rPr lang="de-DE" baseline="0" dirty="0" err="1"/>
              <a:t>analysis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352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Second Main Focus </a:t>
            </a: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dirty="0" err="1"/>
              <a:t>spreading</a:t>
            </a:r>
            <a:r>
              <a:rPr lang="de-DE" b="1" dirty="0"/>
              <a:t> </a:t>
            </a:r>
            <a:r>
              <a:rPr lang="de-DE" b="1" dirty="0" err="1"/>
              <a:t>responsibility</a:t>
            </a:r>
            <a:r>
              <a:rPr lang="de-DE" b="1" dirty="0"/>
              <a:t> in </a:t>
            </a:r>
            <a:r>
              <a:rPr lang="de-DE" b="1" dirty="0" err="1"/>
              <a:t>corporation</a:t>
            </a:r>
            <a:r>
              <a:rPr lang="de-DE" b="1" dirty="0"/>
              <a:t>.</a:t>
            </a:r>
            <a:r>
              <a:rPr lang="de-DE" b="1" baseline="0" dirty="0"/>
              <a:t> </a:t>
            </a:r>
          </a:p>
          <a:p>
            <a:r>
              <a:rPr lang="de-DE" b="1" baseline="0" dirty="0" err="1"/>
              <a:t>Requirement</a:t>
            </a:r>
            <a:r>
              <a:rPr lang="de-DE" b="1" baseline="0" dirty="0"/>
              <a:t> </a:t>
            </a:r>
            <a:r>
              <a:rPr lang="de-DE" b="1" baseline="0" dirty="0" err="1"/>
              <a:t>is</a:t>
            </a:r>
            <a:r>
              <a:rPr lang="de-DE" b="1" baseline="0" dirty="0"/>
              <a:t> </a:t>
            </a:r>
            <a:r>
              <a:rPr lang="de-DE" b="1" baseline="0" dirty="0" err="1"/>
              <a:t>guarantee</a:t>
            </a:r>
            <a:r>
              <a:rPr lang="de-DE" b="1" baseline="0" dirty="0"/>
              <a:t> </a:t>
            </a:r>
            <a:r>
              <a:rPr lang="de-DE" b="1" baseline="0" dirty="0" err="1"/>
              <a:t>of</a:t>
            </a:r>
            <a:r>
              <a:rPr lang="de-DE" b="1" baseline="0" dirty="0"/>
              <a:t> </a:t>
            </a:r>
            <a:r>
              <a:rPr lang="de-DE" b="1" baseline="0" dirty="0" err="1"/>
              <a:t>abiltiy</a:t>
            </a:r>
            <a:r>
              <a:rPr lang="de-DE" b="1" baseline="0" dirty="0"/>
              <a:t> </a:t>
            </a:r>
            <a:r>
              <a:rPr lang="de-DE" b="1" baseline="0" dirty="0" err="1"/>
              <a:t>and</a:t>
            </a:r>
            <a:r>
              <a:rPr lang="de-DE" b="1" baseline="0" dirty="0"/>
              <a:t> </a:t>
            </a:r>
            <a:r>
              <a:rPr lang="de-DE" b="1" baseline="0" dirty="0" err="1"/>
              <a:t>communication</a:t>
            </a:r>
            <a:endParaRPr lang="de-DE" b="1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155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Prepare</a:t>
            </a:r>
            <a:r>
              <a:rPr lang="de-DE" dirty="0"/>
              <a:t> a </a:t>
            </a:r>
            <a:r>
              <a:rPr lang="de-DE" dirty="0" err="1"/>
              <a:t>pin</a:t>
            </a:r>
            <a:r>
              <a:rPr lang="de-DE" dirty="0"/>
              <a:t> </a:t>
            </a:r>
            <a:r>
              <a:rPr lang="de-DE" dirty="0" err="1"/>
              <a:t>board</a:t>
            </a:r>
            <a:r>
              <a:rPr lang="de-DE" dirty="0"/>
              <a:t> on behalf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Action plan </a:t>
            </a:r>
            <a:r>
              <a:rPr lang="de-DE" baseline="0" dirty="0" err="1"/>
              <a:t>from</a:t>
            </a:r>
            <a:r>
              <a:rPr lang="de-DE" baseline="0" dirty="0"/>
              <a:t> Stage 1. This </a:t>
            </a:r>
            <a:r>
              <a:rPr lang="de-DE" baseline="0" dirty="0" err="1"/>
              <a:t>is</a:t>
            </a:r>
            <a:r>
              <a:rPr lang="de-DE" baseline="0" dirty="0"/>
              <a:t> a follow </a:t>
            </a:r>
            <a:r>
              <a:rPr lang="de-DE" baseline="0" dirty="0" err="1"/>
              <a:t>up</a:t>
            </a:r>
            <a:r>
              <a:rPr lang="de-DE" baseline="0" dirty="0"/>
              <a:t> on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measures</a:t>
            </a:r>
            <a:r>
              <a:rPr lang="de-DE" baseline="0" dirty="0"/>
              <a:t>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were</a:t>
            </a:r>
            <a:r>
              <a:rPr lang="de-DE" baseline="0" dirty="0"/>
              <a:t> </a:t>
            </a:r>
            <a:r>
              <a:rPr lang="de-DE" baseline="0" dirty="0" err="1"/>
              <a:t>defined</a:t>
            </a:r>
            <a:r>
              <a:rPr lang="de-DE" baseline="0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20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/>
              <a:t>01.10.2019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/>
              <a:t>01.10.2019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/>
              <a:t>01.10.2019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/>
              <a:t>01.10.2019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/>
              <a:t>01.10.2019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/>
              <a:t>01.10.2019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/>
              <a:t>01.10.2019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Review: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Maßnahmen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des Managements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bzgl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Energiemanagement</a:t>
            </a: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Towards a Sustainable </a:t>
            </a:r>
            <a:r>
              <a:rPr lang="en-US" sz="1200" b="1" err="1">
                <a:solidFill>
                  <a:schemeClr val="accent1"/>
                </a:solidFill>
              </a:rPr>
              <a:t>Agro</a:t>
            </a:r>
            <a:r>
              <a:rPr lang="en-US" sz="1200" b="1">
                <a:solidFill>
                  <a:schemeClr val="accent1"/>
                </a:solidFill>
              </a:rPr>
              <a:t>-Food Industry. </a:t>
            </a:r>
            <a:br>
              <a:rPr lang="en-US" sz="1200" b="1">
                <a:solidFill>
                  <a:schemeClr val="accent1"/>
                </a:solidFill>
              </a:rPr>
            </a:br>
            <a:r>
              <a:rPr lang="en-US" sz="1200" b="1">
                <a:solidFill>
                  <a:schemeClr val="accent1"/>
                </a:solidFill>
              </a:rPr>
              <a:t>Capacity Building </a:t>
            </a:r>
            <a:r>
              <a:rPr lang="en-US" sz="1200" b="1" err="1">
                <a:solidFill>
                  <a:schemeClr val="accent1"/>
                </a:solidFill>
              </a:rPr>
              <a:t>Programmes</a:t>
            </a:r>
            <a:r>
              <a:rPr lang="en-US" sz="1200" b="1">
                <a:solidFill>
                  <a:schemeClr val="accent1"/>
                </a:solidFill>
              </a:rPr>
              <a:t> in Energy Efficiency.</a:t>
            </a:r>
            <a:endParaRPr lang="de-DE" sz="120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7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72199"/>
              </p:ext>
            </p:extLst>
          </p:nvPr>
        </p:nvGraphicFramePr>
        <p:xfrm>
          <a:off x="457200" y="1117603"/>
          <a:ext cx="8315336" cy="5052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2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86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7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6966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Risiko / Chance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Herkunft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Ursache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Bewer-tung Risiko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Bewer-tung Chance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Maßnahme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Prio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504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Nichteinhaltung Verpflichtungen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Gesetzgeber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Gesetze u. Termine werden vergessen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Kontinuierliche Aktualisierung Rechtskataster, Termintreue durch Zusammenarbeit mit Newsdienst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866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Energiepreis-/ CO2-Reduzierung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Technologie</a:t>
                      </a:r>
                      <a:br>
                        <a:rPr lang="de-DE" sz="1000" dirty="0"/>
                      </a:br>
                      <a:r>
                        <a:rPr lang="de-DE" sz="1000" dirty="0"/>
                        <a:t>EnMS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Potential Überkapazitäten aus der Windenergie zu veredeln (Sektorenkopplung)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Konzept und Wirtschaftlichkeitsprüfung Umstellung Wasserstoff-produktion (Erdgas) auf Strom über Elektrolyse.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426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Personal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aseline="0" dirty="0" err="1"/>
                        <a:t>EnMS</a:t>
                      </a:r>
                      <a:endParaRPr lang="de-DE" sz="1000" baseline="0" dirty="0"/>
                    </a:p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Erforderliche Ressourcen für Umsetzung Energieziele und Erhalt Zertifikat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Durchführung Ressourcenaudit zur Planung der erforderlichen und notwendigen Schritte bis zur Zertifizierung.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26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Personal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aseline="0" dirty="0" err="1"/>
                        <a:t>EnMS</a:t>
                      </a:r>
                      <a:endParaRPr lang="de-DE" sz="1000" baseline="0" dirty="0"/>
                    </a:p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Einarbeitung neue Mitarbeiter im Betrieb. Ineffizientes Anlagenmanagement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Schulung </a:t>
                      </a:r>
                      <a:r>
                        <a:rPr lang="de-DE" sz="1000" baseline="0" dirty="0"/>
                        <a:t>Anlagenverantwortliche und wöchentlichen Aushang Energieverbrauch &amp; Kennzahlen.</a:t>
                      </a:r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651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Wasserverfüg-barkeit</a:t>
                      </a:r>
                      <a:br>
                        <a:rPr lang="de-DE" sz="1000" dirty="0"/>
                      </a:br>
                      <a:r>
                        <a:rPr lang="de-DE" sz="1000" dirty="0"/>
                        <a:t>Image Unternehmen i.d. Region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Water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supply</a:t>
                      </a:r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Hoher Wasserverbrauch für Dampferzeugung. Wasserknappheit in Sommermonaten.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Erstellung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alternativer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Energiekonzepte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10</a:t>
            </a:fld>
            <a:endParaRPr lang="de-DE"/>
          </a:p>
        </p:txBody>
      </p:sp>
      <p:sp>
        <p:nvSpPr>
          <p:cNvPr id="10" name="Wolkenförmige Legende 9"/>
          <p:cNvSpPr/>
          <p:nvPr/>
        </p:nvSpPr>
        <p:spPr>
          <a:xfrm>
            <a:off x="5414015" y="1887784"/>
            <a:ext cx="3195875" cy="1755904"/>
          </a:xfrm>
          <a:prstGeom prst="cloudCallou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Bef>
                <a:spcPct val="20000"/>
              </a:spcBef>
              <a:buSzPct val="110000"/>
            </a:pPr>
            <a:r>
              <a:rPr lang="de-DE" sz="1200" b="1" dirty="0">
                <a:solidFill>
                  <a:schemeClr val="tx1"/>
                </a:solidFill>
                <a:cs typeface="Arial" panose="020B0604020202020204" pitchFamily="34" charset="0"/>
              </a:rPr>
              <a:t>Welche Risiken und Chancen wurden identifiziert und welche Maßnahmen definiert?</a:t>
            </a:r>
          </a:p>
          <a:p>
            <a:pPr algn="ctr">
              <a:spcBef>
                <a:spcPct val="20000"/>
              </a:spcBef>
              <a:buSzPct val="110000"/>
            </a:pPr>
            <a:r>
              <a:rPr lang="de-DE" sz="1200" b="1" dirty="0">
                <a:solidFill>
                  <a:schemeClr val="tx1"/>
                </a:solidFill>
                <a:cs typeface="Arial" panose="020B0604020202020204" pitchFamily="34" charset="0"/>
              </a:rPr>
              <a:t>Korrekturmaßnahme erforderlich?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CB7517A-41DC-4651-AE5A-C93198EDD11A}"/>
              </a:ext>
            </a:extLst>
          </p:cNvPr>
          <p:cNvSpPr txBox="1">
            <a:spLocks/>
          </p:cNvSpPr>
          <p:nvPr/>
        </p:nvSpPr>
        <p:spPr>
          <a:xfrm>
            <a:off x="370136" y="118727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>
                <a:solidFill>
                  <a:srgbClr val="FFFFFF"/>
                </a:solidFill>
              </a:rPr>
              <a:t>Integration</a:t>
            </a:r>
            <a:r>
              <a:rPr lang="es-ES" dirty="0">
                <a:solidFill>
                  <a:srgbClr val="FFFFFF"/>
                </a:solidFill>
              </a:rPr>
              <a:t> in die </a:t>
            </a:r>
            <a:r>
              <a:rPr lang="es-ES" dirty="0" err="1">
                <a:solidFill>
                  <a:srgbClr val="FFFFFF"/>
                </a:solidFill>
              </a:rPr>
              <a:t>Managementprozesse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DFF9B8E-8968-40A6-856C-70A6021764D3}"/>
              </a:ext>
            </a:extLst>
          </p:cNvPr>
          <p:cNvSpPr/>
          <p:nvPr/>
        </p:nvSpPr>
        <p:spPr>
          <a:xfrm>
            <a:off x="8548873" y="117725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1FD80C8-E9F3-4662-96E6-8F921D19426A}"/>
              </a:ext>
            </a:extLst>
          </p:cNvPr>
          <p:cNvSpPr/>
          <p:nvPr/>
        </p:nvSpPr>
        <p:spPr>
          <a:xfrm>
            <a:off x="233537" y="577118"/>
            <a:ext cx="8315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Bewertung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Risiko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 &amp;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Chancen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 -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Beispiele</a:t>
            </a: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15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11</a:t>
            </a:fld>
            <a:endParaRPr lang="de-DE"/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0543584F-1E97-4191-87B9-050F2C005BE6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Integration in die </a:t>
            </a:r>
            <a:r>
              <a:rPr lang="en-US" dirty="0" err="1">
                <a:solidFill>
                  <a:srgbClr val="FFFFFF"/>
                </a:solidFill>
              </a:rPr>
              <a:t>Managementprozesse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F873EFAD-DE12-4D6D-AE4C-D0081F77E6A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Untertitel 5">
            <a:extLst>
              <a:ext uri="{FF2B5EF4-FFF2-40B4-BE49-F238E27FC236}">
                <a16:creationId xmlns:a16="http://schemas.microsoft.com/office/drawing/2014/main" id="{43EE35B9-2AF4-43CC-ABF5-78EA68E37993}"/>
              </a:ext>
            </a:extLst>
          </p:cNvPr>
          <p:cNvSpPr txBox="1">
            <a:spLocks/>
          </p:cNvSpPr>
          <p:nvPr/>
        </p:nvSpPr>
        <p:spPr>
          <a:xfrm>
            <a:off x="368762" y="764704"/>
            <a:ext cx="8402400" cy="2880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de-DE" sz="13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Ergebnis: Ableitung und Definition von Zielen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Textfeld 19">
            <a:extLst>
              <a:ext uri="{FF2B5EF4-FFF2-40B4-BE49-F238E27FC236}">
                <a16:creationId xmlns:a16="http://schemas.microsoft.com/office/drawing/2014/main" id="{3AD5A067-3083-4F3C-840A-7AC3C67FED59}"/>
              </a:ext>
            </a:extLst>
          </p:cNvPr>
          <p:cNvSpPr txBox="1"/>
          <p:nvPr/>
        </p:nvSpPr>
        <p:spPr>
          <a:xfrm>
            <a:off x="34019" y="3794630"/>
            <a:ext cx="166008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lnSpc>
                <a:spcPts val="1800"/>
              </a:lnSpc>
              <a:spcBef>
                <a:spcPts val="576"/>
              </a:spcBef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Energy </a:t>
            </a:r>
          </a:p>
          <a:p>
            <a:r>
              <a:rPr lang="es-ES" dirty="0" err="1"/>
              <a:t>Team</a:t>
            </a:r>
            <a:endParaRPr lang="es-ES" dirty="0"/>
          </a:p>
        </p:txBody>
      </p:sp>
      <p:sp>
        <p:nvSpPr>
          <p:cNvPr id="70" name="Pfeil nach rechts 21">
            <a:extLst>
              <a:ext uri="{FF2B5EF4-FFF2-40B4-BE49-F238E27FC236}">
                <a16:creationId xmlns:a16="http://schemas.microsoft.com/office/drawing/2014/main" id="{BAE5D888-9DBD-485E-99BD-3039A276BB1A}"/>
              </a:ext>
            </a:extLst>
          </p:cNvPr>
          <p:cNvSpPr/>
          <p:nvPr/>
        </p:nvSpPr>
        <p:spPr>
          <a:xfrm rot="5400000">
            <a:off x="540945" y="3146558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</a:pPr>
            <a:endParaRPr lang="de-DE" sz="24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Pfeil nach unten 24">
            <a:extLst>
              <a:ext uri="{FF2B5EF4-FFF2-40B4-BE49-F238E27FC236}">
                <a16:creationId xmlns:a16="http://schemas.microsoft.com/office/drawing/2014/main" id="{B88EDD09-F9BA-4840-A1F1-19858AFFD039}"/>
              </a:ext>
            </a:extLst>
          </p:cNvPr>
          <p:cNvSpPr/>
          <p:nvPr/>
        </p:nvSpPr>
        <p:spPr>
          <a:xfrm rot="16200000">
            <a:off x="3560998" y="1927293"/>
            <a:ext cx="756086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Pfeil nach unten 25">
            <a:extLst>
              <a:ext uri="{FF2B5EF4-FFF2-40B4-BE49-F238E27FC236}">
                <a16:creationId xmlns:a16="http://schemas.microsoft.com/office/drawing/2014/main" id="{D46ACFAE-7F5E-4AF9-ABF4-18CD3AA28B81}"/>
              </a:ext>
            </a:extLst>
          </p:cNvPr>
          <p:cNvSpPr/>
          <p:nvPr/>
        </p:nvSpPr>
        <p:spPr>
          <a:xfrm rot="16200000">
            <a:off x="3560998" y="4112824"/>
            <a:ext cx="756086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3" name="Diagramm 26">
            <a:extLst>
              <a:ext uri="{FF2B5EF4-FFF2-40B4-BE49-F238E27FC236}">
                <a16:creationId xmlns:a16="http://schemas.microsoft.com/office/drawing/2014/main" id="{DCE667E6-0343-4551-810C-8A64B7E5E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071070"/>
              </p:ext>
            </p:extLst>
          </p:nvPr>
        </p:nvGraphicFramePr>
        <p:xfrm>
          <a:off x="4569962" y="1052736"/>
          <a:ext cx="2903984" cy="440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4" name="Gerade Verbindung 13">
            <a:extLst>
              <a:ext uri="{FF2B5EF4-FFF2-40B4-BE49-F238E27FC236}">
                <a16:creationId xmlns:a16="http://schemas.microsoft.com/office/drawing/2014/main" id="{876CF231-EC12-4520-A7B9-F4AE8293870B}"/>
              </a:ext>
            </a:extLst>
          </p:cNvPr>
          <p:cNvCxnSpPr/>
          <p:nvPr/>
        </p:nvCxnSpPr>
        <p:spPr>
          <a:xfrm>
            <a:off x="679293" y="2939829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feld 8">
            <a:extLst>
              <a:ext uri="{FF2B5EF4-FFF2-40B4-BE49-F238E27FC236}">
                <a16:creationId xmlns:a16="http://schemas.microsoft.com/office/drawing/2014/main" id="{09510758-7576-46BF-992D-D11316135736}"/>
              </a:ext>
            </a:extLst>
          </p:cNvPr>
          <p:cNvSpPr txBox="1"/>
          <p:nvPr/>
        </p:nvSpPr>
        <p:spPr>
          <a:xfrm>
            <a:off x="-32704" y="1580788"/>
            <a:ext cx="1596740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Leitung</a:t>
            </a:r>
          </a:p>
        </p:txBody>
      </p:sp>
      <p:sp>
        <p:nvSpPr>
          <p:cNvPr id="76" name="Pfeil nach rechts 10">
            <a:extLst>
              <a:ext uri="{FF2B5EF4-FFF2-40B4-BE49-F238E27FC236}">
                <a16:creationId xmlns:a16="http://schemas.microsoft.com/office/drawing/2014/main" id="{7F466BEE-11E7-4FA1-8318-19E0195321A1}"/>
              </a:ext>
            </a:extLst>
          </p:cNvPr>
          <p:cNvSpPr/>
          <p:nvPr/>
        </p:nvSpPr>
        <p:spPr>
          <a:xfrm rot="16200000">
            <a:off x="540945" y="1979926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Rectángulo: esquinas redondeadas 76">
            <a:extLst>
              <a:ext uri="{FF2B5EF4-FFF2-40B4-BE49-F238E27FC236}">
                <a16:creationId xmlns:a16="http://schemas.microsoft.com/office/drawing/2014/main" id="{C511841C-E2D8-40D8-9FB2-6DA2270BC9C7}"/>
              </a:ext>
            </a:extLst>
          </p:cNvPr>
          <p:cNvSpPr/>
          <p:nvPr/>
        </p:nvSpPr>
        <p:spPr>
          <a:xfrm>
            <a:off x="1192783" y="1126116"/>
            <a:ext cx="2195614" cy="397167"/>
          </a:xfrm>
          <a:prstGeom prst="roundRect">
            <a:avLst/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6643D1D8-6F5E-4549-B178-A6680E93717C}"/>
              </a:ext>
            </a:extLst>
          </p:cNvPr>
          <p:cNvSpPr txBox="1"/>
          <p:nvPr/>
        </p:nvSpPr>
        <p:spPr>
          <a:xfrm>
            <a:off x="1192783" y="1172086"/>
            <a:ext cx="22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Ergebnisse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id="{E282C060-6C85-4615-8E87-B0771DF04DED}"/>
              </a:ext>
            </a:extLst>
          </p:cNvPr>
          <p:cNvSpPr/>
          <p:nvPr/>
        </p:nvSpPr>
        <p:spPr>
          <a:xfrm>
            <a:off x="1362311" y="3098245"/>
            <a:ext cx="2083411" cy="3004102"/>
          </a:xfrm>
          <a:prstGeom prst="roundRect">
            <a:avLst/>
          </a:prstGeom>
          <a:solidFill>
            <a:srgbClr val="C6F2C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A0DA472B-7DF3-4F3F-9982-A674A74F847E}"/>
              </a:ext>
            </a:extLst>
          </p:cNvPr>
          <p:cNvSpPr/>
          <p:nvPr/>
        </p:nvSpPr>
        <p:spPr>
          <a:xfrm>
            <a:off x="1383599" y="3247229"/>
            <a:ext cx="2046874" cy="2480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ts val="2100"/>
              </a:lnSpc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Bewertung Energieeinsatz &amp; Verbrauch</a:t>
            </a:r>
          </a:p>
          <a:p>
            <a:pPr marL="171450" lvl="0" indent="-171450">
              <a:lnSpc>
                <a:spcPts val="2100"/>
              </a:lnSpc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Verbrauchsprognose</a:t>
            </a:r>
          </a:p>
          <a:p>
            <a:pPr marL="171450" lvl="0" indent="-171450">
              <a:lnSpc>
                <a:spcPts val="2100"/>
              </a:lnSpc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Effizienzmaßnahmen</a:t>
            </a:r>
          </a:p>
          <a:p>
            <a:pPr marL="171450" lvl="0" indent="-171450">
              <a:lnSpc>
                <a:spcPts val="2100"/>
              </a:lnSpc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Hauptverbraucher (SEU)</a:t>
            </a:r>
          </a:p>
          <a:p>
            <a:pPr marL="171450" lvl="0" indent="-171450">
              <a:lnSpc>
                <a:spcPts val="2100"/>
              </a:lnSpc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Kennzahlen</a:t>
            </a:r>
          </a:p>
          <a:p>
            <a:pPr marL="171450" lvl="0" indent="-171450">
              <a:lnSpc>
                <a:spcPts val="2100"/>
              </a:lnSpc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Energieziele</a:t>
            </a:r>
          </a:p>
          <a:p>
            <a:pPr marL="171450" lvl="0" indent="-171450">
              <a:lnSpc>
                <a:spcPts val="2100"/>
              </a:lnSpc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 zur Energiedatensammlung</a:t>
            </a:r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27A58FBD-DD89-4B58-9BBF-CEB166FCCE7A}"/>
              </a:ext>
            </a:extLst>
          </p:cNvPr>
          <p:cNvSpPr/>
          <p:nvPr/>
        </p:nvSpPr>
        <p:spPr>
          <a:xfrm>
            <a:off x="1534597" y="1654054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423" tIns="72423" rIns="72423" bIns="7242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Maßnahmenableitung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aus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Chancen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&amp;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Risiken</a:t>
            </a:r>
            <a:endParaRPr lang="en-US" sz="11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9" name="Wolkenförmige Legende 28"/>
          <p:cNvSpPr/>
          <p:nvPr/>
        </p:nvSpPr>
        <p:spPr>
          <a:xfrm>
            <a:off x="6914454" y="764704"/>
            <a:ext cx="2091466" cy="1717827"/>
          </a:xfrm>
          <a:prstGeom prst="cloudCallou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Bef>
                <a:spcPct val="20000"/>
              </a:spcBef>
              <a:buSzPct val="110000"/>
            </a:pPr>
            <a:r>
              <a:rPr lang="en-US" sz="1200" b="1" dirty="0" err="1">
                <a:solidFill>
                  <a:schemeClr val="tx1"/>
                </a:solidFill>
                <a:cs typeface="Arial" panose="020B0604020202020204" pitchFamily="34" charset="0"/>
              </a:rPr>
              <a:t>Welche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cs typeface="Arial" panose="020B0604020202020204" pitchFamily="34" charset="0"/>
              </a:rPr>
              <a:t>Ziele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cs typeface="Arial" panose="020B0604020202020204" pitchFamily="34" charset="0"/>
              </a:rPr>
              <a:t>wurden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cs typeface="Arial" panose="020B0604020202020204" pitchFamily="34" charset="0"/>
              </a:rPr>
              <a:t>definiert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2687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5" grpId="0"/>
      <p:bldP spid="76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30158"/>
            <a:ext cx="8229600" cy="4996006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Fokus auf Energieteam anstelle einzelner Managementverantwortlicher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Forderung Bestimmung von Kompetenzanforderungen und Kommunikation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0" y="1925333"/>
            <a:ext cx="7002016" cy="4668011"/>
          </a:xfrm>
          <a:prstGeom prst="rect">
            <a:avLst/>
          </a:prstGeom>
        </p:spPr>
      </p:pic>
      <p:sp>
        <p:nvSpPr>
          <p:cNvPr id="9" name="Wolkenförmige Legende 8"/>
          <p:cNvSpPr/>
          <p:nvPr/>
        </p:nvSpPr>
        <p:spPr>
          <a:xfrm>
            <a:off x="4695291" y="2051004"/>
            <a:ext cx="4077246" cy="1791600"/>
          </a:xfrm>
          <a:prstGeom prst="cloudCallou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Bef>
                <a:spcPct val="20000"/>
              </a:spcBef>
              <a:buSzPct val="110000"/>
            </a:pPr>
            <a:r>
              <a:rPr lang="de-DE" sz="1200" b="1" dirty="0">
                <a:solidFill>
                  <a:schemeClr val="tx1"/>
                </a:solidFill>
                <a:cs typeface="Arial" panose="020B0604020202020204" pitchFamily="34" charset="0"/>
              </a:rPr>
              <a:t>Wie wurde die Struktur des Energieteams optimiert?</a:t>
            </a:r>
          </a:p>
          <a:p>
            <a:pPr algn="ctr">
              <a:spcBef>
                <a:spcPct val="20000"/>
              </a:spcBef>
              <a:buSzPct val="110000"/>
            </a:pPr>
            <a:r>
              <a:rPr lang="de-DE" sz="1200" b="1" dirty="0">
                <a:solidFill>
                  <a:schemeClr val="tx1"/>
                </a:solidFill>
                <a:cs typeface="Arial" panose="020B0604020202020204" pitchFamily="34" charset="0"/>
              </a:rPr>
              <a:t>Wie wird sie dokumentiert und durchgesetzt?</a:t>
            </a:r>
          </a:p>
          <a:p>
            <a:pPr algn="ctr">
              <a:spcBef>
                <a:spcPct val="20000"/>
              </a:spcBef>
              <a:buSzPct val="110000"/>
            </a:pPr>
            <a:r>
              <a:rPr lang="de-DE" sz="1200" b="1" dirty="0">
                <a:solidFill>
                  <a:schemeClr val="tx1"/>
                </a:solidFill>
                <a:cs typeface="Arial" panose="020B0604020202020204" pitchFamily="34" charset="0"/>
              </a:rPr>
              <a:t>Wie hat der Mitarbeiterworkshop dies beeinflusst?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4A5CED3-7889-4E1E-A1CF-6FECAFDA9DA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 err="1">
                <a:solidFill>
                  <a:srgbClr val="FFFFFF"/>
                </a:solidFill>
              </a:rPr>
              <a:t>Verantwortung</a:t>
            </a:r>
            <a:r>
              <a:rPr lang="en-US" dirty="0">
                <a:solidFill>
                  <a:srgbClr val="FFFFFF"/>
                </a:solidFill>
              </a:rPr>
              <a:t> Top-Management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AA3C211-1CCA-4A97-B8A6-4674CEE61304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095B88AA-9B81-463F-859E-7CF8758830D2}"/>
              </a:ext>
            </a:extLst>
          </p:cNvPr>
          <p:cNvSpPr txBox="1">
            <a:spLocks/>
          </p:cNvSpPr>
          <p:nvPr/>
        </p:nvSpPr>
        <p:spPr>
          <a:xfrm>
            <a:off x="368762" y="764704"/>
            <a:ext cx="8402400" cy="2880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de-DE" sz="13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Veränderte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Aufbauorganisation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86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13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903787" y="4383683"/>
            <a:ext cx="2890557" cy="58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F079FD14-0D72-400F-AFA5-619430A4C9B4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 err="1">
                <a:solidFill>
                  <a:srgbClr val="FFFFFF"/>
                </a:solidFill>
              </a:rPr>
              <a:t>Kompetenz</a:t>
            </a:r>
            <a:r>
              <a:rPr lang="en-US" dirty="0">
                <a:solidFill>
                  <a:srgbClr val="FFFFFF"/>
                </a:solidFill>
              </a:rPr>
              <a:t> und </a:t>
            </a:r>
            <a:r>
              <a:rPr lang="en-US" dirty="0" err="1">
                <a:solidFill>
                  <a:srgbClr val="FFFFFF"/>
                </a:solidFill>
              </a:rPr>
              <a:t>Kommunikation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0652960-7EFD-4431-9E09-93B5498834C1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Untertitel 5">
            <a:extLst>
              <a:ext uri="{FF2B5EF4-FFF2-40B4-BE49-F238E27FC236}">
                <a16:creationId xmlns:a16="http://schemas.microsoft.com/office/drawing/2014/main" id="{CB2AEDB3-7DCD-4C0E-8A9C-20F51C15AFE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70136" y="979527"/>
            <a:ext cx="8402400" cy="655106"/>
          </a:xfrm>
        </p:spPr>
        <p:txBody>
          <a:bodyPr/>
          <a:lstStyle/>
          <a:p>
            <a:pPr algn="ctr">
              <a:lnSpc>
                <a:spcPts val="2800"/>
              </a:lnSpc>
            </a:pPr>
            <a:r>
              <a:rPr lang="de-DE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Wie können wir erreichen, </a:t>
            </a:r>
          </a:p>
          <a:p>
            <a:pPr algn="ctr">
              <a:lnSpc>
                <a:spcPts val="2800"/>
              </a:lnSpc>
            </a:pPr>
            <a:r>
              <a:rPr lang="de-DE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dass Kollegen und Mitarbeiter</a:t>
            </a:r>
          </a:p>
        </p:txBody>
      </p:sp>
      <p:graphicFrame>
        <p:nvGraphicFramePr>
          <p:cNvPr id="22" name="Diagramm 7">
            <a:extLst>
              <a:ext uri="{FF2B5EF4-FFF2-40B4-BE49-F238E27FC236}">
                <a16:creationId xmlns:a16="http://schemas.microsoft.com/office/drawing/2014/main" id="{BB3FE08D-E194-4653-A57A-D2702F84BE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5494049"/>
              </p:ext>
            </p:extLst>
          </p:nvPr>
        </p:nvGraphicFramePr>
        <p:xfrm>
          <a:off x="368808" y="1837057"/>
          <a:ext cx="3743394" cy="378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Pfeil nach rechts 11">
            <a:extLst>
              <a:ext uri="{FF2B5EF4-FFF2-40B4-BE49-F238E27FC236}">
                <a16:creationId xmlns:a16="http://schemas.microsoft.com/office/drawing/2014/main" id="{C930879B-2D1A-4649-8BC9-7D80B8038A2C}"/>
              </a:ext>
            </a:extLst>
          </p:cNvPr>
          <p:cNvSpPr/>
          <p:nvPr/>
        </p:nvSpPr>
        <p:spPr>
          <a:xfrm>
            <a:off x="3776431" y="3612972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feld 9">
            <a:extLst>
              <a:ext uri="{FF2B5EF4-FFF2-40B4-BE49-F238E27FC236}">
                <a16:creationId xmlns:a16="http://schemas.microsoft.com/office/drawing/2014/main" id="{04A82973-9901-462A-A845-9B12E3D05D7E}"/>
              </a:ext>
            </a:extLst>
          </p:cNvPr>
          <p:cNvSpPr txBox="1"/>
          <p:nvPr/>
        </p:nvSpPr>
        <p:spPr>
          <a:xfrm>
            <a:off x="785232" y="4383683"/>
            <a:ext cx="2890557" cy="58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DBCFE89-0101-44E3-A298-0C42A9058282}"/>
              </a:ext>
            </a:extLst>
          </p:cNvPr>
          <p:cNvGrpSpPr/>
          <p:nvPr/>
        </p:nvGrpSpPr>
        <p:grpSpPr>
          <a:xfrm rot="10800000">
            <a:off x="4448438" y="1791432"/>
            <a:ext cx="4003431" cy="3833179"/>
            <a:chOff x="4372238" y="1392503"/>
            <a:chExt cx="4003431" cy="3833179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C37E4D9-9451-4901-B7B7-401207F23301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5713073B-EA74-4A02-9246-C3E0D9C8EE90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4BDE4154-DA7F-4237-B4E3-F909EB816437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D53A6AD-FBBC-46F3-BF71-6CECE9E1EF6F}"/>
              </a:ext>
            </a:extLst>
          </p:cNvPr>
          <p:cNvSpPr txBox="1"/>
          <p:nvPr/>
        </p:nvSpPr>
        <p:spPr>
          <a:xfrm>
            <a:off x="5351929" y="4711208"/>
            <a:ext cx="21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Dürfen</a:t>
            </a:r>
            <a:endParaRPr lang="es-ES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C02384D-4F2C-4447-A3D3-9DE0A8DF209B}"/>
              </a:ext>
            </a:extLst>
          </p:cNvPr>
          <p:cNvSpPr txBox="1"/>
          <p:nvPr/>
        </p:nvSpPr>
        <p:spPr>
          <a:xfrm>
            <a:off x="7137537" y="2777364"/>
            <a:ext cx="131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Können</a:t>
            </a:r>
            <a:endParaRPr lang="es-ES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559D685-C1EF-45C8-9863-D8DA1F9BDE92}"/>
              </a:ext>
            </a:extLst>
          </p:cNvPr>
          <p:cNvSpPr txBox="1"/>
          <p:nvPr/>
        </p:nvSpPr>
        <p:spPr>
          <a:xfrm>
            <a:off x="4442438" y="2782021"/>
            <a:ext cx="131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Wollen</a:t>
            </a:r>
            <a:endParaRPr lang="es-ES" dirty="0"/>
          </a:p>
        </p:txBody>
      </p:sp>
      <p:sp>
        <p:nvSpPr>
          <p:cNvPr id="32" name="Triángulo isósceles 25">
            <a:extLst>
              <a:ext uri="{FF2B5EF4-FFF2-40B4-BE49-F238E27FC236}">
                <a16:creationId xmlns:a16="http://schemas.microsoft.com/office/drawing/2014/main" id="{A1E071E0-2F75-4967-AF5B-609FA6427531}"/>
              </a:ext>
            </a:extLst>
          </p:cNvPr>
          <p:cNvSpPr/>
          <p:nvPr/>
        </p:nvSpPr>
        <p:spPr>
          <a:xfrm rot="14400000">
            <a:off x="4944849" y="3414270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Triángulo isósceles 25">
            <a:extLst>
              <a:ext uri="{FF2B5EF4-FFF2-40B4-BE49-F238E27FC236}">
                <a16:creationId xmlns:a16="http://schemas.microsoft.com/office/drawing/2014/main" id="{D608C89C-B93C-4208-B894-B39CBE8CE5F3}"/>
              </a:ext>
            </a:extLst>
          </p:cNvPr>
          <p:cNvSpPr/>
          <p:nvPr/>
        </p:nvSpPr>
        <p:spPr>
          <a:xfrm rot="7200000" flipH="1">
            <a:off x="6616421" y="3430249"/>
            <a:ext cx="1324120" cy="1154195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3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Triángulo isósceles 25">
            <a:extLst>
              <a:ext uri="{FF2B5EF4-FFF2-40B4-BE49-F238E27FC236}">
                <a16:creationId xmlns:a16="http://schemas.microsoft.com/office/drawing/2014/main" id="{03FCA749-1C98-4BC5-88DE-1180E62AB090}"/>
              </a:ext>
            </a:extLst>
          </p:cNvPr>
          <p:cNvSpPr/>
          <p:nvPr/>
        </p:nvSpPr>
        <p:spPr>
          <a:xfrm>
            <a:off x="5771342" y="1978752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Triángulo isósceles 25">
            <a:extLst>
              <a:ext uri="{FF2B5EF4-FFF2-40B4-BE49-F238E27FC236}">
                <a16:creationId xmlns:a16="http://schemas.microsoft.com/office/drawing/2014/main" id="{4C85D621-8239-44E2-828D-BE882733B357}"/>
              </a:ext>
            </a:extLst>
          </p:cNvPr>
          <p:cNvSpPr/>
          <p:nvPr/>
        </p:nvSpPr>
        <p:spPr>
          <a:xfrm flipV="1">
            <a:off x="5788830" y="2955718"/>
            <a:ext cx="1337122" cy="1336214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  <a:gd name="connsiteX0" fmla="*/ 33613 w 1409723"/>
              <a:gd name="connsiteY0" fmla="*/ 1160094 h 1341349"/>
              <a:gd name="connsiteX1" fmla="*/ 181504 w 1409723"/>
              <a:gd name="connsiteY1" fmla="*/ 553002 h 1341349"/>
              <a:gd name="connsiteX2" fmla="*/ 722743 w 1409723"/>
              <a:gd name="connsiteY2" fmla="*/ 211 h 1341349"/>
              <a:gd name="connsiteX3" fmla="*/ 1120179 w 1409723"/>
              <a:gd name="connsiteY3" fmla="*/ 371794 h 1341349"/>
              <a:gd name="connsiteX4" fmla="*/ 1334351 w 1409723"/>
              <a:gd name="connsiteY4" fmla="*/ 850148 h 1341349"/>
              <a:gd name="connsiteX5" fmla="*/ 1369559 w 1409723"/>
              <a:gd name="connsiteY5" fmla="*/ 1166451 h 1341349"/>
              <a:gd name="connsiteX6" fmla="*/ 725243 w 1409723"/>
              <a:gd name="connsiteY6" fmla="*/ 1341349 h 1341349"/>
              <a:gd name="connsiteX7" fmla="*/ 33613 w 1409723"/>
              <a:gd name="connsiteY7" fmla="*/ 1160094 h 1341349"/>
              <a:gd name="connsiteX0" fmla="*/ 33613 w 1369561"/>
              <a:gd name="connsiteY0" fmla="*/ 1160094 h 1341349"/>
              <a:gd name="connsiteX1" fmla="*/ 181504 w 1369561"/>
              <a:gd name="connsiteY1" fmla="*/ 553002 h 1341349"/>
              <a:gd name="connsiteX2" fmla="*/ 722743 w 1369561"/>
              <a:gd name="connsiteY2" fmla="*/ 211 h 1341349"/>
              <a:gd name="connsiteX3" fmla="*/ 1120179 w 1369561"/>
              <a:gd name="connsiteY3" fmla="*/ 371794 h 1341349"/>
              <a:gd name="connsiteX4" fmla="*/ 1334351 w 1369561"/>
              <a:gd name="connsiteY4" fmla="*/ 850148 h 1341349"/>
              <a:gd name="connsiteX5" fmla="*/ 1369559 w 1369561"/>
              <a:gd name="connsiteY5" fmla="*/ 1166451 h 1341349"/>
              <a:gd name="connsiteX6" fmla="*/ 725243 w 1369561"/>
              <a:gd name="connsiteY6" fmla="*/ 1341349 h 1341349"/>
              <a:gd name="connsiteX7" fmla="*/ 33613 w 1369561"/>
              <a:gd name="connsiteY7" fmla="*/ 1160094 h 1341349"/>
              <a:gd name="connsiteX0" fmla="*/ 1174 w 1337122"/>
              <a:gd name="connsiteY0" fmla="*/ 1160094 h 1341349"/>
              <a:gd name="connsiteX1" fmla="*/ 149065 w 1337122"/>
              <a:gd name="connsiteY1" fmla="*/ 553002 h 1341349"/>
              <a:gd name="connsiteX2" fmla="*/ 690304 w 1337122"/>
              <a:gd name="connsiteY2" fmla="*/ 211 h 1341349"/>
              <a:gd name="connsiteX3" fmla="*/ 1087740 w 1337122"/>
              <a:gd name="connsiteY3" fmla="*/ 371794 h 1341349"/>
              <a:gd name="connsiteX4" fmla="*/ 1301912 w 1337122"/>
              <a:gd name="connsiteY4" fmla="*/ 850148 h 1341349"/>
              <a:gd name="connsiteX5" fmla="*/ 1337120 w 1337122"/>
              <a:gd name="connsiteY5" fmla="*/ 1166451 h 1341349"/>
              <a:gd name="connsiteX6" fmla="*/ 692804 w 1337122"/>
              <a:gd name="connsiteY6" fmla="*/ 1341349 h 1341349"/>
              <a:gd name="connsiteX7" fmla="*/ 1174 w 1337122"/>
              <a:gd name="connsiteY7" fmla="*/ 1160094 h 1341349"/>
              <a:gd name="connsiteX0" fmla="*/ 1174 w 1337122"/>
              <a:gd name="connsiteY0" fmla="*/ 1160094 h 1343556"/>
              <a:gd name="connsiteX1" fmla="*/ 149065 w 1337122"/>
              <a:gd name="connsiteY1" fmla="*/ 553002 h 1343556"/>
              <a:gd name="connsiteX2" fmla="*/ 690304 w 1337122"/>
              <a:gd name="connsiteY2" fmla="*/ 211 h 1343556"/>
              <a:gd name="connsiteX3" fmla="*/ 1087740 w 1337122"/>
              <a:gd name="connsiteY3" fmla="*/ 371794 h 1343556"/>
              <a:gd name="connsiteX4" fmla="*/ 1301912 w 1337122"/>
              <a:gd name="connsiteY4" fmla="*/ 850148 h 1343556"/>
              <a:gd name="connsiteX5" fmla="*/ 1337120 w 1337122"/>
              <a:gd name="connsiteY5" fmla="*/ 1166451 h 1343556"/>
              <a:gd name="connsiteX6" fmla="*/ 692804 w 1337122"/>
              <a:gd name="connsiteY6" fmla="*/ 1341349 h 1343556"/>
              <a:gd name="connsiteX7" fmla="*/ 1174 w 1337122"/>
              <a:gd name="connsiteY7" fmla="*/ 1160094 h 1343556"/>
              <a:gd name="connsiteX0" fmla="*/ 1174 w 1337122"/>
              <a:gd name="connsiteY0" fmla="*/ 1152956 h 1336418"/>
              <a:gd name="connsiteX1" fmla="*/ 149065 w 1337122"/>
              <a:gd name="connsiteY1" fmla="*/ 545864 h 1336418"/>
              <a:gd name="connsiteX2" fmla="*/ 661729 w 1337122"/>
              <a:gd name="connsiteY2" fmla="*/ 217 h 1336418"/>
              <a:gd name="connsiteX3" fmla="*/ 1087740 w 1337122"/>
              <a:gd name="connsiteY3" fmla="*/ 364656 h 1336418"/>
              <a:gd name="connsiteX4" fmla="*/ 1301912 w 1337122"/>
              <a:gd name="connsiteY4" fmla="*/ 843010 h 1336418"/>
              <a:gd name="connsiteX5" fmla="*/ 1337120 w 1337122"/>
              <a:gd name="connsiteY5" fmla="*/ 1159313 h 1336418"/>
              <a:gd name="connsiteX6" fmla="*/ 692804 w 1337122"/>
              <a:gd name="connsiteY6" fmla="*/ 1334211 h 1336418"/>
              <a:gd name="connsiteX7" fmla="*/ 1174 w 1337122"/>
              <a:gd name="connsiteY7" fmla="*/ 1152956 h 1336418"/>
              <a:gd name="connsiteX0" fmla="*/ 1174 w 1337122"/>
              <a:gd name="connsiteY0" fmla="*/ 1154780 h 1338242"/>
              <a:gd name="connsiteX1" fmla="*/ 149065 w 1337122"/>
              <a:gd name="connsiteY1" fmla="*/ 547688 h 1338242"/>
              <a:gd name="connsiteX2" fmla="*/ 661729 w 1337122"/>
              <a:gd name="connsiteY2" fmla="*/ 2041 h 1338242"/>
              <a:gd name="connsiteX3" fmla="*/ 1071072 w 1337122"/>
              <a:gd name="connsiteY3" fmla="*/ 378386 h 1338242"/>
              <a:gd name="connsiteX4" fmla="*/ 1301912 w 1337122"/>
              <a:gd name="connsiteY4" fmla="*/ 844834 h 1338242"/>
              <a:gd name="connsiteX5" fmla="*/ 1337120 w 1337122"/>
              <a:gd name="connsiteY5" fmla="*/ 1161137 h 1338242"/>
              <a:gd name="connsiteX6" fmla="*/ 692804 w 1337122"/>
              <a:gd name="connsiteY6" fmla="*/ 1336035 h 1338242"/>
              <a:gd name="connsiteX7" fmla="*/ 1174 w 1337122"/>
              <a:gd name="connsiteY7" fmla="*/ 1154780 h 1338242"/>
              <a:gd name="connsiteX0" fmla="*/ 1174 w 1337122"/>
              <a:gd name="connsiteY0" fmla="*/ 1152752 h 1336214"/>
              <a:gd name="connsiteX1" fmla="*/ 149065 w 1337122"/>
              <a:gd name="connsiteY1" fmla="*/ 545660 h 1336214"/>
              <a:gd name="connsiteX2" fmla="*/ 661729 w 1337122"/>
              <a:gd name="connsiteY2" fmla="*/ 13 h 1336214"/>
              <a:gd name="connsiteX3" fmla="*/ 1071072 w 1337122"/>
              <a:gd name="connsiteY3" fmla="*/ 376358 h 1336214"/>
              <a:gd name="connsiteX4" fmla="*/ 1301912 w 1337122"/>
              <a:gd name="connsiteY4" fmla="*/ 842806 h 1336214"/>
              <a:gd name="connsiteX5" fmla="*/ 1337120 w 1337122"/>
              <a:gd name="connsiteY5" fmla="*/ 1159109 h 1336214"/>
              <a:gd name="connsiteX6" fmla="*/ 692804 w 1337122"/>
              <a:gd name="connsiteY6" fmla="*/ 1334007 h 1336214"/>
              <a:gd name="connsiteX7" fmla="*/ 1174 w 1337122"/>
              <a:gd name="connsiteY7" fmla="*/ 1152752 h 133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122" h="1336214">
                <a:moveTo>
                  <a:pt x="1174" y="1152752"/>
                </a:moveTo>
                <a:cubicBezTo>
                  <a:pt x="-6106" y="1123755"/>
                  <a:pt x="17804" y="775330"/>
                  <a:pt x="149065" y="545660"/>
                </a:cubicBezTo>
                <a:cubicBezTo>
                  <a:pt x="402216" y="115985"/>
                  <a:pt x="660461" y="2036"/>
                  <a:pt x="661729" y="13"/>
                </a:cubicBezTo>
                <a:cubicBezTo>
                  <a:pt x="662997" y="-2010"/>
                  <a:pt x="973432" y="243139"/>
                  <a:pt x="1071072" y="376358"/>
                </a:cubicBezTo>
                <a:cubicBezTo>
                  <a:pt x="1168713" y="509577"/>
                  <a:pt x="1264129" y="712546"/>
                  <a:pt x="1301912" y="842806"/>
                </a:cubicBezTo>
                <a:cubicBezTo>
                  <a:pt x="1317586" y="897059"/>
                  <a:pt x="1336244" y="1158205"/>
                  <a:pt x="1337120" y="1159109"/>
                </a:cubicBezTo>
                <a:cubicBezTo>
                  <a:pt x="1337996" y="1160013"/>
                  <a:pt x="1077219" y="1291434"/>
                  <a:pt x="692804" y="1334007"/>
                </a:cubicBezTo>
                <a:cubicBezTo>
                  <a:pt x="380700" y="1357820"/>
                  <a:pt x="8454" y="1181749"/>
                  <a:pt x="1174" y="115275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A6FC333F-132D-42A6-B288-4B0251D1E5AD}"/>
              </a:ext>
            </a:extLst>
          </p:cNvPr>
          <p:cNvGrpSpPr/>
          <p:nvPr/>
        </p:nvGrpSpPr>
        <p:grpSpPr>
          <a:xfrm rot="10800000">
            <a:off x="4448438" y="1791432"/>
            <a:ext cx="4003431" cy="3833179"/>
            <a:chOff x="4372238" y="1392503"/>
            <a:chExt cx="4003431" cy="3833179"/>
          </a:xfrm>
          <a:noFill/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840F60E6-FF42-4B1D-8152-B7BB94FCACDF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38DE8342-32BE-4978-A3D8-5DABC8841924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D9AE499-55AE-482D-8BE9-27E24CDE6605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</p:grpSp>
      <p:sp>
        <p:nvSpPr>
          <p:cNvPr id="40" name="Textfeld 14">
            <a:extLst>
              <a:ext uri="{FF2B5EF4-FFF2-40B4-BE49-F238E27FC236}">
                <a16:creationId xmlns:a16="http://schemas.microsoft.com/office/drawing/2014/main" id="{E842320A-C108-4107-84CB-D48130343F4C}"/>
              </a:ext>
            </a:extLst>
          </p:cNvPr>
          <p:cNvSpPr txBox="1"/>
          <p:nvPr/>
        </p:nvSpPr>
        <p:spPr>
          <a:xfrm>
            <a:off x="5746877" y="3021524"/>
            <a:ext cx="1416518" cy="504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600" b="1" dirty="0">
                <a:solidFill>
                  <a:schemeClr val="bg1"/>
                </a:solidFill>
              </a:rPr>
              <a:t>Motivation</a:t>
            </a:r>
            <a:br>
              <a:rPr lang="de-DE" sz="1600" b="1" dirty="0">
                <a:solidFill>
                  <a:schemeClr val="bg1"/>
                </a:solidFill>
              </a:rPr>
            </a:br>
            <a:r>
              <a:rPr lang="de-DE" sz="1600" b="1" dirty="0">
                <a:solidFill>
                  <a:schemeClr val="bg1"/>
                </a:solidFill>
              </a:rPr>
              <a:t>Erfolg</a:t>
            </a:r>
          </a:p>
        </p:txBody>
      </p:sp>
      <p:sp>
        <p:nvSpPr>
          <p:cNvPr id="41" name="Pfeil nach rechts 10">
            <a:extLst>
              <a:ext uri="{FF2B5EF4-FFF2-40B4-BE49-F238E27FC236}">
                <a16:creationId xmlns:a16="http://schemas.microsoft.com/office/drawing/2014/main" id="{41799AB6-DF58-4136-B91C-94730322B55D}"/>
              </a:ext>
            </a:extLst>
          </p:cNvPr>
          <p:cNvSpPr/>
          <p:nvPr/>
        </p:nvSpPr>
        <p:spPr>
          <a:xfrm>
            <a:off x="3480611" y="31957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22" grpId="0">
        <p:bldAsOne/>
      </p:bldGraphic>
      <p:bldP spid="23" grpId="0" animBg="1"/>
      <p:bldP spid="24" grpId="0"/>
      <p:bldP spid="40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14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526555E-B59F-4C72-B46F-6F17DACEFD1A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Ansätze und Beispiele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584EBCD-11CC-4DF5-92BA-787FECBA9508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Wolkenförmige Legende 7"/>
          <p:cNvSpPr/>
          <p:nvPr/>
        </p:nvSpPr>
        <p:spPr>
          <a:xfrm>
            <a:off x="6473622" y="157559"/>
            <a:ext cx="2392566" cy="1214290"/>
          </a:xfrm>
          <a:prstGeom prst="cloudCallou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Bef>
                <a:spcPct val="20000"/>
              </a:spcBef>
              <a:buSzPct val="110000"/>
            </a:pPr>
            <a:r>
              <a:rPr lang="nl-NL" sz="1200" b="1" dirty="0">
                <a:solidFill>
                  <a:schemeClr val="tx1"/>
                </a:solidFill>
                <a:cs typeface="Arial" panose="020B0604020202020204" pitchFamily="34" charset="0"/>
              </a:rPr>
              <a:t>Welke benaderingen zijn toegepast en hoe?</a:t>
            </a:r>
            <a:endParaRPr lang="en-US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Diagramm 7">
            <a:extLst>
              <a:ext uri="{FF2B5EF4-FFF2-40B4-BE49-F238E27FC236}">
                <a16:creationId xmlns:a16="http://schemas.microsoft.com/office/drawing/2014/main" id="{9FE2332B-4B1C-4CAE-8FDA-B2B236C236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437156"/>
              </p:ext>
            </p:extLst>
          </p:nvPr>
        </p:nvGraphicFramePr>
        <p:xfrm>
          <a:off x="211370" y="1249894"/>
          <a:ext cx="8595022" cy="503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92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0CBC892-841E-46DE-A266-2869E5C03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dgm id="{E0CBC892-841E-46DE-A266-2869E5C03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EC57499-A8B2-4920-AD32-11D61A200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graphicEl>
                                              <a:dgm id="{0EC57499-A8B2-4920-AD32-11D61A200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9CAE5B6-511D-4CAB-8FC8-5B3201A8A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dgm id="{39CAE5B6-511D-4CAB-8FC8-5B3201A8A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5A9CC36-733E-4CA2-87D6-B295FB8B7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>
                                            <p:graphicEl>
                                              <a:dgm id="{05A9CC36-733E-4CA2-87D6-B295FB8B7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7816EB3-A758-44E1-9716-2B89F96A8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C7816EB3-A758-44E1-9716-2B89F96A8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9D6A19D-1C54-497A-977B-6B3FADC65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dgm id="{E9D6A19D-1C54-497A-977B-6B3FADC65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469FE93-25D8-4F7A-AA2A-3B82B871F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3469FE93-25D8-4F7A-AA2A-3B82B871F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FE1FEF1-AC15-44B8-9DFE-ACEDBA218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graphicEl>
                                              <a:dgm id="{9FE1FEF1-AC15-44B8-9DFE-ACEDBA218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F642A6E-B068-4FB9-8633-E089EDD7E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graphicEl>
                                              <a:dgm id="{4F642A6E-B068-4FB9-8633-E089EDD7E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9C237BB-700E-418B-A279-8B1AFE43D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graphicEl>
                                              <a:dgm id="{99C237BB-700E-418B-A279-8B1AFE43D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3464EA3-B7D0-48C2-A8A8-7A60F4F93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graphicEl>
                                              <a:dgm id="{23464EA3-B7D0-48C2-A8A8-7A60F4F93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69B7D2-84CF-4388-8294-214EBF747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graphicEl>
                                              <a:dgm id="{6069B7D2-84CF-4388-8294-214EBF747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A97C4D4-A878-443D-9798-C86BA6573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>
                                            <p:graphicEl>
                                              <a:dgm id="{5A97C4D4-A878-443D-9798-C86BA6573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FC285FE-E05A-4DCB-98A7-D86A684D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>
                                            <p:graphicEl>
                                              <a:dgm id="{0FC285FE-E05A-4DCB-98A7-D86A684DD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B305C19-5E8C-42F2-8E7E-D8E4EA2DA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>
                                            <p:graphicEl>
                                              <a:dgm id="{8B305C19-5E8C-42F2-8E7E-D8E4EA2DA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683E4C-B840-43A2-B11A-DAAC446B3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graphicEl>
                                              <a:dgm id="{60683E4C-B840-43A2-B11A-DAAC446B3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0F721E2-5E34-4FDF-9250-E67690A27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>
                                            <p:graphicEl>
                                              <a:dgm id="{E0F721E2-5E34-4FDF-9250-E67690A27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CF9872A-410E-4CAE-96FB-235B0B49E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>
                                            <p:graphicEl>
                                              <a:dgm id="{BCF9872A-410E-4CAE-96FB-235B0B49E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B63BCE3-565F-44C2-BF76-2BD44F3B0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>
                                            <p:graphicEl>
                                              <a:dgm id="{9B63BCE3-565F-44C2-BF76-2BD44F3B0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0EA1530-5E67-42E5-AEC1-A7BEA1027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>
                                            <p:graphicEl>
                                              <a:dgm id="{B0EA1530-5E67-42E5-AEC1-A7BEA1027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3AF6C67-89AC-4612-87F2-C132E2871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>
                                            <p:graphicEl>
                                              <a:dgm id="{A3AF6C67-89AC-4612-87F2-C132E2871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2240598-6235-4F17-9158-318D2B27D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">
                                            <p:graphicEl>
                                              <a:dgm id="{42240598-6235-4F17-9158-318D2B27D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6870673-7F8A-41AD-9291-7D1ADE8CC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">
                                            <p:graphicEl>
                                              <a:dgm id="{F6870673-7F8A-41AD-9291-7D1ADE8CC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DD0EC3A-A9EE-4B57-B0D3-A2F51E684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4">
                                            <p:graphicEl>
                                              <a:dgm id="{DDD0EC3A-A9EE-4B57-B0D3-A2F51E684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188A86D-921C-4C2E-A81B-57406570C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4">
                                            <p:graphicEl>
                                              <a:dgm id="{1188A86D-921C-4C2E-A81B-57406570C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2CA4AAF-5B78-4E80-AC43-C09EE94F4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A2CA4AAF-5B78-4E80-AC43-C09EE94F4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6772383-184D-4338-BBF2-9F3EE7456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">
                                            <p:graphicEl>
                                              <a:dgm id="{86772383-184D-4338-BBF2-9F3EE7456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E6A969-1DDA-40D0-B7EF-C42AB7AB4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4">
                                            <p:graphicEl>
                                              <a:dgm id="{DAE6A969-1DDA-40D0-B7EF-C42AB7AB4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D0BC6CE-D9E9-425F-AAB4-3FF57CE06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">
                                            <p:graphicEl>
                                              <a:dgm id="{5D0BC6CE-D9E9-425F-AAB4-3FF57CE06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F9CB453-C704-41B6-BCA9-986D6B2D5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4">
                                            <p:graphicEl>
                                              <a:dgm id="{3F9CB453-C704-41B6-BCA9-986D6B2D5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337BA27-9A33-464C-8581-51004DEE1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">
                                            <p:graphicEl>
                                              <a:dgm id="{E337BA27-9A33-464C-8581-51004DEE1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D04FF0A-F00C-4832-8814-EE89B6A97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4">
                                            <p:graphicEl>
                                              <a:dgm id="{0D04FF0A-F00C-4832-8814-EE89B6A97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71F5526-3208-40F5-A072-1DF422AB9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4">
                                            <p:graphicEl>
                                              <a:dgm id="{D71F5526-3208-40F5-A072-1DF422AB9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2A43EAE-2E26-4351-AA49-5C9F4774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4">
                                            <p:graphicEl>
                                              <a:dgm id="{32A43EAE-2E26-4351-AA49-5C9F4774C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3A640BD-4AC1-4FDC-93CB-CF800E4FF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4">
                                            <p:graphicEl>
                                              <a:dgm id="{33A640BD-4AC1-4FDC-93CB-CF800E4FF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1263683-AB4D-45E3-89DA-C3305E226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4">
                                            <p:graphicEl>
                                              <a:dgm id="{C1263683-AB4D-45E3-89DA-C3305E226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1B35BD-662C-4143-8DCD-4EA3388960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" y="599998"/>
            <a:ext cx="8403728" cy="5029106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15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6D04192-2135-46F4-8604-7A057245148D}"/>
              </a:ext>
            </a:extLst>
          </p:cNvPr>
          <p:cNvSpPr txBox="1">
            <a:spLocks/>
          </p:cNvSpPr>
          <p:nvPr/>
        </p:nvSpPr>
        <p:spPr>
          <a:xfrm>
            <a:off x="368808" y="262595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 err="1"/>
              <a:t>Zusammenfassung</a:t>
            </a:r>
            <a:r>
              <a:rPr lang="en-US" dirty="0"/>
              <a:t> GAP </a:t>
            </a:r>
            <a:r>
              <a:rPr lang="en-US" dirty="0" err="1"/>
              <a:t>Analyse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EFF1397-D353-4E02-A5FC-DCB4AEAF1BFE}"/>
              </a:ext>
            </a:extLst>
          </p:cNvPr>
          <p:cNvSpPr/>
          <p:nvPr/>
        </p:nvSpPr>
        <p:spPr>
          <a:xfrm>
            <a:off x="8547545" y="2624951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61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6">
            <a:extLst>
              <a:ext uri="{FF2B5EF4-FFF2-40B4-BE49-F238E27FC236}">
                <a16:creationId xmlns:a16="http://schemas.microsoft.com/office/drawing/2014/main" id="{E45CEDAE-8EED-4E99-8D01-772C79D71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416107"/>
              </p:ext>
            </p:extLst>
          </p:nvPr>
        </p:nvGraphicFramePr>
        <p:xfrm>
          <a:off x="360088" y="839073"/>
          <a:ext cx="8412448" cy="5519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445">
                  <a:extLst>
                    <a:ext uri="{9D8B030D-6E8A-4147-A177-3AD203B41FA5}">
                      <a16:colId xmlns:a16="http://schemas.microsoft.com/office/drawing/2014/main" val="2470726757"/>
                    </a:ext>
                  </a:extLst>
                </a:gridCol>
                <a:gridCol w="2017607">
                  <a:extLst>
                    <a:ext uri="{9D8B030D-6E8A-4147-A177-3AD203B41FA5}">
                      <a16:colId xmlns:a16="http://schemas.microsoft.com/office/drawing/2014/main" val="904452128"/>
                    </a:ext>
                  </a:extLst>
                </a:gridCol>
                <a:gridCol w="1392148">
                  <a:extLst>
                    <a:ext uri="{9D8B030D-6E8A-4147-A177-3AD203B41FA5}">
                      <a16:colId xmlns:a16="http://schemas.microsoft.com/office/drawing/2014/main" val="205081749"/>
                    </a:ext>
                  </a:extLst>
                </a:gridCol>
                <a:gridCol w="1234597">
                  <a:extLst>
                    <a:ext uri="{9D8B030D-6E8A-4147-A177-3AD203B41FA5}">
                      <a16:colId xmlns:a16="http://schemas.microsoft.com/office/drawing/2014/main" val="537535945"/>
                    </a:ext>
                  </a:extLst>
                </a:gridCol>
                <a:gridCol w="1887651">
                  <a:extLst>
                    <a:ext uri="{9D8B030D-6E8A-4147-A177-3AD203B41FA5}">
                      <a16:colId xmlns:a16="http://schemas.microsoft.com/office/drawing/2014/main" val="1374770600"/>
                    </a:ext>
                  </a:extLst>
                </a:gridCol>
              </a:tblGrid>
              <a:tr h="661747">
                <a:tc>
                  <a:txBody>
                    <a:bodyPr/>
                    <a:lstStyle/>
                    <a:p>
                      <a:r>
                        <a:rPr lang="de-DE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Maßnahmen aus Stage 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Korrektur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Ressourcen zur Realisierung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90561"/>
                  </a:ext>
                </a:extLst>
              </a:tr>
              <a:tr h="624114">
                <a:tc>
                  <a:txBody>
                    <a:bodyPr/>
                    <a:lstStyle/>
                    <a:p>
                      <a:r>
                        <a:rPr lang="de-DE" dirty="0"/>
                        <a:t>Kontextanalyse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Kontextanalyse durchführen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Verwirklicht</a:t>
                      </a:r>
                      <a:r>
                        <a:rPr lang="de-DE" sz="1200" baseline="0" dirty="0"/>
                        <a:t> in September 2019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587862"/>
                  </a:ext>
                </a:extLst>
              </a:tr>
              <a:tr h="790252">
                <a:tc>
                  <a:txBody>
                    <a:bodyPr/>
                    <a:lstStyle/>
                    <a:p>
                      <a:r>
                        <a:rPr lang="de-DE" dirty="0"/>
                        <a:t>Stakeholder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Kunden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 über das Engagement bei energetischen Kriterien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informieren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Noch nicht geschehen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Artikel in Kun-</a:t>
                      </a:r>
                      <a:r>
                        <a:rPr lang="de-DE" sz="1200" dirty="0" err="1"/>
                        <a:t>dennewslettern</a:t>
                      </a:r>
                      <a:r>
                        <a:rPr lang="de-DE" sz="1200" dirty="0"/>
                        <a:t> platzieren ab Februar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 Tage mehr Zeit vorsehen für Dr. Schmidt</a:t>
                      </a:r>
                      <a:r>
                        <a:rPr lang="de-DE" sz="1200" baseline="0" dirty="0"/>
                        <a:t> aus dem Marketing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22440"/>
                  </a:ext>
                </a:extLst>
              </a:tr>
              <a:tr h="661747">
                <a:tc>
                  <a:txBody>
                    <a:bodyPr/>
                    <a:lstStyle/>
                    <a:p>
                      <a:r>
                        <a:rPr lang="de-DE" dirty="0"/>
                        <a:t>Chancen und </a:t>
                      </a:r>
                      <a:r>
                        <a:rPr lang="de-DE" dirty="0" err="1"/>
                        <a:t>Risikenanalyse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674521"/>
                  </a:ext>
                </a:extLst>
              </a:tr>
              <a:tr h="624114">
                <a:tc>
                  <a:txBody>
                    <a:bodyPr/>
                    <a:lstStyle/>
                    <a:p>
                      <a:r>
                        <a:rPr lang="de-DE" dirty="0"/>
                        <a:t>Rollenverteilung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857094"/>
                  </a:ext>
                </a:extLst>
              </a:tr>
              <a:tr h="624114">
                <a:tc>
                  <a:txBody>
                    <a:bodyPr/>
                    <a:lstStyle/>
                    <a:p>
                      <a:r>
                        <a:rPr lang="de-DE" dirty="0"/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43994"/>
                  </a:ext>
                </a:extLst>
              </a:tr>
              <a:tr h="624114">
                <a:tc>
                  <a:txBody>
                    <a:bodyPr/>
                    <a:lstStyle/>
                    <a:p>
                      <a:r>
                        <a:rPr lang="de-DE" dirty="0"/>
                        <a:t>Kommunikation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09996"/>
                  </a:ext>
                </a:extLst>
              </a:tr>
              <a:tr h="624114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924026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16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E9763CC-7CBE-4310-AAB7-670973E7249E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Summary GAP Analysis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52790B7-FE76-42A2-A93A-130A9A07AF6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Wolkenförmige Legende 7"/>
          <p:cNvSpPr/>
          <p:nvPr/>
        </p:nvSpPr>
        <p:spPr>
          <a:xfrm>
            <a:off x="6443990" y="3859992"/>
            <a:ext cx="2392566" cy="1214290"/>
          </a:xfrm>
          <a:prstGeom prst="cloudCallou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Bef>
                <a:spcPct val="20000"/>
              </a:spcBef>
              <a:buSzPct val="110000"/>
            </a:pPr>
            <a:r>
              <a:rPr lang="en-US" sz="1200" b="1" dirty="0" err="1">
                <a:solidFill>
                  <a:schemeClr val="tx1"/>
                </a:solidFill>
                <a:cs typeface="Arial" panose="020B0604020202020204" pitchFamily="34" charset="0"/>
              </a:rPr>
              <a:t>Korrekturmaßnahmen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, wo </a:t>
            </a:r>
            <a:r>
              <a:rPr lang="en-US" sz="1200" b="1" dirty="0" err="1">
                <a:solidFill>
                  <a:schemeClr val="tx1"/>
                </a:solidFill>
                <a:cs typeface="Arial" panose="020B0604020202020204" pitchFamily="34" charset="0"/>
              </a:rPr>
              <a:t>nötig</a:t>
            </a:r>
            <a:endParaRPr lang="en-US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942513"/>
              </p:ext>
            </p:extLst>
          </p:nvPr>
        </p:nvGraphicFramePr>
        <p:xfrm>
          <a:off x="307445" y="1248447"/>
          <a:ext cx="8423277" cy="475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641">
                  <a:extLst>
                    <a:ext uri="{9D8B030D-6E8A-4147-A177-3AD203B41FA5}">
                      <a16:colId xmlns:a16="http://schemas.microsoft.com/office/drawing/2014/main" val="247072675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686671244"/>
                    </a:ext>
                  </a:extLst>
                </a:gridCol>
                <a:gridCol w="1538542">
                  <a:extLst>
                    <a:ext uri="{9D8B030D-6E8A-4147-A177-3AD203B41FA5}">
                      <a16:colId xmlns:a16="http://schemas.microsoft.com/office/drawing/2014/main" val="904452128"/>
                    </a:ext>
                  </a:extLst>
                </a:gridCol>
                <a:gridCol w="1011677">
                  <a:extLst>
                    <a:ext uri="{9D8B030D-6E8A-4147-A177-3AD203B41FA5}">
                      <a16:colId xmlns:a16="http://schemas.microsoft.com/office/drawing/2014/main" val="3362519924"/>
                    </a:ext>
                  </a:extLst>
                </a:gridCol>
                <a:gridCol w="1892177">
                  <a:extLst>
                    <a:ext uri="{9D8B030D-6E8A-4147-A177-3AD203B41FA5}">
                      <a16:colId xmlns:a16="http://schemas.microsoft.com/office/drawing/2014/main" val="52416013"/>
                    </a:ext>
                  </a:extLst>
                </a:gridCol>
              </a:tblGrid>
              <a:tr h="687588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Topic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Identifizierte Lücke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Maßnahme aus Stage1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Frist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Ressourcen zur Realisierung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590561"/>
                  </a:ext>
                </a:extLst>
              </a:tr>
              <a:tr h="108868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Kontextanalyse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 is no overview over influences on energy performance from outside the company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Kontextanalyse durchführen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September 2019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Energy Manager, Rechtsabteilung (Workshop)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587862"/>
                  </a:ext>
                </a:extLst>
              </a:tr>
              <a:tr h="11173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Stakeholder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 is no map of Stakeholders inside and outside the company with their interests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Marketing soll „interessierte Personen“ identifizieren und analysieren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October 2019</a:t>
                      </a:r>
                    </a:p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Einkaufsabteilung, Energy Manager (Workshop)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422440"/>
                  </a:ext>
                </a:extLst>
              </a:tr>
              <a:tr h="2864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Chancen und Risikenanalyse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74521"/>
                  </a:ext>
                </a:extLst>
              </a:tr>
              <a:tr h="2913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Rollenverteilung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857094"/>
                  </a:ext>
                </a:extLst>
              </a:tr>
              <a:tr h="301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Training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143994"/>
                  </a:ext>
                </a:extLst>
              </a:tr>
              <a:tr h="2864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Kommunikation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409996"/>
                  </a:ext>
                </a:extLst>
              </a:tr>
              <a:tr h="5674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24026"/>
                  </a:ext>
                </a:extLst>
              </a:tr>
            </a:tbl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3E19B92E-2534-47AC-9333-ED596DC22281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/>
              <a:t>Wrap up: GAP 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Stage 1 (</a:t>
            </a:r>
            <a:r>
              <a:rPr lang="en-US" dirty="0" err="1"/>
              <a:t>Beispiel</a:t>
            </a:r>
            <a:r>
              <a:rPr lang="en-US" dirty="0"/>
              <a:t>)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D1295D3-33FF-4EA1-B268-FBD6322A101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28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F8327B05-DF67-44DB-9604-3B96C5AD5F7F}"/>
              </a:ext>
            </a:extLst>
          </p:cNvPr>
          <p:cNvSpPr/>
          <p:nvPr/>
        </p:nvSpPr>
        <p:spPr>
          <a:xfrm>
            <a:off x="1487715" y="1660163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936" tIns="102936" rIns="102936" bIns="10293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Kontext &amp; Stakeholderanalyse</a:t>
            </a:r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555840C8-96F0-4FBA-BB11-87C42D14DAE0}"/>
              </a:ext>
            </a:extLst>
          </p:cNvPr>
          <p:cNvSpPr/>
          <p:nvPr/>
        </p:nvSpPr>
        <p:spPr>
          <a:xfrm>
            <a:off x="3389408" y="1965758"/>
            <a:ext cx="350555" cy="430611"/>
          </a:xfrm>
          <a:custGeom>
            <a:avLst/>
            <a:gdLst>
              <a:gd name="connsiteX0" fmla="*/ 0 w 350555"/>
              <a:gd name="connsiteY0" fmla="*/ 86122 h 430611"/>
              <a:gd name="connsiteX1" fmla="*/ 175278 w 350555"/>
              <a:gd name="connsiteY1" fmla="*/ 86122 h 430611"/>
              <a:gd name="connsiteX2" fmla="*/ 175278 w 350555"/>
              <a:gd name="connsiteY2" fmla="*/ 0 h 430611"/>
              <a:gd name="connsiteX3" fmla="*/ 350555 w 350555"/>
              <a:gd name="connsiteY3" fmla="*/ 215306 h 430611"/>
              <a:gd name="connsiteX4" fmla="*/ 175278 w 350555"/>
              <a:gd name="connsiteY4" fmla="*/ 430611 h 430611"/>
              <a:gd name="connsiteX5" fmla="*/ 175278 w 350555"/>
              <a:gd name="connsiteY5" fmla="*/ 344489 h 430611"/>
              <a:gd name="connsiteX6" fmla="*/ 0 w 350555"/>
              <a:gd name="connsiteY6" fmla="*/ 344489 h 430611"/>
              <a:gd name="connsiteX7" fmla="*/ 0 w 350555"/>
              <a:gd name="connsiteY7" fmla="*/ 86122 h 43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555" h="430611">
                <a:moveTo>
                  <a:pt x="0" y="86122"/>
                </a:moveTo>
                <a:lnTo>
                  <a:pt x="175278" y="86122"/>
                </a:lnTo>
                <a:lnTo>
                  <a:pt x="175278" y="0"/>
                </a:lnTo>
                <a:lnTo>
                  <a:pt x="350555" y="215306"/>
                </a:lnTo>
                <a:lnTo>
                  <a:pt x="175278" y="430611"/>
                </a:lnTo>
                <a:lnTo>
                  <a:pt x="175278" y="344489"/>
                </a:lnTo>
                <a:lnTo>
                  <a:pt x="0" y="344489"/>
                </a:lnTo>
                <a:lnTo>
                  <a:pt x="0" y="86122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595959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86122" rIns="111355" bIns="861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90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17793C4F-2378-45E8-85D7-C20D3EE98093}"/>
              </a:ext>
            </a:extLst>
          </p:cNvPr>
          <p:cNvSpPr/>
          <p:nvPr/>
        </p:nvSpPr>
        <p:spPr>
          <a:xfrm>
            <a:off x="3885477" y="1660163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936" tIns="102936" rIns="102936" bIns="10293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Risiko &amp; Chancen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Ermittlung</a:t>
            </a: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50A423F2-730A-494E-BA19-3F65D86FDCD8}"/>
              </a:ext>
            </a:extLst>
          </p:cNvPr>
          <p:cNvSpPr/>
          <p:nvPr/>
        </p:nvSpPr>
        <p:spPr>
          <a:xfrm>
            <a:off x="5795447" y="1965758"/>
            <a:ext cx="368103" cy="430611"/>
          </a:xfrm>
          <a:custGeom>
            <a:avLst/>
            <a:gdLst>
              <a:gd name="connsiteX0" fmla="*/ 0 w 368103"/>
              <a:gd name="connsiteY0" fmla="*/ 86122 h 430611"/>
              <a:gd name="connsiteX1" fmla="*/ 184052 w 368103"/>
              <a:gd name="connsiteY1" fmla="*/ 86122 h 430611"/>
              <a:gd name="connsiteX2" fmla="*/ 184052 w 368103"/>
              <a:gd name="connsiteY2" fmla="*/ 0 h 430611"/>
              <a:gd name="connsiteX3" fmla="*/ 368103 w 368103"/>
              <a:gd name="connsiteY3" fmla="*/ 215306 h 430611"/>
              <a:gd name="connsiteX4" fmla="*/ 184052 w 368103"/>
              <a:gd name="connsiteY4" fmla="*/ 430611 h 430611"/>
              <a:gd name="connsiteX5" fmla="*/ 184052 w 368103"/>
              <a:gd name="connsiteY5" fmla="*/ 344489 h 430611"/>
              <a:gd name="connsiteX6" fmla="*/ 0 w 368103"/>
              <a:gd name="connsiteY6" fmla="*/ 344489 h 430611"/>
              <a:gd name="connsiteX7" fmla="*/ 0 w 368103"/>
              <a:gd name="connsiteY7" fmla="*/ 86122 h 43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103" h="430611">
                <a:moveTo>
                  <a:pt x="0" y="86122"/>
                </a:moveTo>
                <a:lnTo>
                  <a:pt x="184052" y="86122"/>
                </a:lnTo>
                <a:lnTo>
                  <a:pt x="184052" y="0"/>
                </a:lnTo>
                <a:lnTo>
                  <a:pt x="368103" y="215306"/>
                </a:lnTo>
                <a:lnTo>
                  <a:pt x="184052" y="430611"/>
                </a:lnTo>
                <a:lnTo>
                  <a:pt x="184052" y="344489"/>
                </a:lnTo>
                <a:lnTo>
                  <a:pt x="0" y="344489"/>
                </a:lnTo>
                <a:lnTo>
                  <a:pt x="0" y="86122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595959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86122" rIns="111355" bIns="861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900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515D1133-E605-4E8B-B4C9-972B1E8EE9EA}"/>
              </a:ext>
            </a:extLst>
          </p:cNvPr>
          <p:cNvSpPr/>
          <p:nvPr/>
        </p:nvSpPr>
        <p:spPr>
          <a:xfrm>
            <a:off x="6316348" y="1660163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936" tIns="102936" rIns="102936" bIns="10293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Maßnahmenableitung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aus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Chancen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&amp;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Risiken</a:t>
            </a:r>
            <a:endParaRPr lang="en-US" sz="11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1262202" y="2946329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-88108" y="1580787"/>
            <a:ext cx="165751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Leitung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-113979" y="3583695"/>
            <a:ext cx="181368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Energie-</a:t>
            </a:r>
          </a:p>
          <a:p>
            <a:pPr algn="ctr">
              <a:spcBef>
                <a:spcPts val="576"/>
              </a:spcBef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team</a:t>
            </a:r>
          </a:p>
        </p:txBody>
      </p:sp>
      <p:sp>
        <p:nvSpPr>
          <p:cNvPr id="11" name="Pfeil nach rechts 10"/>
          <p:cNvSpPr/>
          <p:nvPr/>
        </p:nvSpPr>
        <p:spPr>
          <a:xfrm rot="16200000">
            <a:off x="475782" y="19799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 rot="5400000">
            <a:off x="475782" y="2947621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31355" y="1295797"/>
            <a:ext cx="3103438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rgbClr val="FFC000"/>
                </a:solidFill>
              </a:rPr>
              <a:t>Strategische Planung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231355" y="2709785"/>
            <a:ext cx="3103438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chemeClr val="accent1"/>
                </a:solidFill>
              </a:rPr>
              <a:t>Taktische Planung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6354521" y="3822026"/>
            <a:ext cx="4272227" cy="373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>
              <a:spcBef>
                <a:spcPts val="576"/>
              </a:spcBef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Quelle: Eigene Darstellung basierend auf DIN ISO 50001:2018, Bild A.2</a:t>
            </a:r>
          </a:p>
        </p:txBody>
      </p:sp>
      <p:cxnSp>
        <p:nvCxnSpPr>
          <p:cNvPr id="18" name="Gerade Verbindung 13"/>
          <p:cNvCxnSpPr/>
          <p:nvPr/>
        </p:nvCxnSpPr>
        <p:spPr>
          <a:xfrm>
            <a:off x="5927728" y="2946329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feil nach unten 18"/>
          <p:cNvSpPr/>
          <p:nvPr/>
        </p:nvSpPr>
        <p:spPr>
          <a:xfrm>
            <a:off x="4499048" y="3391808"/>
            <a:ext cx="504056" cy="38377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Pfeil nach unten 19"/>
          <p:cNvSpPr/>
          <p:nvPr/>
        </p:nvSpPr>
        <p:spPr>
          <a:xfrm>
            <a:off x="4518904" y="5154176"/>
            <a:ext cx="504056" cy="38377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CA609A45-2815-4DFA-B9C1-5F16DEFEC971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Wrap-up: Integration in die strategischen Managementprozesse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F6083D0-0363-42D5-B60B-67174F54B0E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2E78FAC2-B875-497B-805B-0168D5C9180F}"/>
              </a:ext>
            </a:extLst>
          </p:cNvPr>
          <p:cNvSpPr/>
          <p:nvPr/>
        </p:nvSpPr>
        <p:spPr>
          <a:xfrm>
            <a:off x="1131059" y="847432"/>
            <a:ext cx="7114795" cy="397167"/>
          </a:xfrm>
          <a:prstGeom prst="roundRect">
            <a:avLst/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: cheurón 24">
            <a:extLst>
              <a:ext uri="{FF2B5EF4-FFF2-40B4-BE49-F238E27FC236}">
                <a16:creationId xmlns:a16="http://schemas.microsoft.com/office/drawing/2014/main" id="{6A288A65-FBFF-4782-B1C5-67775BD30AD9}"/>
              </a:ext>
            </a:extLst>
          </p:cNvPr>
          <p:cNvSpPr/>
          <p:nvPr/>
        </p:nvSpPr>
        <p:spPr>
          <a:xfrm>
            <a:off x="3501320" y="848015"/>
            <a:ext cx="407111" cy="396000"/>
          </a:xfrm>
          <a:prstGeom prst="chevron">
            <a:avLst>
              <a:gd name="adj" fmla="val 396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Flecha: cheurón 25">
            <a:extLst>
              <a:ext uri="{FF2B5EF4-FFF2-40B4-BE49-F238E27FC236}">
                <a16:creationId xmlns:a16="http://schemas.microsoft.com/office/drawing/2014/main" id="{9906C638-8BAE-4E76-BAB0-C513AF28CF4B}"/>
              </a:ext>
            </a:extLst>
          </p:cNvPr>
          <p:cNvSpPr/>
          <p:nvPr/>
        </p:nvSpPr>
        <p:spPr>
          <a:xfrm>
            <a:off x="5637884" y="849290"/>
            <a:ext cx="407111" cy="396000"/>
          </a:xfrm>
          <a:prstGeom prst="chevron">
            <a:avLst>
              <a:gd name="adj" fmla="val 396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728820E-264B-4CA5-A14F-65437A6D20E5}"/>
              </a:ext>
            </a:extLst>
          </p:cNvPr>
          <p:cNvSpPr txBox="1"/>
          <p:nvPr/>
        </p:nvSpPr>
        <p:spPr>
          <a:xfrm>
            <a:off x="1112067" y="893402"/>
            <a:ext cx="2389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Input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CDDD6EB-C8A9-490C-B2DF-9E52BAC0D1BE}"/>
              </a:ext>
            </a:extLst>
          </p:cNvPr>
          <p:cNvSpPr txBox="1"/>
          <p:nvPr/>
        </p:nvSpPr>
        <p:spPr>
          <a:xfrm>
            <a:off x="3908431" y="893402"/>
            <a:ext cx="1729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Planung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CCD8926-6CEB-4776-80A9-D35F48CAC43C}"/>
              </a:ext>
            </a:extLst>
          </p:cNvPr>
          <p:cNvSpPr txBox="1"/>
          <p:nvPr/>
        </p:nvSpPr>
        <p:spPr>
          <a:xfrm>
            <a:off x="6044994" y="893402"/>
            <a:ext cx="2258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Ergebnisse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2A78B7AD-7184-44A1-A480-5251CE756DDA}"/>
              </a:ext>
            </a:extLst>
          </p:cNvPr>
          <p:cNvGrpSpPr/>
          <p:nvPr/>
        </p:nvGrpSpPr>
        <p:grpSpPr>
          <a:xfrm>
            <a:off x="1274508" y="3125183"/>
            <a:ext cx="6870010" cy="3039868"/>
            <a:chOff x="1227816" y="3125183"/>
            <a:chExt cx="6870010" cy="3039868"/>
          </a:xfrm>
        </p:grpSpPr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3BDC04C5-416A-486C-8339-5485EFAAF2A4}"/>
                </a:ext>
              </a:extLst>
            </p:cNvPr>
            <p:cNvSpPr/>
            <p:nvPr/>
          </p:nvSpPr>
          <p:spPr>
            <a:xfrm>
              <a:off x="5809973" y="3160949"/>
              <a:ext cx="2284886" cy="3004102"/>
            </a:xfrm>
            <a:prstGeom prst="roundRect">
              <a:avLst/>
            </a:prstGeom>
            <a:solidFill>
              <a:srgbClr val="C6F2C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F76AFA73-0DE8-4F6A-A503-3578347D1DAF}"/>
                </a:ext>
              </a:extLst>
            </p:cNvPr>
            <p:cNvGrpSpPr/>
            <p:nvPr/>
          </p:nvGrpSpPr>
          <p:grpSpPr>
            <a:xfrm>
              <a:off x="3504422" y="3137965"/>
              <a:ext cx="2605987" cy="3004102"/>
              <a:chOff x="1569402" y="3125183"/>
              <a:chExt cx="1796724" cy="3004102"/>
            </a:xfrm>
            <a:solidFill>
              <a:srgbClr val="88E28F"/>
            </a:solidFill>
          </p:grpSpPr>
          <p:sp>
            <p:nvSpPr>
              <p:cNvPr id="48" name="Rectángulo: esquinas redondeadas 47">
                <a:extLst>
                  <a:ext uri="{FF2B5EF4-FFF2-40B4-BE49-F238E27FC236}">
                    <a16:creationId xmlns:a16="http://schemas.microsoft.com/office/drawing/2014/main" id="{5FDC151D-B6B2-4610-9694-BE9C613859D3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" name="Triángulo isósceles 48">
                <a:extLst>
                  <a:ext uri="{FF2B5EF4-FFF2-40B4-BE49-F238E27FC236}">
                    <a16:creationId xmlns:a16="http://schemas.microsoft.com/office/drawing/2014/main" id="{B4AD5770-8858-4CDC-A693-29AF70AD0CB9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0" name="Triángulo isósceles 49">
                <a:extLst>
                  <a:ext uri="{FF2B5EF4-FFF2-40B4-BE49-F238E27FC236}">
                    <a16:creationId xmlns:a16="http://schemas.microsoft.com/office/drawing/2014/main" id="{034A173B-8740-459C-844A-770D51972360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F87223A5-ECAA-4815-83A3-B6ED5030BDAA}"/>
                </a:ext>
              </a:extLst>
            </p:cNvPr>
            <p:cNvGrpSpPr/>
            <p:nvPr/>
          </p:nvGrpSpPr>
          <p:grpSpPr>
            <a:xfrm>
              <a:off x="1227816" y="3125183"/>
              <a:ext cx="2470172" cy="3004102"/>
              <a:chOff x="1569402" y="3125183"/>
              <a:chExt cx="1796724" cy="3004102"/>
            </a:xfrm>
          </p:grpSpPr>
          <p:sp>
            <p:nvSpPr>
              <p:cNvPr id="45" name="Rectángulo: esquinas redondeadas 44">
                <a:extLst>
                  <a:ext uri="{FF2B5EF4-FFF2-40B4-BE49-F238E27FC236}">
                    <a16:creationId xmlns:a16="http://schemas.microsoft.com/office/drawing/2014/main" id="{1AA42B9B-8096-4B12-9D76-A2F90C7EB998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Triángulo isósceles 45">
                <a:extLst>
                  <a:ext uri="{FF2B5EF4-FFF2-40B4-BE49-F238E27FC236}">
                    <a16:creationId xmlns:a16="http://schemas.microsoft.com/office/drawing/2014/main" id="{8EF7928C-ED82-4640-AF8A-86253028C67E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Triángulo isósceles 46">
                <a:extLst>
                  <a:ext uri="{FF2B5EF4-FFF2-40B4-BE49-F238E27FC236}">
                    <a16:creationId xmlns:a16="http://schemas.microsoft.com/office/drawing/2014/main" id="{6C78FFDB-1546-405D-8544-39682BB4C778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174D0196-5136-4D8A-975D-3F2DFF7B4EAD}"/>
                </a:ext>
              </a:extLst>
            </p:cNvPr>
            <p:cNvSpPr/>
            <p:nvPr/>
          </p:nvSpPr>
          <p:spPr>
            <a:xfrm>
              <a:off x="1249415" y="3919918"/>
              <a:ext cx="2255007" cy="1357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 err="1">
                  <a:solidFill>
                    <a:schemeClr val="bg1"/>
                  </a:solidFill>
                </a:rPr>
                <a:t>Energieträger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 err="1">
                  <a:solidFill>
                    <a:schemeClr val="bg1"/>
                  </a:solidFill>
                </a:rPr>
                <a:t>Energieeinsätze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 err="1">
                  <a:solidFill>
                    <a:schemeClr val="bg1"/>
                  </a:solidFill>
                </a:rPr>
                <a:t>Energieverbraucher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11F83D20-C5F0-4B49-B14E-7D13D5EEBBD3}"/>
                </a:ext>
              </a:extLst>
            </p:cNvPr>
            <p:cNvSpPr/>
            <p:nvPr/>
          </p:nvSpPr>
          <p:spPr>
            <a:xfrm>
              <a:off x="3697988" y="3646304"/>
              <a:ext cx="225438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Energetische</a:t>
              </a: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Bewertung</a:t>
              </a:r>
              <a:endPara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Ermittlung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der SEU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inkl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  <a:p>
              <a:pPr lvl="0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relevante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Variablen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energiebezogene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Leistung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relevantes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Personal</a:t>
              </a:r>
            </a:p>
            <a:p>
              <a:pPr lvl="0"/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Priorisierung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Effizienzmaßnahmen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Pfeil nach unten 18">
              <a:extLst>
                <a:ext uri="{FF2B5EF4-FFF2-40B4-BE49-F238E27FC236}">
                  <a16:creationId xmlns:a16="http://schemas.microsoft.com/office/drawing/2014/main" id="{57E416C0-D494-4714-8B39-7BE3723F8776}"/>
                </a:ext>
              </a:extLst>
            </p:cNvPr>
            <p:cNvSpPr/>
            <p:nvPr/>
          </p:nvSpPr>
          <p:spPr>
            <a:xfrm>
              <a:off x="4501618" y="3967625"/>
              <a:ext cx="504056" cy="20388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Pfeil nach unten 19">
              <a:extLst>
                <a:ext uri="{FF2B5EF4-FFF2-40B4-BE49-F238E27FC236}">
                  <a16:creationId xmlns:a16="http://schemas.microsoft.com/office/drawing/2014/main" id="{6223B004-A4F8-4A60-B418-D1CB877B6935}"/>
                </a:ext>
              </a:extLst>
            </p:cNvPr>
            <p:cNvSpPr/>
            <p:nvPr/>
          </p:nvSpPr>
          <p:spPr>
            <a:xfrm>
              <a:off x="4501618" y="4927461"/>
              <a:ext cx="504056" cy="22402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A8D1A94C-0120-4C91-9796-07E1AF0FDACA}"/>
                </a:ext>
              </a:extLst>
            </p:cNvPr>
            <p:cNvSpPr/>
            <p:nvPr/>
          </p:nvSpPr>
          <p:spPr>
            <a:xfrm>
              <a:off x="6050952" y="3315286"/>
              <a:ext cx="2046874" cy="2480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Bewertung Energieeinsatz &amp; Verbrauch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Verbrauchsprognose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Effizienzmaßnahmen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Hauptverbraucher (SEU)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Kennzahlen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Energieziele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 zur Energiedatensammlung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1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sp>
        <p:nvSpPr>
          <p:cNvPr id="39" name="Inhaltsplatzhalter 2">
            <a:extLst>
              <a:ext uri="{FF2B5EF4-FFF2-40B4-BE49-F238E27FC236}">
                <a16:creationId xmlns:a16="http://schemas.microsoft.com/office/drawing/2014/main" id="{9B5A8C9E-3D8C-4042-8B08-38A57E81EE24}"/>
              </a:ext>
            </a:extLst>
          </p:cNvPr>
          <p:cNvSpPr txBox="1">
            <a:spLocks/>
          </p:cNvSpPr>
          <p:nvPr/>
        </p:nvSpPr>
        <p:spPr>
          <a:xfrm>
            <a:off x="457200" y="1268760"/>
            <a:ext cx="5311832" cy="4102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rgbClr val="22B88B"/>
                </a:solidFill>
              </a:rPr>
              <a:t>Kontext- und Stakeholderanalyse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interne &amp; externe Themen bestimmen, 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 Einfluss auf das EnMS und die ebL 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haben (Umfeld-/Kontextanalyse)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Interessierte Parteien mit Einfluss auf ebL und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EnMS bestimmen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relevante Anforderungen und Erwartungen der Parteien und den Umgang mit den identifizierten Punkten bestimmen </a:t>
            </a:r>
            <a:endParaRPr lang="de-DE" dirty="0"/>
          </a:p>
          <a:p>
            <a:r>
              <a:rPr lang="en-US" sz="1800" dirty="0">
                <a:solidFill>
                  <a:srgbClr val="22B88B"/>
                </a:solidFill>
              </a:rPr>
              <a:t> </a:t>
            </a:r>
            <a:r>
              <a:rPr lang="en-US" sz="1800" dirty="0" err="1">
                <a:solidFill>
                  <a:srgbClr val="22B88B"/>
                </a:solidFill>
              </a:rPr>
              <a:t>Erwartete</a:t>
            </a:r>
            <a:r>
              <a:rPr lang="en-US" sz="1800" dirty="0">
                <a:solidFill>
                  <a:srgbClr val="22B88B"/>
                </a:solidFill>
              </a:rPr>
              <a:t> </a:t>
            </a:r>
            <a:r>
              <a:rPr lang="en-US" sz="1800" dirty="0" err="1">
                <a:solidFill>
                  <a:srgbClr val="22B88B"/>
                </a:solidFill>
              </a:rPr>
              <a:t>Nachweise</a:t>
            </a:r>
            <a:r>
              <a:rPr lang="en-US" sz="1800" dirty="0">
                <a:solidFill>
                  <a:srgbClr val="22B88B"/>
                </a:solidFill>
              </a:rPr>
              <a:t> 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Kontextanalyse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Stakeholderanalyse (Themen, Parteien, Anforderungen), ggf. als Teil der Kontextanalyse</a:t>
            </a:r>
          </a:p>
        </p:txBody>
      </p:sp>
      <p:grpSp>
        <p:nvGrpSpPr>
          <p:cNvPr id="40" name="Gruppieren 23">
            <a:extLst>
              <a:ext uri="{FF2B5EF4-FFF2-40B4-BE49-F238E27FC236}">
                <a16:creationId xmlns:a16="http://schemas.microsoft.com/office/drawing/2014/main" id="{34AF4765-08E8-4EAF-BEB7-FE8D83BE2967}"/>
              </a:ext>
            </a:extLst>
          </p:cNvPr>
          <p:cNvGrpSpPr/>
          <p:nvPr/>
        </p:nvGrpSpPr>
        <p:grpSpPr>
          <a:xfrm>
            <a:off x="105686" y="1311321"/>
            <a:ext cx="313276" cy="231481"/>
            <a:chOff x="-3204864" y="2348880"/>
            <a:chExt cx="936104" cy="576064"/>
          </a:xfrm>
        </p:grpSpPr>
        <p:sp>
          <p:nvSpPr>
            <p:cNvPr id="41" name="Rechteckige Legende 24">
              <a:extLst>
                <a:ext uri="{FF2B5EF4-FFF2-40B4-BE49-F238E27FC236}">
                  <a16:creationId xmlns:a16="http://schemas.microsoft.com/office/drawing/2014/main" id="{39597A84-8D77-4B03-A8D0-45A59DE2A3EA}"/>
                </a:ext>
              </a:extLst>
            </p:cNvPr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2" name="Gerade Verbindung 25">
              <a:extLst>
                <a:ext uri="{FF2B5EF4-FFF2-40B4-BE49-F238E27FC236}">
                  <a16:creationId xmlns:a16="http://schemas.microsoft.com/office/drawing/2014/main" id="{4EE1E2D5-3A1E-4036-80D7-646A4849E3DF}"/>
                </a:ext>
              </a:extLst>
            </p:cNvPr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928D31EB-4C21-41D1-8DBF-0553EC916C94}"/>
                </a:ext>
              </a:extLst>
            </p:cNvPr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7">
              <a:extLst>
                <a:ext uri="{FF2B5EF4-FFF2-40B4-BE49-F238E27FC236}">
                  <a16:creationId xmlns:a16="http://schemas.microsoft.com/office/drawing/2014/main" id="{B67953F4-9950-4CD1-9932-87BF8193B4C2}"/>
                </a:ext>
              </a:extLst>
            </p:cNvPr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AA373808-E578-409F-A357-312DF017B304}"/>
              </a:ext>
            </a:extLst>
          </p:cNvPr>
          <p:cNvGrpSpPr/>
          <p:nvPr/>
        </p:nvGrpSpPr>
        <p:grpSpPr>
          <a:xfrm>
            <a:off x="105686" y="3799895"/>
            <a:ext cx="432993" cy="485073"/>
            <a:chOff x="144701" y="4312079"/>
            <a:chExt cx="432993" cy="485073"/>
          </a:xfrm>
        </p:grpSpPr>
        <p:grpSp>
          <p:nvGrpSpPr>
            <p:cNvPr id="46" name="Gruppieren 28">
              <a:extLst>
                <a:ext uri="{FF2B5EF4-FFF2-40B4-BE49-F238E27FC236}">
                  <a16:creationId xmlns:a16="http://schemas.microsoft.com/office/drawing/2014/main" id="{7E843822-2989-40DB-9B22-FFA2636AC120}"/>
                </a:ext>
              </a:extLst>
            </p:cNvPr>
            <p:cNvGrpSpPr/>
            <p:nvPr/>
          </p:nvGrpSpPr>
          <p:grpSpPr>
            <a:xfrm>
              <a:off x="144701" y="4312079"/>
              <a:ext cx="313276" cy="231481"/>
              <a:chOff x="-3204864" y="2348880"/>
              <a:chExt cx="936104" cy="576064"/>
            </a:xfrm>
          </p:grpSpPr>
          <p:sp>
            <p:nvSpPr>
              <p:cNvPr id="49" name="Rechteckige Legende 29">
                <a:extLst>
                  <a:ext uri="{FF2B5EF4-FFF2-40B4-BE49-F238E27FC236}">
                    <a16:creationId xmlns:a16="http://schemas.microsoft.com/office/drawing/2014/main" id="{19365C8C-397F-417D-828F-17117AD5AADC}"/>
                  </a:ext>
                </a:extLst>
              </p:cNvPr>
              <p:cNvSpPr/>
              <p:nvPr/>
            </p:nvSpPr>
            <p:spPr>
              <a:xfrm>
                <a:off x="-3204864" y="2348880"/>
                <a:ext cx="936104" cy="576064"/>
              </a:xfrm>
              <a:prstGeom prst="wedgeRectCallout">
                <a:avLst/>
              </a:prstGeom>
              <a:noFill/>
              <a:ln w="19050">
                <a:solidFill>
                  <a:srgbClr val="22B8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10000"/>
                  <a:buFont typeface="Arial"/>
                  <a:buNone/>
                  <a:tabLst/>
                </a:pPr>
                <a:endPara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50" name="Gerade Verbindung 30">
                <a:extLst>
                  <a:ext uri="{FF2B5EF4-FFF2-40B4-BE49-F238E27FC236}">
                    <a16:creationId xmlns:a16="http://schemas.microsoft.com/office/drawing/2014/main" id="{2A7C7F5A-C47C-4E39-AA63-78F9EE1A6DB0}"/>
                  </a:ext>
                </a:extLst>
              </p:cNvPr>
              <p:cNvCxnSpPr/>
              <p:nvPr/>
            </p:nvCxnSpPr>
            <p:spPr>
              <a:xfrm>
                <a:off x="-3060848" y="2493417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31">
                <a:extLst>
                  <a:ext uri="{FF2B5EF4-FFF2-40B4-BE49-F238E27FC236}">
                    <a16:creationId xmlns:a16="http://schemas.microsoft.com/office/drawing/2014/main" id="{7F28E546-F07C-4D32-A887-411EE1BBB607}"/>
                  </a:ext>
                </a:extLst>
              </p:cNvPr>
              <p:cNvCxnSpPr/>
              <p:nvPr/>
            </p:nvCxnSpPr>
            <p:spPr>
              <a:xfrm>
                <a:off x="-3060848" y="2636912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32">
                <a:extLst>
                  <a:ext uri="{FF2B5EF4-FFF2-40B4-BE49-F238E27FC236}">
                    <a16:creationId xmlns:a16="http://schemas.microsoft.com/office/drawing/2014/main" id="{D109554A-52EA-41FC-8792-60A945838A6F}"/>
                  </a:ext>
                </a:extLst>
              </p:cNvPr>
              <p:cNvCxnSpPr/>
              <p:nvPr/>
            </p:nvCxnSpPr>
            <p:spPr>
              <a:xfrm>
                <a:off x="-3060848" y="2780928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Ellipse 34">
              <a:extLst>
                <a:ext uri="{FF2B5EF4-FFF2-40B4-BE49-F238E27FC236}">
                  <a16:creationId xmlns:a16="http://schemas.microsoft.com/office/drawing/2014/main" id="{8029DD81-A85F-4453-9B05-AE0688EACAEC}"/>
                </a:ext>
              </a:extLst>
            </p:cNvPr>
            <p:cNvSpPr/>
            <p:nvPr/>
          </p:nvSpPr>
          <p:spPr>
            <a:xfrm>
              <a:off x="275949" y="4462164"/>
              <a:ext cx="269796" cy="269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hteck 33">
              <a:extLst>
                <a:ext uri="{FF2B5EF4-FFF2-40B4-BE49-F238E27FC236}">
                  <a16:creationId xmlns:a16="http://schemas.microsoft.com/office/drawing/2014/main" id="{BC104D35-84CC-4147-81F8-506F497FC793}"/>
                </a:ext>
              </a:extLst>
            </p:cNvPr>
            <p:cNvSpPr/>
            <p:nvPr/>
          </p:nvSpPr>
          <p:spPr>
            <a:xfrm>
              <a:off x="216698" y="4427820"/>
              <a:ext cx="36099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b="1" dirty="0">
                  <a:solidFill>
                    <a:srgbClr val="22B88B"/>
                  </a:solidFill>
                  <a:cs typeface="Arial" panose="020B0604020202020204" pitchFamily="34" charset="0"/>
                  <a:sym typeface="Wingdings 2"/>
                </a:rPr>
                <a:t></a:t>
              </a:r>
              <a:endParaRPr lang="de-DE" sz="2400" b="1" dirty="0">
                <a:solidFill>
                  <a:srgbClr val="22B88B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3" name="Titel 1">
            <a:extLst>
              <a:ext uri="{FF2B5EF4-FFF2-40B4-BE49-F238E27FC236}">
                <a16:creationId xmlns:a16="http://schemas.microsoft.com/office/drawing/2014/main" id="{251A84FB-1561-499F-A9E0-8597981E47C3}"/>
              </a:ext>
            </a:extLst>
          </p:cNvPr>
          <p:cNvSpPr txBox="1">
            <a:spLocks/>
          </p:cNvSpPr>
          <p:nvPr/>
        </p:nvSpPr>
        <p:spPr>
          <a:xfrm>
            <a:off x="370136" y="118727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solidFill>
                  <a:srgbClr val="FFFFFF"/>
                </a:solidFill>
              </a:rPr>
              <a:t>Integration in die Managementprozesse</a:t>
            </a:r>
            <a:br>
              <a:rPr lang="de-DE" dirty="0">
                <a:solidFill>
                  <a:srgbClr val="FFFFFF"/>
                </a:solidFill>
              </a:rPr>
            </a:br>
            <a:r>
              <a:rPr lang="de-DE" dirty="0">
                <a:solidFill>
                  <a:srgbClr val="FFFFFF"/>
                </a:solidFill>
              </a:rPr>
              <a:t>Eingaben für die Planung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46AEE59E-4CD6-4761-A1D4-3381B51B253E}"/>
              </a:ext>
            </a:extLst>
          </p:cNvPr>
          <p:cNvSpPr/>
          <p:nvPr/>
        </p:nvSpPr>
        <p:spPr>
          <a:xfrm>
            <a:off x="8548873" y="117725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AAD4BD56-40A9-4EB7-8E37-DEAD615ABE34}"/>
              </a:ext>
            </a:extLst>
          </p:cNvPr>
          <p:cNvSpPr/>
          <p:nvPr/>
        </p:nvSpPr>
        <p:spPr>
          <a:xfrm>
            <a:off x="112936" y="577118"/>
            <a:ext cx="8006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Inputs </a:t>
            </a:r>
            <a:r>
              <a:rPr lang="es-ES" sz="24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for</a:t>
            </a:r>
            <a:r>
              <a:rPr lang="es-ES" sz="2400" dirty="0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 </a:t>
            </a:r>
            <a:r>
              <a:rPr lang="es-ES" sz="24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planning</a:t>
            </a:r>
            <a:endParaRPr lang="es-ES" sz="2400" dirty="0">
              <a:solidFill>
                <a:srgbClr val="000000">
                  <a:lumMod val="75000"/>
                  <a:lumOff val="25000"/>
                </a:srgbClr>
              </a:solidFill>
              <a:ea typeface="+mj-ea"/>
              <a:cs typeface="+mj-cs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3566A9B-689D-452A-BD8F-82DC8CCB7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24" y="1857260"/>
            <a:ext cx="3437593" cy="289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feld 7">
            <a:extLst>
              <a:ext uri="{FF2B5EF4-FFF2-40B4-BE49-F238E27FC236}">
                <a16:creationId xmlns:a16="http://schemas.microsoft.com/office/drawing/2014/main" id="{A554E18B-5B9E-425E-8A26-E99342BD34EA}"/>
              </a:ext>
            </a:extLst>
          </p:cNvPr>
          <p:cNvSpPr txBox="1"/>
          <p:nvPr/>
        </p:nvSpPr>
        <p:spPr>
          <a:xfrm>
            <a:off x="5533478" y="4741817"/>
            <a:ext cx="4272227" cy="373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Eigene Darstellung basierend auf DIN ISO 50001:2018</a:t>
            </a:r>
          </a:p>
        </p:txBody>
      </p:sp>
      <p:sp>
        <p:nvSpPr>
          <p:cNvPr id="30" name="Wolkenförmige Legende 37">
            <a:extLst>
              <a:ext uri="{FF2B5EF4-FFF2-40B4-BE49-F238E27FC236}">
                <a16:creationId xmlns:a16="http://schemas.microsoft.com/office/drawing/2014/main" id="{693778C0-0DB3-4844-AF5C-E6583B6F8DF9}"/>
              </a:ext>
            </a:extLst>
          </p:cNvPr>
          <p:cNvSpPr/>
          <p:nvPr/>
        </p:nvSpPr>
        <p:spPr>
          <a:xfrm>
            <a:off x="6048549" y="723452"/>
            <a:ext cx="2920982" cy="1151434"/>
          </a:xfrm>
          <a:prstGeom prst="cloudCallou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Bef>
                <a:spcPct val="20000"/>
              </a:spcBef>
              <a:buSzPct val="110000"/>
            </a:pPr>
            <a:endParaRPr lang="en-US" sz="1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SzPct val="110000"/>
            </a:pPr>
            <a:r>
              <a:rPr lang="de-DE" sz="1200" b="1" dirty="0">
                <a:solidFill>
                  <a:schemeClr val="tx1"/>
                </a:solidFill>
                <a:cs typeface="Arial" panose="020B0604020202020204" pitchFamily="34" charset="0"/>
              </a:rPr>
              <a:t>Was sind die Ergebnisse der  Kontext- und Stakeholderanalyse?</a:t>
            </a:r>
          </a:p>
        </p:txBody>
      </p:sp>
    </p:spTree>
    <p:extLst>
      <p:ext uri="{BB962C8B-B14F-4D97-AF65-F5344CB8AC3E}">
        <p14:creationId xmlns:p14="http://schemas.microsoft.com/office/powerpoint/2010/main" val="40681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el 1">
            <a:extLst>
              <a:ext uri="{FF2B5EF4-FFF2-40B4-BE49-F238E27FC236}">
                <a16:creationId xmlns:a16="http://schemas.microsoft.com/office/drawing/2014/main" id="{E6FCD6D8-BB99-4CAF-8C6C-BBE1204702A5}"/>
              </a:ext>
            </a:extLst>
          </p:cNvPr>
          <p:cNvSpPr txBox="1">
            <a:spLocks/>
          </p:cNvSpPr>
          <p:nvPr/>
        </p:nvSpPr>
        <p:spPr>
          <a:xfrm>
            <a:off x="370136" y="118727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000" b="0" dirty="0"/>
              <a:t>Integration in die Managementprozesse</a:t>
            </a:r>
            <a:br>
              <a:rPr lang="de-DE" dirty="0"/>
            </a:br>
            <a:r>
              <a:rPr lang="de-DE" dirty="0"/>
              <a:t>Kontextanalyse– Beispiele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92BA6728-1A3F-4414-99F0-65E70271009A}"/>
              </a:ext>
            </a:extLst>
          </p:cNvPr>
          <p:cNvSpPr/>
          <p:nvPr/>
        </p:nvSpPr>
        <p:spPr>
          <a:xfrm>
            <a:off x="8548873" y="117725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868AB07-C4A6-4D63-9FE5-8AFA793642EB}"/>
              </a:ext>
            </a:extLst>
          </p:cNvPr>
          <p:cNvSpPr/>
          <p:nvPr/>
        </p:nvSpPr>
        <p:spPr>
          <a:xfrm>
            <a:off x="112936" y="577118"/>
            <a:ext cx="8006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Context </a:t>
            </a:r>
            <a:r>
              <a:rPr lang="es-ES" sz="24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Analysis</a:t>
            </a:r>
            <a:r>
              <a:rPr lang="es-ES" sz="2400" dirty="0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 </a:t>
            </a:r>
            <a:r>
              <a:rPr lang="es-ES" sz="24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Example</a:t>
            </a:r>
            <a:endParaRPr lang="es-ES" sz="2400" dirty="0">
              <a:solidFill>
                <a:srgbClr val="000000">
                  <a:lumMod val="75000"/>
                  <a:lumOff val="25000"/>
                </a:srgbClr>
              </a:solidFill>
              <a:ea typeface="+mj-ea"/>
              <a:cs typeface="+mj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sp>
        <p:nvSpPr>
          <p:cNvPr id="77" name="Rechteck: obere Ecken abgerundet 23">
            <a:extLst>
              <a:ext uri="{FF2B5EF4-FFF2-40B4-BE49-F238E27FC236}">
                <a16:creationId xmlns:a16="http://schemas.microsoft.com/office/drawing/2014/main" id="{F41A1310-5D8E-436B-97A4-6D8BF3CB8986}"/>
              </a:ext>
            </a:extLst>
          </p:cNvPr>
          <p:cNvSpPr/>
          <p:nvPr/>
        </p:nvSpPr>
        <p:spPr>
          <a:xfrm rot="10800000">
            <a:off x="3198622" y="1932537"/>
            <a:ext cx="2304256" cy="1612824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22B88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endParaRPr lang="de-DE" sz="1200" dirty="0"/>
          </a:p>
        </p:txBody>
      </p:sp>
      <p:sp>
        <p:nvSpPr>
          <p:cNvPr id="78" name="Textfeld 47">
            <a:extLst>
              <a:ext uri="{FF2B5EF4-FFF2-40B4-BE49-F238E27FC236}">
                <a16:creationId xmlns:a16="http://schemas.microsoft.com/office/drawing/2014/main" id="{13777D97-D3BD-4249-8531-43A691D687B5}"/>
              </a:ext>
            </a:extLst>
          </p:cNvPr>
          <p:cNvSpPr txBox="1"/>
          <p:nvPr/>
        </p:nvSpPr>
        <p:spPr>
          <a:xfrm>
            <a:off x="3198621" y="1932538"/>
            <a:ext cx="230425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Energiepreisentwicklung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Rohstoffpreise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Steuerrückerstattung (SpAefV)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Energieeinsparung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Umsatzwachstum / Produktionsauslastung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Fördermittel (BUND, Land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Rechteck: obere Ecken abgerundet 6">
            <a:extLst>
              <a:ext uri="{FF2B5EF4-FFF2-40B4-BE49-F238E27FC236}">
                <a16:creationId xmlns:a16="http://schemas.microsoft.com/office/drawing/2014/main" id="{DD33D474-8233-4567-8A30-62869A5B1FEA}"/>
              </a:ext>
            </a:extLst>
          </p:cNvPr>
          <p:cNvSpPr/>
          <p:nvPr/>
        </p:nvSpPr>
        <p:spPr>
          <a:xfrm>
            <a:off x="620386" y="1521041"/>
            <a:ext cx="2304256" cy="409455"/>
          </a:xfrm>
          <a:prstGeom prst="round2SameRect">
            <a:avLst/>
          </a:prstGeom>
          <a:solidFill>
            <a:srgbClr val="2AA4A4"/>
          </a:solidFill>
          <a:ln>
            <a:solidFill>
              <a:srgbClr val="2AA4A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0" name="Rechteck: obere Ecken abgerundet 8">
            <a:extLst>
              <a:ext uri="{FF2B5EF4-FFF2-40B4-BE49-F238E27FC236}">
                <a16:creationId xmlns:a16="http://schemas.microsoft.com/office/drawing/2014/main" id="{61D14AED-D0E3-462F-BCB0-DD8012462908}"/>
              </a:ext>
            </a:extLst>
          </p:cNvPr>
          <p:cNvSpPr/>
          <p:nvPr/>
        </p:nvSpPr>
        <p:spPr>
          <a:xfrm rot="10800000">
            <a:off x="620386" y="1924197"/>
            <a:ext cx="2304256" cy="1620619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2AA4A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Textfeld 36">
            <a:extLst>
              <a:ext uri="{FF2B5EF4-FFF2-40B4-BE49-F238E27FC236}">
                <a16:creationId xmlns:a16="http://schemas.microsoft.com/office/drawing/2014/main" id="{BF7ECCD4-790E-4933-911C-F978CE501C94}"/>
              </a:ext>
            </a:extLst>
          </p:cNvPr>
          <p:cNvSpPr txBox="1"/>
          <p:nvPr/>
        </p:nvSpPr>
        <p:spPr>
          <a:xfrm>
            <a:off x="620385" y="1924199"/>
            <a:ext cx="2304257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2° Grad-Ziel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Klimaschutz auf deutscher und europäischer Ebene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NAPE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Änderungen der Steuerpolitik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Unternehmenspolitik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Geschäftspolitik</a:t>
            </a:r>
          </a:p>
        </p:txBody>
      </p:sp>
      <p:sp>
        <p:nvSpPr>
          <p:cNvPr id="82" name="Rechteck: obere Ecken abgerundet 16">
            <a:extLst>
              <a:ext uri="{FF2B5EF4-FFF2-40B4-BE49-F238E27FC236}">
                <a16:creationId xmlns:a16="http://schemas.microsoft.com/office/drawing/2014/main" id="{2392A42C-5C8F-4A5C-95AD-B16D6CDB9C02}"/>
              </a:ext>
            </a:extLst>
          </p:cNvPr>
          <p:cNvSpPr/>
          <p:nvPr/>
        </p:nvSpPr>
        <p:spPr>
          <a:xfrm>
            <a:off x="5754909" y="3881556"/>
            <a:ext cx="2304256" cy="442367"/>
          </a:xfrm>
          <a:prstGeom prst="round2Same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83" name="Rechteck: obere Ecken abgerundet 18">
            <a:extLst>
              <a:ext uri="{FF2B5EF4-FFF2-40B4-BE49-F238E27FC236}">
                <a16:creationId xmlns:a16="http://schemas.microsoft.com/office/drawing/2014/main" id="{F0A1C7AC-7112-4888-8E22-BF7371278C3B}"/>
              </a:ext>
            </a:extLst>
          </p:cNvPr>
          <p:cNvSpPr/>
          <p:nvPr/>
        </p:nvSpPr>
        <p:spPr>
          <a:xfrm rot="10800000">
            <a:off x="5754909" y="4342787"/>
            <a:ext cx="2304256" cy="1693827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endParaRPr lang="de-DE" sz="1200" dirty="0"/>
          </a:p>
        </p:txBody>
      </p:sp>
      <p:sp>
        <p:nvSpPr>
          <p:cNvPr id="84" name="Rechteck: obere Ecken abgerundet 21">
            <a:extLst>
              <a:ext uri="{FF2B5EF4-FFF2-40B4-BE49-F238E27FC236}">
                <a16:creationId xmlns:a16="http://schemas.microsoft.com/office/drawing/2014/main" id="{2FEE94AC-1746-49AC-BDCF-D25DE9152287}"/>
              </a:ext>
            </a:extLst>
          </p:cNvPr>
          <p:cNvSpPr/>
          <p:nvPr/>
        </p:nvSpPr>
        <p:spPr>
          <a:xfrm>
            <a:off x="3198622" y="1521041"/>
            <a:ext cx="2304256" cy="409455"/>
          </a:xfrm>
          <a:prstGeom prst="round2SameRect">
            <a:avLst/>
          </a:prstGeom>
          <a:solidFill>
            <a:srgbClr val="22B88B"/>
          </a:solidFill>
          <a:ln>
            <a:solidFill>
              <a:srgbClr val="22B88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85" name="Rechteck: obere Ecken abgerundet 26">
            <a:extLst>
              <a:ext uri="{FF2B5EF4-FFF2-40B4-BE49-F238E27FC236}">
                <a16:creationId xmlns:a16="http://schemas.microsoft.com/office/drawing/2014/main" id="{A262BB75-37CD-4027-905F-C7070E664A8F}"/>
              </a:ext>
            </a:extLst>
          </p:cNvPr>
          <p:cNvSpPr/>
          <p:nvPr/>
        </p:nvSpPr>
        <p:spPr>
          <a:xfrm>
            <a:off x="620387" y="3879604"/>
            <a:ext cx="2304256" cy="446271"/>
          </a:xfrm>
          <a:prstGeom prst="round2SameRect">
            <a:avLst/>
          </a:prstGeom>
          <a:solidFill>
            <a:srgbClr val="88E28F"/>
          </a:solidFill>
          <a:ln>
            <a:solidFill>
              <a:srgbClr val="88E28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86" name="Rechteck: obere Ecken abgerundet 28">
            <a:extLst>
              <a:ext uri="{FF2B5EF4-FFF2-40B4-BE49-F238E27FC236}">
                <a16:creationId xmlns:a16="http://schemas.microsoft.com/office/drawing/2014/main" id="{BED7FF13-65BF-48B9-8E38-95A8D8E8038C}"/>
              </a:ext>
            </a:extLst>
          </p:cNvPr>
          <p:cNvSpPr/>
          <p:nvPr/>
        </p:nvSpPr>
        <p:spPr>
          <a:xfrm rot="10800000">
            <a:off x="620387" y="4328780"/>
            <a:ext cx="2304256" cy="1706922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88E28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Textfeld 52">
            <a:extLst>
              <a:ext uri="{FF2B5EF4-FFF2-40B4-BE49-F238E27FC236}">
                <a16:creationId xmlns:a16="http://schemas.microsoft.com/office/drawing/2014/main" id="{10C10933-7354-4B21-93F0-4D288BE35D43}"/>
              </a:ext>
            </a:extLst>
          </p:cNvPr>
          <p:cNvSpPr txBox="1"/>
          <p:nvPr/>
        </p:nvSpPr>
        <p:spPr>
          <a:xfrm>
            <a:off x="620386" y="4328780"/>
            <a:ext cx="2304257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Entwicklung Energietechnik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Sektorenkopplung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Speichertechnologien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Erneuerbare Energien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E-Mobility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Digitalisierung Infrastruktur, Software, GLT,…</a:t>
            </a:r>
          </a:p>
        </p:txBody>
      </p:sp>
      <p:sp>
        <p:nvSpPr>
          <p:cNvPr id="88" name="Rechteck: obere Ecken abgerundet 31">
            <a:extLst>
              <a:ext uri="{FF2B5EF4-FFF2-40B4-BE49-F238E27FC236}">
                <a16:creationId xmlns:a16="http://schemas.microsoft.com/office/drawing/2014/main" id="{F749BAE2-27CF-4C6D-AD16-DF0A490C7E9E}"/>
              </a:ext>
            </a:extLst>
          </p:cNvPr>
          <p:cNvSpPr/>
          <p:nvPr/>
        </p:nvSpPr>
        <p:spPr>
          <a:xfrm>
            <a:off x="3198623" y="3879604"/>
            <a:ext cx="2304256" cy="446271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D7D7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br>
              <a:rPr lang="de-DE" b="1" dirty="0">
                <a:solidFill>
                  <a:schemeClr val="bg1"/>
                </a:solidFill>
              </a:rPr>
            </a:b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89" name="Rechteck: obere Ecken abgerundet 33">
            <a:extLst>
              <a:ext uri="{FF2B5EF4-FFF2-40B4-BE49-F238E27FC236}">
                <a16:creationId xmlns:a16="http://schemas.microsoft.com/office/drawing/2014/main" id="{D89FFFCC-1013-4080-8857-05394ACC8978}"/>
              </a:ext>
            </a:extLst>
          </p:cNvPr>
          <p:cNvSpPr/>
          <p:nvPr/>
        </p:nvSpPr>
        <p:spPr>
          <a:xfrm rot="10800000">
            <a:off x="3198623" y="4342789"/>
            <a:ext cx="2304256" cy="1693827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7D7D7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Textfeld 57">
            <a:extLst>
              <a:ext uri="{FF2B5EF4-FFF2-40B4-BE49-F238E27FC236}">
                <a16:creationId xmlns:a16="http://schemas.microsoft.com/office/drawing/2014/main" id="{9D329D8B-A820-472F-B52C-FCC5F03FEC71}"/>
              </a:ext>
            </a:extLst>
          </p:cNvPr>
          <p:cNvSpPr txBox="1"/>
          <p:nvPr/>
        </p:nvSpPr>
        <p:spPr>
          <a:xfrm>
            <a:off x="3198622" y="4322948"/>
            <a:ext cx="2304257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Beachtung aller rechtlichen Vorgaben (z. B. StromStG, EnergieStG, EEG)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Audit/Reportingpflicht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CSR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 50001/16247-1</a:t>
            </a:r>
          </a:p>
        </p:txBody>
      </p:sp>
      <p:sp>
        <p:nvSpPr>
          <p:cNvPr id="91" name="Rechteck: obere Ecken abgerundet 6">
            <a:extLst>
              <a:ext uri="{FF2B5EF4-FFF2-40B4-BE49-F238E27FC236}">
                <a16:creationId xmlns:a16="http://schemas.microsoft.com/office/drawing/2014/main" id="{FAD9FC3E-D1F9-449F-8314-03F20F2C2701}"/>
              </a:ext>
            </a:extLst>
          </p:cNvPr>
          <p:cNvSpPr/>
          <p:nvPr/>
        </p:nvSpPr>
        <p:spPr>
          <a:xfrm>
            <a:off x="5754908" y="1521646"/>
            <a:ext cx="2364890" cy="408245"/>
          </a:xfrm>
          <a:prstGeom prst="round2Same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92" name="Rechteck: obere Ecken abgerundet 8">
            <a:extLst>
              <a:ext uri="{FF2B5EF4-FFF2-40B4-BE49-F238E27FC236}">
                <a16:creationId xmlns:a16="http://schemas.microsoft.com/office/drawing/2014/main" id="{A741EFE4-EF13-470A-939D-70E997686ADA}"/>
              </a:ext>
            </a:extLst>
          </p:cNvPr>
          <p:cNvSpPr/>
          <p:nvPr/>
        </p:nvSpPr>
        <p:spPr>
          <a:xfrm rot="10800000">
            <a:off x="5754908" y="1919473"/>
            <a:ext cx="2364890" cy="1615828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3" name="Textfeld 64">
            <a:extLst>
              <a:ext uri="{FF2B5EF4-FFF2-40B4-BE49-F238E27FC236}">
                <a16:creationId xmlns:a16="http://schemas.microsoft.com/office/drawing/2014/main" id="{6248C7AF-E7D0-446A-91C1-151FFB92CC5F}"/>
              </a:ext>
            </a:extLst>
          </p:cNvPr>
          <p:cNvSpPr txBox="1"/>
          <p:nvPr/>
        </p:nvSpPr>
        <p:spPr>
          <a:xfrm>
            <a:off x="5754907" y="1919474"/>
            <a:ext cx="230425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Ressourcen für EnM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Aus- und Weiterbildung Mitarbeiter Energieeffizienz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Mitarbeiterbeteiligung bzgl. Energie im Unternehmen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Verantwortung in Region</a:t>
            </a:r>
          </a:p>
        </p:txBody>
      </p:sp>
      <p:sp>
        <p:nvSpPr>
          <p:cNvPr id="94" name="Textfeld 44">
            <a:extLst>
              <a:ext uri="{FF2B5EF4-FFF2-40B4-BE49-F238E27FC236}">
                <a16:creationId xmlns:a16="http://schemas.microsoft.com/office/drawing/2014/main" id="{69531C19-0CDB-4E32-B1A1-DC4BDD8D1E41}"/>
              </a:ext>
            </a:extLst>
          </p:cNvPr>
          <p:cNvSpPr txBox="1"/>
          <p:nvPr/>
        </p:nvSpPr>
        <p:spPr>
          <a:xfrm>
            <a:off x="5776857" y="4322949"/>
            <a:ext cx="2282308" cy="18312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Umweltschutzauflagen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Ausstoß Emissionen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Wasserverbrauch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Energetische Gebäudemodernisierung (z.B. Wärmeisolierung)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Anforderungen von Aufraggebern bzgl. CO2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Ökostrom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446C39F-B275-44BC-8F7A-26C4FE0EDEF3}"/>
              </a:ext>
            </a:extLst>
          </p:cNvPr>
          <p:cNvSpPr/>
          <p:nvPr/>
        </p:nvSpPr>
        <p:spPr>
          <a:xfrm>
            <a:off x="620386" y="1541102"/>
            <a:ext cx="2302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000" b="1" dirty="0">
                <a:solidFill>
                  <a:schemeClr val="bg1"/>
                </a:solidFill>
              </a:rPr>
              <a:t>Politische</a:t>
            </a:r>
            <a:r>
              <a:rPr lang="de-DE" sz="1400" dirty="0">
                <a:solidFill>
                  <a:schemeClr val="bg1"/>
                </a:solidFill>
              </a:rPr>
              <a:t> Faktoren</a:t>
            </a:r>
            <a:endParaRPr lang="de-DE" sz="1400" dirty="0">
              <a:solidFill>
                <a:srgbClr val="FFFFFF"/>
              </a:solidFill>
            </a:endParaRP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90AF7276-4E03-42AC-95B2-851A3C966294}"/>
              </a:ext>
            </a:extLst>
          </p:cNvPr>
          <p:cNvSpPr/>
          <p:nvPr/>
        </p:nvSpPr>
        <p:spPr>
          <a:xfrm>
            <a:off x="3196599" y="1541102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</a:rPr>
              <a:t>Ökonomische</a:t>
            </a:r>
            <a:r>
              <a:rPr lang="de-DE" sz="1600" b="1" dirty="0">
                <a:solidFill>
                  <a:srgbClr val="FFFFFF"/>
                </a:solidFill>
              </a:rPr>
              <a:t> </a:t>
            </a:r>
            <a:r>
              <a:rPr lang="de-DE" sz="1100" dirty="0">
                <a:solidFill>
                  <a:schemeClr val="bg1"/>
                </a:solidFill>
              </a:rPr>
              <a:t>Faktoren</a:t>
            </a:r>
            <a:endParaRPr lang="de-DE" sz="1100" dirty="0">
              <a:solidFill>
                <a:srgbClr val="FFFFFF"/>
              </a:solidFill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AB2ECD6-6007-4310-A869-47DBADB76AFC}"/>
              </a:ext>
            </a:extLst>
          </p:cNvPr>
          <p:cNvSpPr/>
          <p:nvPr/>
        </p:nvSpPr>
        <p:spPr>
          <a:xfrm>
            <a:off x="5752885" y="1541102"/>
            <a:ext cx="2364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schemeClr val="bg1"/>
                </a:solidFill>
              </a:rPr>
              <a:t>Soziale</a:t>
            </a:r>
            <a:r>
              <a:rPr lang="de-DE" b="1" dirty="0">
                <a:solidFill>
                  <a:srgbClr val="FFFFFF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Faktoren</a:t>
            </a:r>
            <a:endParaRPr lang="de-DE" sz="1400" dirty="0">
              <a:solidFill>
                <a:srgbClr val="FFFFFF"/>
              </a:solidFill>
            </a:endParaRPr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D7330ED4-4543-4A25-B438-7CE2A23ACD5E}"/>
              </a:ext>
            </a:extLst>
          </p:cNvPr>
          <p:cNvSpPr/>
          <p:nvPr/>
        </p:nvSpPr>
        <p:spPr>
          <a:xfrm>
            <a:off x="618363" y="3918073"/>
            <a:ext cx="2304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srgbClr val="FFFFFF"/>
                </a:solidFill>
              </a:rPr>
              <a:t>Technische</a:t>
            </a:r>
            <a:r>
              <a:rPr lang="de-DE" sz="1600" b="1" dirty="0">
                <a:solidFill>
                  <a:srgbClr val="FFFFFF"/>
                </a:solidFill>
              </a:rPr>
              <a:t> </a:t>
            </a:r>
            <a:r>
              <a:rPr lang="de-DE" sz="1200" dirty="0">
                <a:solidFill>
                  <a:schemeClr val="bg1"/>
                </a:solidFill>
              </a:rPr>
              <a:t>Faktoren</a:t>
            </a:r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D1FDD3A8-DB1B-4261-A598-E7591EE38405}"/>
              </a:ext>
            </a:extLst>
          </p:cNvPr>
          <p:cNvSpPr/>
          <p:nvPr/>
        </p:nvSpPr>
        <p:spPr>
          <a:xfrm>
            <a:off x="3205727" y="3918073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000" b="1" dirty="0">
                <a:solidFill>
                  <a:schemeClr val="bg1"/>
                </a:solidFill>
              </a:rPr>
              <a:t>Rechtliche</a:t>
            </a:r>
            <a:r>
              <a:rPr lang="de-DE" sz="2000" b="1" dirty="0">
                <a:solidFill>
                  <a:srgbClr val="FFFFFF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Faktoren</a:t>
            </a:r>
            <a:endParaRPr lang="de-DE" sz="1400" dirty="0">
              <a:solidFill>
                <a:srgbClr val="FFFFFF"/>
              </a:solidFill>
            </a:endParaRPr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AC50806F-8767-4F2E-B2F4-12A8225376C9}"/>
              </a:ext>
            </a:extLst>
          </p:cNvPr>
          <p:cNvSpPr/>
          <p:nvPr/>
        </p:nvSpPr>
        <p:spPr>
          <a:xfrm>
            <a:off x="5752886" y="3946412"/>
            <a:ext cx="2364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srgbClr val="FFFFFF"/>
                </a:solidFill>
              </a:rPr>
              <a:t>Ökologische </a:t>
            </a:r>
            <a:r>
              <a:rPr lang="de-DE" sz="1200" dirty="0">
                <a:solidFill>
                  <a:schemeClr val="bg1"/>
                </a:solidFill>
              </a:rPr>
              <a:t>Faktoren</a:t>
            </a:r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38" name="Wolkenförmige Legende 37"/>
          <p:cNvSpPr/>
          <p:nvPr/>
        </p:nvSpPr>
        <p:spPr>
          <a:xfrm>
            <a:off x="6440993" y="454634"/>
            <a:ext cx="2703007" cy="1151434"/>
          </a:xfrm>
          <a:prstGeom prst="cloudCallou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Bef>
                <a:spcPct val="20000"/>
              </a:spcBef>
              <a:buSzPct val="110000"/>
            </a:pPr>
            <a:endParaRPr lang="en-US" sz="1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SzPct val="110000"/>
            </a:pP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Welche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Faktoren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wurden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identifiziert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419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10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898269"/>
              </p:ext>
            </p:extLst>
          </p:nvPr>
        </p:nvGraphicFramePr>
        <p:xfrm>
          <a:off x="451628" y="1222094"/>
          <a:ext cx="8225444" cy="4148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9744">
                  <a:extLst>
                    <a:ext uri="{9D8B030D-6E8A-4147-A177-3AD203B41FA5}">
                      <a16:colId xmlns:a16="http://schemas.microsoft.com/office/drawing/2014/main" val="451917523"/>
                    </a:ext>
                  </a:extLst>
                </a:gridCol>
              </a:tblGrid>
              <a:tr h="749133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Beispiele Interessierte Parteien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Beispiele Erwartung/ Anforderung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93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de-DE" sz="1200" dirty="0"/>
                        <a:t>Kapitalgeber/ Investoren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Hohe</a:t>
                      </a: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Kapital-</a:t>
                      </a: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Rendite</a:t>
                      </a:r>
                      <a:endParaRPr lang="en-US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4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de-DE" sz="1200" dirty="0"/>
                        <a:t>Unternehmensleitung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Einhaltung</a:t>
                      </a: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Unternehmensziele</a:t>
                      </a:r>
                      <a:endParaRPr lang="en-US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90503"/>
                  </a:ext>
                </a:extLst>
              </a:tr>
              <a:tr h="55655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de-DE" sz="1200"/>
                        <a:t>Controlling</a:t>
                      </a:r>
                      <a:endParaRPr lang="de-DE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Sicherstellung</a:t>
                      </a: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Energie-Steuereffekte</a:t>
                      </a:r>
                      <a:endParaRPr lang="en-US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491748"/>
                  </a:ext>
                </a:extLst>
              </a:tr>
              <a:tr h="33393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de-DE" sz="1200" dirty="0"/>
                        <a:t>Mitarbeiter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Innovativer</a:t>
                      </a: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sicherer</a:t>
                      </a: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Arbeitsplatz</a:t>
                      </a:r>
                      <a:endParaRPr lang="en-US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418981"/>
                  </a:ext>
                </a:extLst>
              </a:tr>
              <a:tr h="45788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de-DE" sz="1200" dirty="0"/>
                        <a:t>Gesetzgeber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Einhaltung</a:t>
                      </a: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der </a:t>
                      </a: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Energie-Gesetzgebung</a:t>
                      </a:r>
                      <a:endParaRPr lang="en-US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885985"/>
                  </a:ext>
                </a:extLst>
              </a:tr>
              <a:tr h="33393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de-DE" sz="1200" dirty="0"/>
                        <a:t>Öffentlichkeit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Energieschonende</a:t>
                      </a: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Produktion</a:t>
                      </a:r>
                      <a:endParaRPr lang="en-US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662838"/>
                  </a:ext>
                </a:extLst>
              </a:tr>
              <a:tr h="44281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de-DE" sz="1200" dirty="0"/>
                        <a:t>Klima-Partnerschaft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Einhaltung</a:t>
                      </a: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der </a:t>
                      </a: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Klimaziele</a:t>
                      </a:r>
                      <a:endParaRPr lang="en-US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826844"/>
                  </a:ext>
                </a:extLst>
              </a:tr>
              <a:tr h="51365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de-DE" sz="1200" dirty="0"/>
                        <a:t>Kunden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Preise</a:t>
                      </a: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Verfügbarkeit</a:t>
                      </a:r>
                      <a:endParaRPr lang="en-US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676801"/>
                  </a:ext>
                </a:extLst>
              </a:tr>
            </a:tbl>
          </a:graphicData>
        </a:graphic>
      </p:graphicFrame>
      <p:sp>
        <p:nvSpPr>
          <p:cNvPr id="7" name="Wolkenförmige Legende 6"/>
          <p:cNvSpPr/>
          <p:nvPr/>
        </p:nvSpPr>
        <p:spPr>
          <a:xfrm>
            <a:off x="6467166" y="1107261"/>
            <a:ext cx="2580862" cy="1623239"/>
          </a:xfrm>
          <a:prstGeom prst="cloudCallou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Bef>
                <a:spcPct val="20000"/>
              </a:spcBef>
              <a:buSzPct val="110000"/>
            </a:pPr>
            <a:r>
              <a:rPr lang="de-DE" sz="1200" b="1" dirty="0">
                <a:solidFill>
                  <a:schemeClr val="tx1"/>
                </a:solidFill>
                <a:cs typeface="Arial" panose="020B0604020202020204" pitchFamily="34" charset="0"/>
              </a:rPr>
              <a:t>Welche Stakeholder wurden idenfifiziert und welche Erwartungen haben sie?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FDFC038-C183-4133-8117-EDBA9986A0F3}"/>
              </a:ext>
            </a:extLst>
          </p:cNvPr>
          <p:cNvSpPr txBox="1">
            <a:spLocks/>
          </p:cNvSpPr>
          <p:nvPr/>
        </p:nvSpPr>
        <p:spPr>
          <a:xfrm>
            <a:off x="370136" y="118727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Strategic Management 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C360CD1-6778-48E5-BB74-8FFFD0144F9C}"/>
              </a:ext>
            </a:extLst>
          </p:cNvPr>
          <p:cNvSpPr/>
          <p:nvPr/>
        </p:nvSpPr>
        <p:spPr>
          <a:xfrm>
            <a:off x="8548873" y="117725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BDBDAB4-1FCC-482D-9A07-3317D7DD4AC2}"/>
              </a:ext>
            </a:extLst>
          </p:cNvPr>
          <p:cNvSpPr/>
          <p:nvPr/>
        </p:nvSpPr>
        <p:spPr>
          <a:xfrm>
            <a:off x="112936" y="577118"/>
            <a:ext cx="8006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Stockholder</a:t>
            </a:r>
            <a:r>
              <a:rPr lang="es-ES" sz="2400" dirty="0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 </a:t>
            </a:r>
            <a:r>
              <a:rPr lang="es-ES" sz="24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Analyse</a:t>
            </a:r>
            <a:endParaRPr lang="es-ES" sz="2400" dirty="0">
              <a:solidFill>
                <a:srgbClr val="000000">
                  <a:lumMod val="75000"/>
                  <a:lumOff val="25000"/>
                </a:srgb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449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F8327B05-DF67-44DB-9604-3B96C5AD5F7F}"/>
              </a:ext>
            </a:extLst>
          </p:cNvPr>
          <p:cNvSpPr/>
          <p:nvPr/>
        </p:nvSpPr>
        <p:spPr>
          <a:xfrm>
            <a:off x="1487715" y="1660163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936" tIns="102936" rIns="102936" bIns="10293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Kontext &amp; Stakeholderanalyse</a:t>
            </a:r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555840C8-96F0-4FBA-BB11-87C42D14DAE0}"/>
              </a:ext>
            </a:extLst>
          </p:cNvPr>
          <p:cNvSpPr/>
          <p:nvPr/>
        </p:nvSpPr>
        <p:spPr>
          <a:xfrm>
            <a:off x="3389408" y="1965758"/>
            <a:ext cx="350555" cy="430611"/>
          </a:xfrm>
          <a:custGeom>
            <a:avLst/>
            <a:gdLst>
              <a:gd name="connsiteX0" fmla="*/ 0 w 350555"/>
              <a:gd name="connsiteY0" fmla="*/ 86122 h 430611"/>
              <a:gd name="connsiteX1" fmla="*/ 175278 w 350555"/>
              <a:gd name="connsiteY1" fmla="*/ 86122 h 430611"/>
              <a:gd name="connsiteX2" fmla="*/ 175278 w 350555"/>
              <a:gd name="connsiteY2" fmla="*/ 0 h 430611"/>
              <a:gd name="connsiteX3" fmla="*/ 350555 w 350555"/>
              <a:gd name="connsiteY3" fmla="*/ 215306 h 430611"/>
              <a:gd name="connsiteX4" fmla="*/ 175278 w 350555"/>
              <a:gd name="connsiteY4" fmla="*/ 430611 h 430611"/>
              <a:gd name="connsiteX5" fmla="*/ 175278 w 350555"/>
              <a:gd name="connsiteY5" fmla="*/ 344489 h 430611"/>
              <a:gd name="connsiteX6" fmla="*/ 0 w 350555"/>
              <a:gd name="connsiteY6" fmla="*/ 344489 h 430611"/>
              <a:gd name="connsiteX7" fmla="*/ 0 w 350555"/>
              <a:gd name="connsiteY7" fmla="*/ 86122 h 43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555" h="430611">
                <a:moveTo>
                  <a:pt x="0" y="86122"/>
                </a:moveTo>
                <a:lnTo>
                  <a:pt x="175278" y="86122"/>
                </a:lnTo>
                <a:lnTo>
                  <a:pt x="175278" y="0"/>
                </a:lnTo>
                <a:lnTo>
                  <a:pt x="350555" y="215306"/>
                </a:lnTo>
                <a:lnTo>
                  <a:pt x="175278" y="430611"/>
                </a:lnTo>
                <a:lnTo>
                  <a:pt x="175278" y="344489"/>
                </a:lnTo>
                <a:lnTo>
                  <a:pt x="0" y="344489"/>
                </a:lnTo>
                <a:lnTo>
                  <a:pt x="0" y="86122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595959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86122" rIns="111355" bIns="861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90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17793C4F-2378-45E8-85D7-C20D3EE98093}"/>
              </a:ext>
            </a:extLst>
          </p:cNvPr>
          <p:cNvSpPr/>
          <p:nvPr/>
        </p:nvSpPr>
        <p:spPr>
          <a:xfrm>
            <a:off x="3885477" y="1660163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936" tIns="102936" rIns="102936" bIns="10293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Risiko &amp; Chancen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Ermittlung</a:t>
            </a: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50A423F2-730A-494E-BA19-3F65D86FDCD8}"/>
              </a:ext>
            </a:extLst>
          </p:cNvPr>
          <p:cNvSpPr/>
          <p:nvPr/>
        </p:nvSpPr>
        <p:spPr>
          <a:xfrm>
            <a:off x="5795447" y="1965758"/>
            <a:ext cx="368103" cy="430611"/>
          </a:xfrm>
          <a:custGeom>
            <a:avLst/>
            <a:gdLst>
              <a:gd name="connsiteX0" fmla="*/ 0 w 368103"/>
              <a:gd name="connsiteY0" fmla="*/ 86122 h 430611"/>
              <a:gd name="connsiteX1" fmla="*/ 184052 w 368103"/>
              <a:gd name="connsiteY1" fmla="*/ 86122 h 430611"/>
              <a:gd name="connsiteX2" fmla="*/ 184052 w 368103"/>
              <a:gd name="connsiteY2" fmla="*/ 0 h 430611"/>
              <a:gd name="connsiteX3" fmla="*/ 368103 w 368103"/>
              <a:gd name="connsiteY3" fmla="*/ 215306 h 430611"/>
              <a:gd name="connsiteX4" fmla="*/ 184052 w 368103"/>
              <a:gd name="connsiteY4" fmla="*/ 430611 h 430611"/>
              <a:gd name="connsiteX5" fmla="*/ 184052 w 368103"/>
              <a:gd name="connsiteY5" fmla="*/ 344489 h 430611"/>
              <a:gd name="connsiteX6" fmla="*/ 0 w 368103"/>
              <a:gd name="connsiteY6" fmla="*/ 344489 h 430611"/>
              <a:gd name="connsiteX7" fmla="*/ 0 w 368103"/>
              <a:gd name="connsiteY7" fmla="*/ 86122 h 43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103" h="430611">
                <a:moveTo>
                  <a:pt x="0" y="86122"/>
                </a:moveTo>
                <a:lnTo>
                  <a:pt x="184052" y="86122"/>
                </a:lnTo>
                <a:lnTo>
                  <a:pt x="184052" y="0"/>
                </a:lnTo>
                <a:lnTo>
                  <a:pt x="368103" y="215306"/>
                </a:lnTo>
                <a:lnTo>
                  <a:pt x="184052" y="430611"/>
                </a:lnTo>
                <a:lnTo>
                  <a:pt x="184052" y="344489"/>
                </a:lnTo>
                <a:lnTo>
                  <a:pt x="0" y="344489"/>
                </a:lnTo>
                <a:lnTo>
                  <a:pt x="0" y="86122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595959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86122" rIns="111355" bIns="861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900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515D1133-E605-4E8B-B4C9-972B1E8EE9EA}"/>
              </a:ext>
            </a:extLst>
          </p:cNvPr>
          <p:cNvSpPr/>
          <p:nvPr/>
        </p:nvSpPr>
        <p:spPr>
          <a:xfrm>
            <a:off x="6316348" y="1660163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936" tIns="102936" rIns="102936" bIns="10293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Maßnahmenableitung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aus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Chancen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&amp;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Risiken</a:t>
            </a:r>
            <a:endParaRPr lang="en-US" sz="11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1262202" y="2946329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-88108" y="1580787"/>
            <a:ext cx="165751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Leitung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-113979" y="3583695"/>
            <a:ext cx="181368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Energie-</a:t>
            </a:r>
          </a:p>
          <a:p>
            <a:pPr algn="ctr">
              <a:spcBef>
                <a:spcPts val="576"/>
              </a:spcBef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team</a:t>
            </a:r>
          </a:p>
        </p:txBody>
      </p:sp>
      <p:sp>
        <p:nvSpPr>
          <p:cNvPr id="11" name="Pfeil nach rechts 10"/>
          <p:cNvSpPr/>
          <p:nvPr/>
        </p:nvSpPr>
        <p:spPr>
          <a:xfrm rot="16200000">
            <a:off x="475782" y="19799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 rot="5400000">
            <a:off x="475782" y="2947621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31355" y="1295797"/>
            <a:ext cx="3103438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rgbClr val="FFC000"/>
                </a:solidFill>
              </a:rPr>
              <a:t>Strategische Planung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231355" y="2709785"/>
            <a:ext cx="3103438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chemeClr val="accent1"/>
                </a:solidFill>
              </a:rPr>
              <a:t>Taktische Planung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6354521" y="3822026"/>
            <a:ext cx="4272227" cy="373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>
              <a:spcBef>
                <a:spcPts val="576"/>
              </a:spcBef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Quelle: Eigene Darstellung basierend auf DIN ISO 50001:2018, Bild A.2</a:t>
            </a:r>
          </a:p>
        </p:txBody>
      </p:sp>
      <p:cxnSp>
        <p:nvCxnSpPr>
          <p:cNvPr id="18" name="Gerade Verbindung 13"/>
          <p:cNvCxnSpPr/>
          <p:nvPr/>
        </p:nvCxnSpPr>
        <p:spPr>
          <a:xfrm>
            <a:off x="5927728" y="2946329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feil nach unten 18"/>
          <p:cNvSpPr/>
          <p:nvPr/>
        </p:nvSpPr>
        <p:spPr>
          <a:xfrm>
            <a:off x="4499048" y="3391808"/>
            <a:ext cx="504056" cy="38377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Pfeil nach unten 19"/>
          <p:cNvSpPr/>
          <p:nvPr/>
        </p:nvSpPr>
        <p:spPr>
          <a:xfrm>
            <a:off x="4518904" y="5154176"/>
            <a:ext cx="504056" cy="38377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CA609A45-2815-4DFA-B9C1-5F16DEFEC971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Wrap-up: Integration in die strategischen Managementprozesse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F6083D0-0363-42D5-B60B-67174F54B0E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2E78FAC2-B875-497B-805B-0168D5C9180F}"/>
              </a:ext>
            </a:extLst>
          </p:cNvPr>
          <p:cNvSpPr/>
          <p:nvPr/>
        </p:nvSpPr>
        <p:spPr>
          <a:xfrm>
            <a:off x="1131059" y="847432"/>
            <a:ext cx="7114795" cy="397167"/>
          </a:xfrm>
          <a:prstGeom prst="roundRect">
            <a:avLst/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: cheurón 24">
            <a:extLst>
              <a:ext uri="{FF2B5EF4-FFF2-40B4-BE49-F238E27FC236}">
                <a16:creationId xmlns:a16="http://schemas.microsoft.com/office/drawing/2014/main" id="{6A288A65-FBFF-4782-B1C5-67775BD30AD9}"/>
              </a:ext>
            </a:extLst>
          </p:cNvPr>
          <p:cNvSpPr/>
          <p:nvPr/>
        </p:nvSpPr>
        <p:spPr>
          <a:xfrm>
            <a:off x="3501320" y="848015"/>
            <a:ext cx="407111" cy="396000"/>
          </a:xfrm>
          <a:prstGeom prst="chevron">
            <a:avLst>
              <a:gd name="adj" fmla="val 396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Flecha: cheurón 25">
            <a:extLst>
              <a:ext uri="{FF2B5EF4-FFF2-40B4-BE49-F238E27FC236}">
                <a16:creationId xmlns:a16="http://schemas.microsoft.com/office/drawing/2014/main" id="{9906C638-8BAE-4E76-BAB0-C513AF28CF4B}"/>
              </a:ext>
            </a:extLst>
          </p:cNvPr>
          <p:cNvSpPr/>
          <p:nvPr/>
        </p:nvSpPr>
        <p:spPr>
          <a:xfrm>
            <a:off x="5637884" y="849290"/>
            <a:ext cx="407111" cy="396000"/>
          </a:xfrm>
          <a:prstGeom prst="chevron">
            <a:avLst>
              <a:gd name="adj" fmla="val 396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728820E-264B-4CA5-A14F-65437A6D20E5}"/>
              </a:ext>
            </a:extLst>
          </p:cNvPr>
          <p:cNvSpPr txBox="1"/>
          <p:nvPr/>
        </p:nvSpPr>
        <p:spPr>
          <a:xfrm>
            <a:off x="1112067" y="893402"/>
            <a:ext cx="2389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Input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CDDD6EB-C8A9-490C-B2DF-9E52BAC0D1BE}"/>
              </a:ext>
            </a:extLst>
          </p:cNvPr>
          <p:cNvSpPr txBox="1"/>
          <p:nvPr/>
        </p:nvSpPr>
        <p:spPr>
          <a:xfrm>
            <a:off x="3908431" y="893402"/>
            <a:ext cx="1729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Planung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CCD8926-6CEB-4776-80A9-D35F48CAC43C}"/>
              </a:ext>
            </a:extLst>
          </p:cNvPr>
          <p:cNvSpPr txBox="1"/>
          <p:nvPr/>
        </p:nvSpPr>
        <p:spPr>
          <a:xfrm>
            <a:off x="6044994" y="893402"/>
            <a:ext cx="2258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Ergebnisse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2A78B7AD-7184-44A1-A480-5251CE756DDA}"/>
              </a:ext>
            </a:extLst>
          </p:cNvPr>
          <p:cNvGrpSpPr/>
          <p:nvPr/>
        </p:nvGrpSpPr>
        <p:grpSpPr>
          <a:xfrm>
            <a:off x="1274508" y="3125183"/>
            <a:ext cx="6870010" cy="3039868"/>
            <a:chOff x="1227816" y="3125183"/>
            <a:chExt cx="6870010" cy="3039868"/>
          </a:xfrm>
        </p:grpSpPr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3BDC04C5-416A-486C-8339-5485EFAAF2A4}"/>
                </a:ext>
              </a:extLst>
            </p:cNvPr>
            <p:cNvSpPr/>
            <p:nvPr/>
          </p:nvSpPr>
          <p:spPr>
            <a:xfrm>
              <a:off x="5809973" y="3160949"/>
              <a:ext cx="2284886" cy="3004102"/>
            </a:xfrm>
            <a:prstGeom prst="roundRect">
              <a:avLst/>
            </a:prstGeom>
            <a:solidFill>
              <a:srgbClr val="C6F2C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F76AFA73-0DE8-4F6A-A503-3578347D1DAF}"/>
                </a:ext>
              </a:extLst>
            </p:cNvPr>
            <p:cNvGrpSpPr/>
            <p:nvPr/>
          </p:nvGrpSpPr>
          <p:grpSpPr>
            <a:xfrm>
              <a:off x="3504422" y="3137965"/>
              <a:ext cx="2605987" cy="3004102"/>
              <a:chOff x="1569402" y="3125183"/>
              <a:chExt cx="1796724" cy="3004102"/>
            </a:xfrm>
            <a:solidFill>
              <a:srgbClr val="88E28F"/>
            </a:solidFill>
          </p:grpSpPr>
          <p:sp>
            <p:nvSpPr>
              <p:cNvPr id="48" name="Rectángulo: esquinas redondeadas 47">
                <a:extLst>
                  <a:ext uri="{FF2B5EF4-FFF2-40B4-BE49-F238E27FC236}">
                    <a16:creationId xmlns:a16="http://schemas.microsoft.com/office/drawing/2014/main" id="{5FDC151D-B6B2-4610-9694-BE9C613859D3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" name="Triángulo isósceles 48">
                <a:extLst>
                  <a:ext uri="{FF2B5EF4-FFF2-40B4-BE49-F238E27FC236}">
                    <a16:creationId xmlns:a16="http://schemas.microsoft.com/office/drawing/2014/main" id="{B4AD5770-8858-4CDC-A693-29AF70AD0CB9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0" name="Triángulo isósceles 49">
                <a:extLst>
                  <a:ext uri="{FF2B5EF4-FFF2-40B4-BE49-F238E27FC236}">
                    <a16:creationId xmlns:a16="http://schemas.microsoft.com/office/drawing/2014/main" id="{034A173B-8740-459C-844A-770D51972360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F87223A5-ECAA-4815-83A3-B6ED5030BDAA}"/>
                </a:ext>
              </a:extLst>
            </p:cNvPr>
            <p:cNvGrpSpPr/>
            <p:nvPr/>
          </p:nvGrpSpPr>
          <p:grpSpPr>
            <a:xfrm>
              <a:off x="1227816" y="3125183"/>
              <a:ext cx="2470172" cy="3004102"/>
              <a:chOff x="1569402" y="3125183"/>
              <a:chExt cx="1796724" cy="3004102"/>
            </a:xfrm>
          </p:grpSpPr>
          <p:sp>
            <p:nvSpPr>
              <p:cNvPr id="45" name="Rectángulo: esquinas redondeadas 44">
                <a:extLst>
                  <a:ext uri="{FF2B5EF4-FFF2-40B4-BE49-F238E27FC236}">
                    <a16:creationId xmlns:a16="http://schemas.microsoft.com/office/drawing/2014/main" id="{1AA42B9B-8096-4B12-9D76-A2F90C7EB998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Triángulo isósceles 45">
                <a:extLst>
                  <a:ext uri="{FF2B5EF4-FFF2-40B4-BE49-F238E27FC236}">
                    <a16:creationId xmlns:a16="http://schemas.microsoft.com/office/drawing/2014/main" id="{8EF7928C-ED82-4640-AF8A-86253028C67E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Triángulo isósceles 46">
                <a:extLst>
                  <a:ext uri="{FF2B5EF4-FFF2-40B4-BE49-F238E27FC236}">
                    <a16:creationId xmlns:a16="http://schemas.microsoft.com/office/drawing/2014/main" id="{6C78FFDB-1546-405D-8544-39682BB4C778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174D0196-5136-4D8A-975D-3F2DFF7B4EAD}"/>
                </a:ext>
              </a:extLst>
            </p:cNvPr>
            <p:cNvSpPr/>
            <p:nvPr/>
          </p:nvSpPr>
          <p:spPr>
            <a:xfrm>
              <a:off x="1249415" y="3919918"/>
              <a:ext cx="2255007" cy="1357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 err="1">
                  <a:solidFill>
                    <a:schemeClr val="bg1"/>
                  </a:solidFill>
                </a:rPr>
                <a:t>Energieträger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 err="1">
                  <a:solidFill>
                    <a:schemeClr val="bg1"/>
                  </a:solidFill>
                </a:rPr>
                <a:t>Energieeinsätze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 err="1">
                  <a:solidFill>
                    <a:schemeClr val="bg1"/>
                  </a:solidFill>
                </a:rPr>
                <a:t>Energieverbraucher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11F83D20-C5F0-4B49-B14E-7D13D5EEBBD3}"/>
                </a:ext>
              </a:extLst>
            </p:cNvPr>
            <p:cNvSpPr/>
            <p:nvPr/>
          </p:nvSpPr>
          <p:spPr>
            <a:xfrm>
              <a:off x="3697988" y="3646304"/>
              <a:ext cx="225438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Energetische</a:t>
              </a: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Bewertung</a:t>
              </a:r>
              <a:endPara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Ermittlung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der SEU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inkl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  <a:p>
              <a:pPr lvl="0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relevante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Variablen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energiebezogene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Leistung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relevantes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Personal</a:t>
              </a:r>
            </a:p>
            <a:p>
              <a:pPr lvl="0"/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Priorisierung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Effizienzmaßnahmen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Pfeil nach unten 18">
              <a:extLst>
                <a:ext uri="{FF2B5EF4-FFF2-40B4-BE49-F238E27FC236}">
                  <a16:creationId xmlns:a16="http://schemas.microsoft.com/office/drawing/2014/main" id="{57E416C0-D494-4714-8B39-7BE3723F8776}"/>
                </a:ext>
              </a:extLst>
            </p:cNvPr>
            <p:cNvSpPr/>
            <p:nvPr/>
          </p:nvSpPr>
          <p:spPr>
            <a:xfrm>
              <a:off x="4501618" y="3967625"/>
              <a:ext cx="504056" cy="20388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Pfeil nach unten 19">
              <a:extLst>
                <a:ext uri="{FF2B5EF4-FFF2-40B4-BE49-F238E27FC236}">
                  <a16:creationId xmlns:a16="http://schemas.microsoft.com/office/drawing/2014/main" id="{6223B004-A4F8-4A60-B418-D1CB877B6935}"/>
                </a:ext>
              </a:extLst>
            </p:cNvPr>
            <p:cNvSpPr/>
            <p:nvPr/>
          </p:nvSpPr>
          <p:spPr>
            <a:xfrm>
              <a:off x="4501618" y="4927461"/>
              <a:ext cx="504056" cy="22402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A8D1A94C-0120-4C91-9796-07E1AF0FDACA}"/>
                </a:ext>
              </a:extLst>
            </p:cNvPr>
            <p:cNvSpPr/>
            <p:nvPr/>
          </p:nvSpPr>
          <p:spPr>
            <a:xfrm>
              <a:off x="6050952" y="3315286"/>
              <a:ext cx="2046874" cy="2480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Bewertung Energieeinsatz &amp; Verbrauch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Verbrauchsprognose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Effizienzmaßnahmen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Hauptverbraucher (SEU)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Kennzahlen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Energieziele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Plan zur Energiedatensammlung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75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6851"/>
            <a:ext cx="8532918" cy="3341835"/>
          </a:xfrm>
        </p:spPr>
        <p:txBody>
          <a:bodyPr/>
          <a:lstStyle/>
          <a:p>
            <a:r>
              <a:rPr lang="de-DE" sz="1800" dirty="0">
                <a:solidFill>
                  <a:srgbClr val="22B88B"/>
                </a:solidFill>
              </a:rPr>
              <a:t>Risiko- und Chancenanalyse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Bestimmung Chancen und Risiken für 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EBL und EnMS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Maßnahmen zum Umgang mit Chancen und Risiken definieren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Wirksamkeit der Maßnahmen bewerten</a:t>
            </a:r>
            <a:endParaRPr lang="de-DE" dirty="0"/>
          </a:p>
          <a:p>
            <a:r>
              <a:rPr lang="en-US" sz="1800" dirty="0" err="1">
                <a:solidFill>
                  <a:srgbClr val="22B88B"/>
                </a:solidFill>
              </a:rPr>
              <a:t>Erwartete</a:t>
            </a:r>
            <a:r>
              <a:rPr lang="en-US" sz="1800" dirty="0">
                <a:solidFill>
                  <a:srgbClr val="22B88B"/>
                </a:solidFill>
              </a:rPr>
              <a:t> </a:t>
            </a:r>
            <a:r>
              <a:rPr lang="en-US" sz="1800" dirty="0" err="1">
                <a:solidFill>
                  <a:srgbClr val="22B88B"/>
                </a:solidFill>
              </a:rPr>
              <a:t>Nachweise</a:t>
            </a:r>
            <a:r>
              <a:rPr lang="en-US" sz="1800" dirty="0">
                <a:solidFill>
                  <a:srgbClr val="22B88B"/>
                </a:solidFill>
              </a:rPr>
              <a:t> 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Chancen und Risikoanalyse (ggf. im Rahmen der Kontextanalyse)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Maßnahmen zum Umgang mit Chancen und Risiken (ggf. in Aktionsplan, Korrektur- und Vorbeugemaßnahmenplan oder Maßnahmenplan EnMS)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8</a:t>
            </a:fld>
            <a:endParaRPr lang="de-DE"/>
          </a:p>
        </p:txBody>
      </p:sp>
      <p:sp>
        <p:nvSpPr>
          <p:cNvPr id="25" name="Wolkenförmige Legende 24"/>
          <p:cNvSpPr/>
          <p:nvPr/>
        </p:nvSpPr>
        <p:spPr>
          <a:xfrm>
            <a:off x="5295481" y="4664468"/>
            <a:ext cx="3195875" cy="1288152"/>
          </a:xfrm>
          <a:prstGeom prst="cloudCallou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Bef>
                <a:spcPct val="20000"/>
              </a:spcBef>
              <a:buSzPct val="110000"/>
            </a:pPr>
            <a:r>
              <a:rPr lang="de-DE" sz="1200" b="1" dirty="0">
                <a:solidFill>
                  <a:schemeClr val="tx1"/>
                </a:solidFill>
                <a:cs typeface="Arial" panose="020B0604020202020204" pitchFamily="34" charset="0"/>
              </a:rPr>
              <a:t>Welche Chancen und Risiken wurden identifiziert und welche Maßnahmen wurden ergriffen?</a:t>
            </a:r>
          </a:p>
        </p:txBody>
      </p:sp>
      <p:grpSp>
        <p:nvGrpSpPr>
          <p:cNvPr id="26" name="Gruppieren 23">
            <a:extLst>
              <a:ext uri="{FF2B5EF4-FFF2-40B4-BE49-F238E27FC236}">
                <a16:creationId xmlns:a16="http://schemas.microsoft.com/office/drawing/2014/main" id="{EB58BA3C-786B-41A9-A297-EEF1E70375E4}"/>
              </a:ext>
            </a:extLst>
          </p:cNvPr>
          <p:cNvGrpSpPr/>
          <p:nvPr/>
        </p:nvGrpSpPr>
        <p:grpSpPr>
          <a:xfrm>
            <a:off x="105686" y="1969412"/>
            <a:ext cx="313276" cy="231481"/>
            <a:chOff x="-3204864" y="2348880"/>
            <a:chExt cx="936104" cy="576064"/>
          </a:xfrm>
        </p:grpSpPr>
        <p:sp>
          <p:nvSpPr>
            <p:cNvPr id="27" name="Rechteckige Legende 24">
              <a:extLst>
                <a:ext uri="{FF2B5EF4-FFF2-40B4-BE49-F238E27FC236}">
                  <a16:creationId xmlns:a16="http://schemas.microsoft.com/office/drawing/2014/main" id="{942CB0D0-C1D4-4CCF-85B0-A5D0845D1435}"/>
                </a:ext>
              </a:extLst>
            </p:cNvPr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8" name="Gerade Verbindung 25">
              <a:extLst>
                <a:ext uri="{FF2B5EF4-FFF2-40B4-BE49-F238E27FC236}">
                  <a16:creationId xmlns:a16="http://schemas.microsoft.com/office/drawing/2014/main" id="{4C4F2BEE-52DA-454D-909B-4D59A65173B2}"/>
                </a:ext>
              </a:extLst>
            </p:cNvPr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6">
              <a:extLst>
                <a:ext uri="{FF2B5EF4-FFF2-40B4-BE49-F238E27FC236}">
                  <a16:creationId xmlns:a16="http://schemas.microsoft.com/office/drawing/2014/main" id="{4CDB0D09-610E-46B6-AD69-E4D890634EDA}"/>
                </a:ext>
              </a:extLst>
            </p:cNvPr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7">
              <a:extLst>
                <a:ext uri="{FF2B5EF4-FFF2-40B4-BE49-F238E27FC236}">
                  <a16:creationId xmlns:a16="http://schemas.microsoft.com/office/drawing/2014/main" id="{E87ACC94-3CCF-440F-BACD-073DF7ABAD36}"/>
                </a:ext>
              </a:extLst>
            </p:cNvPr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18F67381-E0D4-4BEC-B314-387BC7182A20}"/>
              </a:ext>
            </a:extLst>
          </p:cNvPr>
          <p:cNvGrpSpPr/>
          <p:nvPr/>
        </p:nvGrpSpPr>
        <p:grpSpPr>
          <a:xfrm>
            <a:off x="105686" y="3463012"/>
            <a:ext cx="432993" cy="485073"/>
            <a:chOff x="144701" y="4312079"/>
            <a:chExt cx="432993" cy="485073"/>
          </a:xfrm>
        </p:grpSpPr>
        <p:grpSp>
          <p:nvGrpSpPr>
            <p:cNvPr id="32" name="Gruppieren 28">
              <a:extLst>
                <a:ext uri="{FF2B5EF4-FFF2-40B4-BE49-F238E27FC236}">
                  <a16:creationId xmlns:a16="http://schemas.microsoft.com/office/drawing/2014/main" id="{1F1210C4-E4B8-4B72-9741-1A069D6760BC}"/>
                </a:ext>
              </a:extLst>
            </p:cNvPr>
            <p:cNvGrpSpPr/>
            <p:nvPr/>
          </p:nvGrpSpPr>
          <p:grpSpPr>
            <a:xfrm>
              <a:off x="144701" y="4312079"/>
              <a:ext cx="313276" cy="231481"/>
              <a:chOff x="-3204864" y="2348880"/>
              <a:chExt cx="936104" cy="576064"/>
            </a:xfrm>
          </p:grpSpPr>
          <p:sp>
            <p:nvSpPr>
              <p:cNvPr id="35" name="Rechteckige Legende 29">
                <a:extLst>
                  <a:ext uri="{FF2B5EF4-FFF2-40B4-BE49-F238E27FC236}">
                    <a16:creationId xmlns:a16="http://schemas.microsoft.com/office/drawing/2014/main" id="{C8910817-A96D-4B29-964E-3DAB9008B3C2}"/>
                  </a:ext>
                </a:extLst>
              </p:cNvPr>
              <p:cNvSpPr/>
              <p:nvPr/>
            </p:nvSpPr>
            <p:spPr>
              <a:xfrm>
                <a:off x="-3204864" y="2348880"/>
                <a:ext cx="936104" cy="576064"/>
              </a:xfrm>
              <a:prstGeom prst="wedgeRectCallout">
                <a:avLst/>
              </a:prstGeom>
              <a:noFill/>
              <a:ln w="19050">
                <a:solidFill>
                  <a:srgbClr val="22B8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10000"/>
                  <a:buFont typeface="Arial"/>
                  <a:buNone/>
                  <a:tabLst/>
                </a:pPr>
                <a:endPara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6" name="Gerade Verbindung 30">
                <a:extLst>
                  <a:ext uri="{FF2B5EF4-FFF2-40B4-BE49-F238E27FC236}">
                    <a16:creationId xmlns:a16="http://schemas.microsoft.com/office/drawing/2014/main" id="{CE0103DB-52D4-4A16-BB66-492909CDA28C}"/>
                  </a:ext>
                </a:extLst>
              </p:cNvPr>
              <p:cNvCxnSpPr/>
              <p:nvPr/>
            </p:nvCxnSpPr>
            <p:spPr>
              <a:xfrm>
                <a:off x="-3060848" y="2493417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1">
                <a:extLst>
                  <a:ext uri="{FF2B5EF4-FFF2-40B4-BE49-F238E27FC236}">
                    <a16:creationId xmlns:a16="http://schemas.microsoft.com/office/drawing/2014/main" id="{0D0ABF01-5C97-44A6-ACAD-9EFB78374A7D}"/>
                  </a:ext>
                </a:extLst>
              </p:cNvPr>
              <p:cNvCxnSpPr/>
              <p:nvPr/>
            </p:nvCxnSpPr>
            <p:spPr>
              <a:xfrm>
                <a:off x="-3060848" y="2636912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2">
                <a:extLst>
                  <a:ext uri="{FF2B5EF4-FFF2-40B4-BE49-F238E27FC236}">
                    <a16:creationId xmlns:a16="http://schemas.microsoft.com/office/drawing/2014/main" id="{CC065F6C-4A06-4FCE-9DB6-F18F8EEBD90A}"/>
                  </a:ext>
                </a:extLst>
              </p:cNvPr>
              <p:cNvCxnSpPr/>
              <p:nvPr/>
            </p:nvCxnSpPr>
            <p:spPr>
              <a:xfrm>
                <a:off x="-3060848" y="2780928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Ellipse 34">
              <a:extLst>
                <a:ext uri="{FF2B5EF4-FFF2-40B4-BE49-F238E27FC236}">
                  <a16:creationId xmlns:a16="http://schemas.microsoft.com/office/drawing/2014/main" id="{F89CE5C2-F2B7-48EB-910E-F7A1F850AE44}"/>
                </a:ext>
              </a:extLst>
            </p:cNvPr>
            <p:cNvSpPr/>
            <p:nvPr/>
          </p:nvSpPr>
          <p:spPr>
            <a:xfrm>
              <a:off x="275949" y="4462164"/>
              <a:ext cx="269796" cy="269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729FC809-EB4F-4A0A-9497-C0FF08B78795}"/>
                </a:ext>
              </a:extLst>
            </p:cNvPr>
            <p:cNvSpPr/>
            <p:nvPr/>
          </p:nvSpPr>
          <p:spPr>
            <a:xfrm>
              <a:off x="216698" y="4427820"/>
              <a:ext cx="36099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b="1" dirty="0">
                  <a:solidFill>
                    <a:srgbClr val="22B88B"/>
                  </a:solidFill>
                  <a:cs typeface="Arial" panose="020B0604020202020204" pitchFamily="34" charset="0"/>
                  <a:sym typeface="Wingdings 2"/>
                </a:rPr>
                <a:t></a:t>
              </a:r>
              <a:endParaRPr lang="de-DE" sz="2400" b="1" dirty="0">
                <a:solidFill>
                  <a:srgbClr val="22B88B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2" name="Titel 1">
            <a:extLst>
              <a:ext uri="{FF2B5EF4-FFF2-40B4-BE49-F238E27FC236}">
                <a16:creationId xmlns:a16="http://schemas.microsoft.com/office/drawing/2014/main" id="{BD643007-532B-4017-B685-BDEA5C691CD8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solidFill>
                  <a:srgbClr val="FFFFFF"/>
                </a:solidFill>
              </a:rPr>
              <a:t>Integration in die Managementprozesse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1576C8F5-BB48-4CD2-9C6F-A0A8012BDF38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Untertitel 5">
            <a:extLst>
              <a:ext uri="{FF2B5EF4-FFF2-40B4-BE49-F238E27FC236}">
                <a16:creationId xmlns:a16="http://schemas.microsoft.com/office/drawing/2014/main" id="{2247772A-BEC9-476F-BEA9-987A809A2DAD}"/>
              </a:ext>
            </a:extLst>
          </p:cNvPr>
          <p:cNvSpPr txBox="1">
            <a:spLocks/>
          </p:cNvSpPr>
          <p:nvPr/>
        </p:nvSpPr>
        <p:spPr>
          <a:xfrm>
            <a:off x="370136" y="877929"/>
            <a:ext cx="8402400" cy="6551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de-DE" sz="13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20434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063939"/>
              </p:ext>
            </p:extLst>
          </p:nvPr>
        </p:nvGraphicFramePr>
        <p:xfrm>
          <a:off x="465664" y="1056745"/>
          <a:ext cx="8314268" cy="5078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7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03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6449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Stakeholder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Anforderungen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Relevanz (1-5)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Control</a:t>
                      </a:r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/ </a:t>
                      </a:r>
                      <a:r>
                        <a:rPr lang="de-DE" sz="11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Application</a:t>
                      </a:r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de-DE" sz="11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points</a:t>
                      </a:r>
                      <a:endParaRPr lang="de-DE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Risk</a:t>
                      </a:r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/ </a:t>
                      </a:r>
                      <a:r>
                        <a:rPr lang="de-DE" sz="11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Opportunity</a:t>
                      </a:r>
                      <a:endParaRPr lang="de-DE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228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Purchasing</a:t>
                      </a:r>
                      <a:r>
                        <a:rPr lang="de-DE" sz="1100" dirty="0"/>
                        <a:t> / Controlling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/>
                        <a:t>Stability / Reduction of energy costs</a:t>
                      </a:r>
                      <a:endParaRPr lang="de-DE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1100" dirty="0"/>
                        <a:t>Investitionen in grüne Technologien und Prozesse mit Fördermitteln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Chance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0989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Mitarbeiter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1100" dirty="0"/>
                        <a:t>Attraktiver Arbeitgeber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1100" dirty="0"/>
                        <a:t>Ressourcen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1100" dirty="0"/>
                        <a:t>Aus- / Weiterbildung bzg. Einfluss auf Energieeffizienz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1100" dirty="0"/>
                        <a:t>Ressourcenmanagement</a:t>
                      </a:r>
                    </a:p>
                    <a:p>
                      <a:pPr algn="just"/>
                      <a:r>
                        <a:rPr lang="de-DE" sz="1100" dirty="0"/>
                        <a:t>Schulung-, Motivationskonzept für Energieeffizienz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Chance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228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Management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1100" dirty="0"/>
                        <a:t>EEG-Befreiung, Steuerrückerstattung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1100" dirty="0"/>
                        <a:t>Image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1100" dirty="0"/>
                        <a:t>Umsetzung des EnM / ISO 50001 mit den erforderlichen Ressourcen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Chance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131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Kunden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1100" dirty="0"/>
                        <a:t>Anforderungen präzise Daten bzgl. CO2-Werte Produkte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1100" dirty="0"/>
                        <a:t>Klimaschutz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CO2-Ausweis Produkte, Messung,</a:t>
                      </a:r>
                    </a:p>
                    <a:p>
                      <a:r>
                        <a:rPr lang="de-DE" sz="1100" dirty="0"/>
                        <a:t>Berichterstattung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Risiko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0560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Politik / Gesetzgebung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1100" dirty="0"/>
                        <a:t>Einhaltung Energie- und Klimaziele für Unternehmen (Deutschland / EU)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1100" dirty="0"/>
                        <a:t>Einführung Betrieb ISO 50001 und/oder Durchführung Energieaudits gem. EDL-G</a:t>
                      </a:r>
                    </a:p>
                    <a:p>
                      <a:pPr algn="just"/>
                      <a:r>
                        <a:rPr lang="de-DE" sz="1100" dirty="0"/>
                        <a:t>Wahrung Compliance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Risiko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9</a:t>
            </a:fld>
            <a:endParaRPr lang="de-DE"/>
          </a:p>
        </p:txBody>
      </p:sp>
      <p:sp>
        <p:nvSpPr>
          <p:cNvPr id="8" name="Wolkenförmige Legende 7"/>
          <p:cNvSpPr/>
          <p:nvPr/>
        </p:nvSpPr>
        <p:spPr>
          <a:xfrm>
            <a:off x="5757081" y="1840133"/>
            <a:ext cx="2791792" cy="1755904"/>
          </a:xfrm>
          <a:prstGeom prst="cloudCallou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Bef>
                <a:spcPct val="20000"/>
              </a:spcBef>
              <a:buSzPct val="110000"/>
            </a:pPr>
            <a:r>
              <a:rPr lang="en-US" sz="1200" b="1" dirty="0" err="1">
                <a:solidFill>
                  <a:schemeClr val="tx1"/>
                </a:solidFill>
                <a:cs typeface="Arial" panose="020B0604020202020204" pitchFamily="34" charset="0"/>
              </a:rPr>
              <a:t>Welche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cs typeface="Arial" panose="020B0604020202020204" pitchFamily="34" charset="0"/>
              </a:rPr>
              <a:t>Ansatzpunkte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cs typeface="Arial" panose="020B0604020202020204" pitchFamily="34" charset="0"/>
              </a:rPr>
              <a:t>wurden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cs typeface="Arial" panose="020B0604020202020204" pitchFamily="34" charset="0"/>
              </a:rPr>
              <a:t>identifiziert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142769B-CEC5-4122-BB68-3642B14CC97B}"/>
              </a:ext>
            </a:extLst>
          </p:cNvPr>
          <p:cNvSpPr txBox="1">
            <a:spLocks/>
          </p:cNvSpPr>
          <p:nvPr/>
        </p:nvSpPr>
        <p:spPr>
          <a:xfrm>
            <a:off x="370136" y="118727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err="1">
                <a:solidFill>
                  <a:srgbClr val="FFFFFF"/>
                </a:solidFill>
              </a:rPr>
              <a:t>Integration</a:t>
            </a:r>
            <a:r>
              <a:rPr lang="es-ES" dirty="0">
                <a:solidFill>
                  <a:srgbClr val="FFFFFF"/>
                </a:solidFill>
              </a:rPr>
              <a:t> in die </a:t>
            </a:r>
            <a:r>
              <a:rPr lang="es-ES" dirty="0" err="1">
                <a:solidFill>
                  <a:srgbClr val="FFFFFF"/>
                </a:solidFill>
              </a:rPr>
              <a:t>Managementprozesse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D8626F9-1327-4C6E-B62E-A5CD69342563}"/>
              </a:ext>
            </a:extLst>
          </p:cNvPr>
          <p:cNvSpPr/>
          <p:nvPr/>
        </p:nvSpPr>
        <p:spPr>
          <a:xfrm>
            <a:off x="8548873" y="117725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9CA5A11-BE45-458B-AF05-3B3D422FE8D2}"/>
              </a:ext>
            </a:extLst>
          </p:cNvPr>
          <p:cNvSpPr/>
          <p:nvPr/>
        </p:nvSpPr>
        <p:spPr>
          <a:xfrm>
            <a:off x="456074" y="577118"/>
            <a:ext cx="8006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/>
              <a:t>Bewertung Risiko &amp; Chancen - Beispiele</a:t>
            </a:r>
            <a:endParaRPr lang="es-ES" sz="2400" dirty="0">
              <a:solidFill>
                <a:srgbClr val="000000">
                  <a:lumMod val="75000"/>
                  <a:lumOff val="25000"/>
                </a:srgb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894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DUCE Colors">
    <a:dk1>
      <a:srgbClr val="000000"/>
    </a:dk1>
    <a:lt1>
      <a:srgbClr val="FFFFFF"/>
    </a:lt1>
    <a:dk2>
      <a:srgbClr val="262626"/>
    </a:dk2>
    <a:lt2>
      <a:srgbClr val="F2F2F2"/>
    </a:lt2>
    <a:accent1>
      <a:srgbClr val="1B8E95"/>
    </a:accent1>
    <a:accent2>
      <a:srgbClr val="23B98C"/>
    </a:accent2>
    <a:accent3>
      <a:srgbClr val="4FD576"/>
    </a:accent3>
    <a:accent4>
      <a:srgbClr val="87DE8D"/>
    </a:accent4>
    <a:accent5>
      <a:srgbClr val="7952A2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INDUCE Colors">
    <a:dk1>
      <a:srgbClr val="000000"/>
    </a:dk1>
    <a:lt1>
      <a:srgbClr val="FFFFFF"/>
    </a:lt1>
    <a:dk2>
      <a:srgbClr val="262626"/>
    </a:dk2>
    <a:lt2>
      <a:srgbClr val="F2F2F2"/>
    </a:lt2>
    <a:accent1>
      <a:srgbClr val="1B8E95"/>
    </a:accent1>
    <a:accent2>
      <a:srgbClr val="23B98C"/>
    </a:accent2>
    <a:accent3>
      <a:srgbClr val="4FD576"/>
    </a:accent3>
    <a:accent4>
      <a:srgbClr val="87DE8D"/>
    </a:accent4>
    <a:accent5>
      <a:srgbClr val="7952A2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7B6057B-6DC8-40F1-95CE-31A011C71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ea500-83e9-4ef4-bf2f-c0233a31331f"/>
    <ds:schemaRef ds:uri="2f6a910d-138e-42c1-8e8a-320c1b7cf3f7"/>
    <ds:schemaRef ds:uri="57dcf4a7-cd30-45ae-940f-c673e6c89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F6289A-18EF-41A7-BCE7-228FFD5D1F63}">
  <ds:schemaRefs>
    <ds:schemaRef ds:uri="611ea500-83e9-4ef4-bf2f-c0233a31331f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57dcf4a7-cd30-45ae-940f-c673e6c8995a"/>
    <ds:schemaRef ds:uri="http://schemas.openxmlformats.org/package/2006/metadata/core-properties"/>
    <ds:schemaRef ds:uri="2f6a910d-138e-42c1-8e8a-320c1b7cf3f7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1452</Words>
  <Application>Microsoft Office PowerPoint</Application>
  <PresentationFormat>Presentación en pantalla (4:3)</PresentationFormat>
  <Paragraphs>432</Paragraphs>
  <Slides>17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Juan Garcia Cuadrado</cp:lastModifiedBy>
  <cp:revision>83</cp:revision>
  <dcterms:created xsi:type="dcterms:W3CDTF">2015-07-06T02:50:51Z</dcterms:created>
  <dcterms:modified xsi:type="dcterms:W3CDTF">2019-10-01T07:16:09Z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