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386" r:id="rId3"/>
    <p:sldId id="320" r:id="rId4"/>
    <p:sldId id="378" r:id="rId5"/>
    <p:sldId id="381" r:id="rId6"/>
    <p:sldId id="385" r:id="rId7"/>
    <p:sldId id="384" r:id="rId8"/>
    <p:sldId id="285" r:id="rId9"/>
    <p:sldId id="29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8D"/>
    <a:srgbClr val="5A6374"/>
    <a:srgbClr val="1B8E94"/>
    <a:srgbClr val="22B88B"/>
    <a:srgbClr val="4FD476"/>
    <a:srgbClr val="44546A"/>
    <a:srgbClr val="F76864"/>
    <a:srgbClr val="9DC6A5"/>
    <a:srgbClr val="34719E"/>
    <a:srgbClr val="2A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91" autoAdjust="0"/>
    <p:restoredTop sz="94638" autoAdjust="0"/>
  </p:normalViewPr>
  <p:slideViewPr>
    <p:cSldViewPr snapToObjects="1" showGuides="1">
      <p:cViewPr varScale="1">
        <p:scale>
          <a:sx n="63" d="100"/>
          <a:sy n="63" d="100"/>
        </p:scale>
        <p:origin x="1528" y="4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28.06.2019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28.06.2019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28.06.2019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28.06.2019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300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kern="0" dirty="0">
                <a:ea typeface="ＭＳ Ｐゴシック" pitchFamily="-105" charset="-128"/>
              </a:rPr>
              <a:t>Role Play:</a:t>
            </a:r>
          </a:p>
          <a:p>
            <a:r>
              <a:rPr lang="es-E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Iniciativas en Eficiencia Energética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</a:rPr>
              <a:t>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9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lipse 94">
            <a:extLst>
              <a:ext uri="{FF2B5EF4-FFF2-40B4-BE49-F238E27FC236}">
                <a16:creationId xmlns:a16="http://schemas.microsoft.com/office/drawing/2014/main" id="{3D15E4C3-1BAE-47B7-87AD-C6B034FF7A31}"/>
              </a:ext>
            </a:extLst>
          </p:cNvPr>
          <p:cNvSpPr/>
          <p:nvPr/>
        </p:nvSpPr>
        <p:spPr>
          <a:xfrm>
            <a:off x="2921530" y="5553366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F7BB8409-E10C-4B8D-90DE-3398E5C6735F}"/>
              </a:ext>
            </a:extLst>
          </p:cNvPr>
          <p:cNvSpPr/>
          <p:nvPr/>
        </p:nvSpPr>
        <p:spPr>
          <a:xfrm>
            <a:off x="3257613" y="5126372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98E143FD-9332-4964-950F-853857D2E426}"/>
              </a:ext>
            </a:extLst>
          </p:cNvPr>
          <p:cNvSpPr/>
          <p:nvPr/>
        </p:nvSpPr>
        <p:spPr>
          <a:xfrm>
            <a:off x="3575705" y="5406572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4E7E925A-7FC0-494C-83E3-8A08F36C1ED7}"/>
              </a:ext>
            </a:extLst>
          </p:cNvPr>
          <p:cNvSpPr/>
          <p:nvPr/>
        </p:nvSpPr>
        <p:spPr>
          <a:xfrm>
            <a:off x="3903865" y="5688585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A4722898-B455-49AE-A684-C18C9438DBDD}"/>
              </a:ext>
            </a:extLst>
          </p:cNvPr>
          <p:cNvSpPr/>
          <p:nvPr/>
        </p:nvSpPr>
        <p:spPr>
          <a:xfrm>
            <a:off x="4232340" y="5126372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48028917-A693-4404-A65D-88F90724F463}"/>
              </a:ext>
            </a:extLst>
          </p:cNvPr>
          <p:cNvSpPr/>
          <p:nvPr/>
        </p:nvSpPr>
        <p:spPr>
          <a:xfrm>
            <a:off x="2595385" y="5294750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52697466-25F7-4ACB-9E89-9EB827AD7E97}"/>
              </a:ext>
            </a:extLst>
          </p:cNvPr>
          <p:cNvSpPr/>
          <p:nvPr/>
        </p:nvSpPr>
        <p:spPr>
          <a:xfrm>
            <a:off x="2946639" y="2743200"/>
            <a:ext cx="208940" cy="920571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C15FB8D-A69C-457A-A6AC-933283630627}"/>
              </a:ext>
            </a:extLst>
          </p:cNvPr>
          <p:cNvSpPr/>
          <p:nvPr/>
        </p:nvSpPr>
        <p:spPr>
          <a:xfrm rot="1856654">
            <a:off x="3085641" y="3340207"/>
            <a:ext cx="157521" cy="236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pic>
        <p:nvPicPr>
          <p:cNvPr id="7" name="Gráfico 6" descr="Hombre">
            <a:extLst>
              <a:ext uri="{FF2B5EF4-FFF2-40B4-BE49-F238E27FC236}">
                <a16:creationId xmlns:a16="http://schemas.microsoft.com/office/drawing/2014/main" id="{126A53C0-C23C-4554-98F1-B0049E74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189" y="1267322"/>
            <a:ext cx="914400" cy="914400"/>
          </a:xfrm>
          <a:prstGeom prst="rect">
            <a:avLst/>
          </a:prstGeom>
        </p:spPr>
      </p:pic>
      <p:pic>
        <p:nvPicPr>
          <p:cNvPr id="9" name="Gráfico 8" descr="Niños">
            <a:extLst>
              <a:ext uri="{FF2B5EF4-FFF2-40B4-BE49-F238E27FC236}">
                <a16:creationId xmlns:a16="http://schemas.microsoft.com/office/drawing/2014/main" id="{6DDDD961-3359-496D-A97B-A27082D00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787" y="3020694"/>
            <a:ext cx="914400" cy="914400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7C8D682-8063-4BEA-9259-44E80154A524}"/>
              </a:ext>
            </a:extLst>
          </p:cNvPr>
          <p:cNvCxnSpPr>
            <a:cxnSpLocks/>
          </p:cNvCxnSpPr>
          <p:nvPr/>
        </p:nvCxnSpPr>
        <p:spPr>
          <a:xfrm flipV="1">
            <a:off x="1347443" y="1700805"/>
            <a:ext cx="4545062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áfico 25" descr="Grupo de personas ">
            <a:extLst>
              <a:ext uri="{FF2B5EF4-FFF2-40B4-BE49-F238E27FC236}">
                <a16:creationId xmlns:a16="http://schemas.microsoft.com/office/drawing/2014/main" id="{350C3E2C-DA00-4A68-97C8-6BC0B6104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255" y="4869160"/>
            <a:ext cx="914400" cy="914400"/>
          </a:xfrm>
          <a:prstGeom prst="rect">
            <a:avLst/>
          </a:prstGeom>
        </p:spPr>
      </p:pic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E6E41E9-C344-4A71-8995-65572A47A724}"/>
              </a:ext>
            </a:extLst>
          </p:cNvPr>
          <p:cNvCxnSpPr>
            <a:cxnSpLocks/>
          </p:cNvCxnSpPr>
          <p:nvPr/>
        </p:nvCxnSpPr>
        <p:spPr>
          <a:xfrm>
            <a:off x="1439652" y="3424376"/>
            <a:ext cx="10441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4217ED4-7DFD-4F02-B323-DFA6C157192C}"/>
              </a:ext>
            </a:extLst>
          </p:cNvPr>
          <p:cNvCxnSpPr>
            <a:cxnSpLocks/>
          </p:cNvCxnSpPr>
          <p:nvPr/>
        </p:nvCxnSpPr>
        <p:spPr>
          <a:xfrm>
            <a:off x="4572000" y="3429654"/>
            <a:ext cx="19728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DEF00F7E-5F59-4691-8E67-22B0E9D66DFE}"/>
              </a:ext>
            </a:extLst>
          </p:cNvPr>
          <p:cNvCxnSpPr>
            <a:cxnSpLocks/>
          </p:cNvCxnSpPr>
          <p:nvPr/>
        </p:nvCxnSpPr>
        <p:spPr>
          <a:xfrm>
            <a:off x="1482203" y="5356924"/>
            <a:ext cx="1001565" cy="0"/>
          </a:xfrm>
          <a:prstGeom prst="straightConnector1">
            <a:avLst/>
          </a:prstGeom>
          <a:ln w="38100">
            <a:solidFill>
              <a:srgbClr val="1B8E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B51ACF2A-C7D2-4D3F-B96E-97AE86EF1352}"/>
              </a:ext>
            </a:extLst>
          </p:cNvPr>
          <p:cNvCxnSpPr>
            <a:cxnSpLocks/>
          </p:cNvCxnSpPr>
          <p:nvPr/>
        </p:nvCxnSpPr>
        <p:spPr>
          <a:xfrm>
            <a:off x="4572000" y="5356924"/>
            <a:ext cx="13205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el 1">
            <a:extLst>
              <a:ext uri="{FF2B5EF4-FFF2-40B4-BE49-F238E27FC236}">
                <a16:creationId xmlns:a16="http://schemas.microsoft.com/office/drawing/2014/main" id="{1EEF2FB7-A91D-4264-852C-1C3ACD1D220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Roll </a:t>
            </a:r>
            <a:r>
              <a:rPr lang="es-ES" sz="2400" dirty="0" err="1"/>
              <a:t>play</a:t>
            </a:r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0EE754A-AC8C-4724-8BE1-4ED7CEAEA85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2AD1A2A-2988-4393-A88F-1CE11882BA6E}"/>
              </a:ext>
            </a:extLst>
          </p:cNvPr>
          <p:cNvCxnSpPr/>
          <p:nvPr/>
        </p:nvCxnSpPr>
        <p:spPr>
          <a:xfrm>
            <a:off x="2483768" y="2745306"/>
            <a:ext cx="2088232" cy="0"/>
          </a:xfrm>
          <a:prstGeom prst="line">
            <a:avLst/>
          </a:prstGeom>
          <a:ln w="38100">
            <a:solidFill>
              <a:srgbClr val="1B8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69B1117-AFEF-429B-B9DD-7A583A1B7C52}"/>
              </a:ext>
            </a:extLst>
          </p:cNvPr>
          <p:cNvSpPr/>
          <p:nvPr/>
        </p:nvSpPr>
        <p:spPr>
          <a:xfrm>
            <a:off x="2718725" y="2747964"/>
            <a:ext cx="129326" cy="286214"/>
          </a:xfrm>
          <a:custGeom>
            <a:avLst/>
            <a:gdLst>
              <a:gd name="connsiteX0" fmla="*/ 24475 w 129326"/>
              <a:gd name="connsiteY0" fmla="*/ 0 h 433387"/>
              <a:gd name="connsiteX1" fmla="*/ 129250 w 129326"/>
              <a:gd name="connsiteY1" fmla="*/ 176212 h 433387"/>
              <a:gd name="connsiteX2" fmla="*/ 10188 w 129326"/>
              <a:gd name="connsiteY2" fmla="*/ 319087 h 433387"/>
              <a:gd name="connsiteX3" fmla="*/ 10188 w 129326"/>
              <a:gd name="connsiteY3" fmla="*/ 414337 h 433387"/>
              <a:gd name="connsiteX4" fmla="*/ 43525 w 129326"/>
              <a:gd name="connsiteY4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26" h="433387">
                <a:moveTo>
                  <a:pt x="24475" y="0"/>
                </a:moveTo>
                <a:cubicBezTo>
                  <a:pt x="78053" y="61515"/>
                  <a:pt x="131631" y="123031"/>
                  <a:pt x="129250" y="176212"/>
                </a:cubicBezTo>
                <a:cubicBezTo>
                  <a:pt x="126869" y="229393"/>
                  <a:pt x="30032" y="279400"/>
                  <a:pt x="10188" y="319087"/>
                </a:cubicBezTo>
                <a:cubicBezTo>
                  <a:pt x="-9656" y="358774"/>
                  <a:pt x="4632" y="395287"/>
                  <a:pt x="10188" y="414337"/>
                </a:cubicBezTo>
                <a:cubicBezTo>
                  <a:pt x="15744" y="433387"/>
                  <a:pt x="29634" y="433387"/>
                  <a:pt x="43525" y="433387"/>
                </a:cubicBez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" name="Gráfico 24" descr="Bombilla">
            <a:extLst>
              <a:ext uri="{FF2B5EF4-FFF2-40B4-BE49-F238E27FC236}">
                <a16:creationId xmlns:a16="http://schemas.microsoft.com/office/drawing/2014/main" id="{29B8994D-AF22-484F-A1C2-2DD25B921C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2605500" y="3019804"/>
            <a:ext cx="266721" cy="434179"/>
          </a:xfrm>
          <a:prstGeom prst="rect">
            <a:avLst/>
          </a:prstGeom>
        </p:spPr>
      </p:pic>
      <p:pic>
        <p:nvPicPr>
          <p:cNvPr id="54" name="Gráfico 53" descr="Bombilla">
            <a:extLst>
              <a:ext uri="{FF2B5EF4-FFF2-40B4-BE49-F238E27FC236}">
                <a16:creationId xmlns:a16="http://schemas.microsoft.com/office/drawing/2014/main" id="{6259FB42-3C27-4166-9A13-AC5C2512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2945563" y="3631429"/>
            <a:ext cx="266721" cy="434179"/>
          </a:xfrm>
          <a:prstGeom prst="rect">
            <a:avLst/>
          </a:prstGeom>
        </p:spPr>
      </p:pic>
      <p:pic>
        <p:nvPicPr>
          <p:cNvPr id="55" name="Gráfico 54" descr="Bombilla">
            <a:extLst>
              <a:ext uri="{FF2B5EF4-FFF2-40B4-BE49-F238E27FC236}">
                <a16:creationId xmlns:a16="http://schemas.microsoft.com/office/drawing/2014/main" id="{F4D304D3-7A2C-4A31-ACE5-1681762DE3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586323" y="3128825"/>
            <a:ext cx="266721" cy="434179"/>
          </a:xfrm>
          <a:prstGeom prst="rect">
            <a:avLst/>
          </a:prstGeom>
        </p:spPr>
      </p:pic>
      <p:pic>
        <p:nvPicPr>
          <p:cNvPr id="56" name="Gráfico 55" descr="Bombilla">
            <a:extLst>
              <a:ext uri="{FF2B5EF4-FFF2-40B4-BE49-F238E27FC236}">
                <a16:creationId xmlns:a16="http://schemas.microsoft.com/office/drawing/2014/main" id="{A3409F3D-4430-49BC-8441-6F94522AD3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913264" y="3413947"/>
            <a:ext cx="266721" cy="434179"/>
          </a:xfrm>
          <a:prstGeom prst="rect">
            <a:avLst/>
          </a:prstGeom>
        </p:spPr>
      </p:pic>
      <p:pic>
        <p:nvPicPr>
          <p:cNvPr id="57" name="Gráfico 56" descr="Bombilla">
            <a:extLst>
              <a:ext uri="{FF2B5EF4-FFF2-40B4-BE49-F238E27FC236}">
                <a16:creationId xmlns:a16="http://schemas.microsoft.com/office/drawing/2014/main" id="{73B1544F-1360-4F19-81DA-52CDE96ABD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4240205" y="2848168"/>
            <a:ext cx="266721" cy="434179"/>
          </a:xfrm>
          <a:prstGeom prst="rect">
            <a:avLst/>
          </a:prstGeom>
        </p:spPr>
      </p:pic>
      <p:pic>
        <p:nvPicPr>
          <p:cNvPr id="58" name="Gráfico 57" descr="Bombilla">
            <a:extLst>
              <a:ext uri="{FF2B5EF4-FFF2-40B4-BE49-F238E27FC236}">
                <a16:creationId xmlns:a16="http://schemas.microsoft.com/office/drawing/2014/main" id="{E8BC92B2-2E15-4B64-ADFF-C774BE19F2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268990" y="2850971"/>
            <a:ext cx="266721" cy="434179"/>
          </a:xfrm>
          <a:prstGeom prst="rect">
            <a:avLst/>
          </a:prstGeom>
        </p:spPr>
      </p:pic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C2487C57-B96A-4956-8458-42E7286EBE5B}"/>
              </a:ext>
            </a:extLst>
          </p:cNvPr>
          <p:cNvSpPr/>
          <p:nvPr/>
        </p:nvSpPr>
        <p:spPr>
          <a:xfrm flipH="1">
            <a:off x="3383744" y="2731322"/>
            <a:ext cx="45719" cy="153184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F80AB2CE-75CD-4E87-8142-8687862894DF}"/>
              </a:ext>
            </a:extLst>
          </p:cNvPr>
          <p:cNvSpPr/>
          <p:nvPr/>
        </p:nvSpPr>
        <p:spPr>
          <a:xfrm>
            <a:off x="3692253" y="2759068"/>
            <a:ext cx="52423" cy="375187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32998FAF-E0DD-4500-B86B-68034AFBF66C}"/>
              </a:ext>
            </a:extLst>
          </p:cNvPr>
          <p:cNvSpPr/>
          <p:nvPr/>
        </p:nvSpPr>
        <p:spPr>
          <a:xfrm>
            <a:off x="3972841" y="2734480"/>
            <a:ext cx="199998" cy="689896"/>
          </a:xfrm>
          <a:custGeom>
            <a:avLst/>
            <a:gdLst>
              <a:gd name="connsiteX0" fmla="*/ 24475 w 129326"/>
              <a:gd name="connsiteY0" fmla="*/ 0 h 433387"/>
              <a:gd name="connsiteX1" fmla="*/ 129250 w 129326"/>
              <a:gd name="connsiteY1" fmla="*/ 176212 h 433387"/>
              <a:gd name="connsiteX2" fmla="*/ 10188 w 129326"/>
              <a:gd name="connsiteY2" fmla="*/ 319087 h 433387"/>
              <a:gd name="connsiteX3" fmla="*/ 10188 w 129326"/>
              <a:gd name="connsiteY3" fmla="*/ 414337 h 433387"/>
              <a:gd name="connsiteX4" fmla="*/ 43525 w 129326"/>
              <a:gd name="connsiteY4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26" h="433387">
                <a:moveTo>
                  <a:pt x="24475" y="0"/>
                </a:moveTo>
                <a:cubicBezTo>
                  <a:pt x="78053" y="61515"/>
                  <a:pt x="131631" y="123031"/>
                  <a:pt x="129250" y="176212"/>
                </a:cubicBezTo>
                <a:cubicBezTo>
                  <a:pt x="126869" y="229393"/>
                  <a:pt x="30032" y="279400"/>
                  <a:pt x="10188" y="319087"/>
                </a:cubicBezTo>
                <a:cubicBezTo>
                  <a:pt x="-9656" y="358774"/>
                  <a:pt x="4632" y="395287"/>
                  <a:pt x="10188" y="414337"/>
                </a:cubicBezTo>
                <a:cubicBezTo>
                  <a:pt x="15744" y="433387"/>
                  <a:pt x="29634" y="433387"/>
                  <a:pt x="43525" y="433387"/>
                </a:cubicBez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4EFB6B1C-BDFC-4599-8340-436764D61014}"/>
              </a:ext>
            </a:extLst>
          </p:cNvPr>
          <p:cNvSpPr/>
          <p:nvPr/>
        </p:nvSpPr>
        <p:spPr>
          <a:xfrm>
            <a:off x="4333882" y="2726248"/>
            <a:ext cx="45719" cy="153184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135001A0-5B76-4504-AB2E-843F92F2FA14}"/>
              </a:ext>
            </a:extLst>
          </p:cNvPr>
          <p:cNvSpPr txBox="1"/>
          <p:nvPr/>
        </p:nvSpPr>
        <p:spPr>
          <a:xfrm>
            <a:off x="2483768" y="24611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B8E94"/>
                </a:solidFill>
              </a:rPr>
              <a:t>IDEAS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BD3022F-CF2D-4754-BF19-177CDE8B26CA}"/>
              </a:ext>
            </a:extLst>
          </p:cNvPr>
          <p:cNvGrpSpPr/>
          <p:nvPr/>
        </p:nvGrpSpPr>
        <p:grpSpPr>
          <a:xfrm>
            <a:off x="2051720" y="4563445"/>
            <a:ext cx="2916324" cy="1387013"/>
            <a:chOff x="2230332" y="3475765"/>
            <a:chExt cx="2916324" cy="1387013"/>
          </a:xfrm>
        </p:grpSpPr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0062066C-6E45-4E58-BCB9-E7820C5A18AE}"/>
                </a:ext>
              </a:extLst>
            </p:cNvPr>
            <p:cNvCxnSpPr/>
            <p:nvPr/>
          </p:nvCxnSpPr>
          <p:spPr>
            <a:xfrm>
              <a:off x="2636168" y="3759958"/>
              <a:ext cx="2088232" cy="0"/>
            </a:xfrm>
            <a:prstGeom prst="line">
              <a:avLst/>
            </a:prstGeom>
            <a:ln w="38100">
              <a:solidFill>
                <a:srgbClr val="1B8E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B0443018-1F07-4843-AC00-4B49786CD9E8}"/>
                </a:ext>
              </a:extLst>
            </p:cNvPr>
            <p:cNvSpPr/>
            <p:nvPr/>
          </p:nvSpPr>
          <p:spPr>
            <a:xfrm>
              <a:off x="2871125" y="3762616"/>
              <a:ext cx="129326" cy="286214"/>
            </a:xfrm>
            <a:custGeom>
              <a:avLst/>
              <a:gdLst>
                <a:gd name="connsiteX0" fmla="*/ 24475 w 129326"/>
                <a:gd name="connsiteY0" fmla="*/ 0 h 433387"/>
                <a:gd name="connsiteX1" fmla="*/ 129250 w 129326"/>
                <a:gd name="connsiteY1" fmla="*/ 176212 h 433387"/>
                <a:gd name="connsiteX2" fmla="*/ 10188 w 129326"/>
                <a:gd name="connsiteY2" fmla="*/ 319087 h 433387"/>
                <a:gd name="connsiteX3" fmla="*/ 10188 w 129326"/>
                <a:gd name="connsiteY3" fmla="*/ 414337 h 433387"/>
                <a:gd name="connsiteX4" fmla="*/ 43525 w 129326"/>
                <a:gd name="connsiteY4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26" h="433387">
                  <a:moveTo>
                    <a:pt x="24475" y="0"/>
                  </a:moveTo>
                  <a:cubicBezTo>
                    <a:pt x="78053" y="61515"/>
                    <a:pt x="131631" y="123031"/>
                    <a:pt x="129250" y="176212"/>
                  </a:cubicBezTo>
                  <a:cubicBezTo>
                    <a:pt x="126869" y="229393"/>
                    <a:pt x="30032" y="279400"/>
                    <a:pt x="10188" y="319087"/>
                  </a:cubicBezTo>
                  <a:cubicBezTo>
                    <a:pt x="-9656" y="358774"/>
                    <a:pt x="4632" y="395287"/>
                    <a:pt x="10188" y="414337"/>
                  </a:cubicBezTo>
                  <a:cubicBezTo>
                    <a:pt x="15744" y="433387"/>
                    <a:pt x="29634" y="433387"/>
                    <a:pt x="43525" y="433387"/>
                  </a:cubicBez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69" name="Gráfico 68" descr="Bombilla">
              <a:extLst>
                <a:ext uri="{FF2B5EF4-FFF2-40B4-BE49-F238E27FC236}">
                  <a16:creationId xmlns:a16="http://schemas.microsoft.com/office/drawing/2014/main" id="{FB9B5D24-BBB4-4991-B351-08E9F49C3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2757900" y="4034456"/>
              <a:ext cx="266721" cy="434179"/>
            </a:xfrm>
            <a:prstGeom prst="rect">
              <a:avLst/>
            </a:prstGeom>
          </p:spPr>
        </p:pic>
        <p:pic>
          <p:nvPicPr>
            <p:cNvPr id="70" name="Gráfico 69" descr="Bombilla">
              <a:extLst>
                <a:ext uri="{FF2B5EF4-FFF2-40B4-BE49-F238E27FC236}">
                  <a16:creationId xmlns:a16="http://schemas.microsoft.com/office/drawing/2014/main" id="{E5DF521B-8CEE-4D78-B373-AA3A97953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3084841" y="4293606"/>
              <a:ext cx="266721" cy="434179"/>
            </a:xfrm>
            <a:prstGeom prst="rect">
              <a:avLst/>
            </a:prstGeom>
          </p:spPr>
        </p:pic>
        <p:pic>
          <p:nvPicPr>
            <p:cNvPr id="71" name="Gráfico 70" descr="Bombilla">
              <a:extLst>
                <a:ext uri="{FF2B5EF4-FFF2-40B4-BE49-F238E27FC236}">
                  <a16:creationId xmlns:a16="http://schemas.microsoft.com/office/drawing/2014/main" id="{79CB5D37-D1AE-4241-BAA2-E61C8FCC4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3738723" y="4143477"/>
              <a:ext cx="266721" cy="434179"/>
            </a:xfrm>
            <a:prstGeom prst="rect">
              <a:avLst/>
            </a:prstGeom>
          </p:spPr>
        </p:pic>
        <p:pic>
          <p:nvPicPr>
            <p:cNvPr id="72" name="Gráfico 71" descr="Bombilla">
              <a:extLst>
                <a:ext uri="{FF2B5EF4-FFF2-40B4-BE49-F238E27FC236}">
                  <a16:creationId xmlns:a16="http://schemas.microsoft.com/office/drawing/2014/main" id="{41379383-AF10-4F35-83B7-46C1B56E1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4065664" y="4428599"/>
              <a:ext cx="266721" cy="434179"/>
            </a:xfrm>
            <a:prstGeom prst="rect">
              <a:avLst/>
            </a:prstGeom>
          </p:spPr>
        </p:pic>
        <p:pic>
          <p:nvPicPr>
            <p:cNvPr id="73" name="Gráfico 72" descr="Bombilla">
              <a:extLst>
                <a:ext uri="{FF2B5EF4-FFF2-40B4-BE49-F238E27FC236}">
                  <a16:creationId xmlns:a16="http://schemas.microsoft.com/office/drawing/2014/main" id="{CE2ABF1E-5958-4D31-A294-E0324237C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4392605" y="3862820"/>
              <a:ext cx="266721" cy="434179"/>
            </a:xfrm>
            <a:prstGeom prst="rect">
              <a:avLst/>
            </a:prstGeom>
          </p:spPr>
        </p:pic>
        <p:pic>
          <p:nvPicPr>
            <p:cNvPr id="74" name="Gráfico 73" descr="Bombilla">
              <a:extLst>
                <a:ext uri="{FF2B5EF4-FFF2-40B4-BE49-F238E27FC236}">
                  <a16:creationId xmlns:a16="http://schemas.microsoft.com/office/drawing/2014/main" id="{6A217101-8C80-4721-A152-47E61A1CB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3421390" y="3865623"/>
              <a:ext cx="266721" cy="434179"/>
            </a:xfrm>
            <a:prstGeom prst="rect">
              <a:avLst/>
            </a:prstGeom>
          </p:spPr>
        </p:pic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9C0F079-4ECE-4682-A46C-0350B1E49D6A}"/>
                </a:ext>
              </a:extLst>
            </p:cNvPr>
            <p:cNvSpPr/>
            <p:nvPr/>
          </p:nvSpPr>
          <p:spPr>
            <a:xfrm>
              <a:off x="3099039" y="3757852"/>
              <a:ext cx="208940" cy="549275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dirty="0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E56CE5AE-ED52-4A42-ADBF-A0297C71AAF9}"/>
                </a:ext>
              </a:extLst>
            </p:cNvPr>
            <p:cNvSpPr/>
            <p:nvPr/>
          </p:nvSpPr>
          <p:spPr>
            <a:xfrm flipH="1">
              <a:off x="3536144" y="3745974"/>
              <a:ext cx="45719" cy="153184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5176CB01-0A79-4EDA-B800-FA924BDEA982}"/>
                </a:ext>
              </a:extLst>
            </p:cNvPr>
            <p:cNvSpPr/>
            <p:nvPr/>
          </p:nvSpPr>
          <p:spPr>
            <a:xfrm>
              <a:off x="3844653" y="3773720"/>
              <a:ext cx="52423" cy="375187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A1E248A6-E648-464A-A95A-6181860401F9}"/>
                </a:ext>
              </a:extLst>
            </p:cNvPr>
            <p:cNvSpPr/>
            <p:nvPr/>
          </p:nvSpPr>
          <p:spPr>
            <a:xfrm>
              <a:off x="4125241" y="3749132"/>
              <a:ext cx="199998" cy="689896"/>
            </a:xfrm>
            <a:custGeom>
              <a:avLst/>
              <a:gdLst>
                <a:gd name="connsiteX0" fmla="*/ 24475 w 129326"/>
                <a:gd name="connsiteY0" fmla="*/ 0 h 433387"/>
                <a:gd name="connsiteX1" fmla="*/ 129250 w 129326"/>
                <a:gd name="connsiteY1" fmla="*/ 176212 h 433387"/>
                <a:gd name="connsiteX2" fmla="*/ 10188 w 129326"/>
                <a:gd name="connsiteY2" fmla="*/ 319087 h 433387"/>
                <a:gd name="connsiteX3" fmla="*/ 10188 w 129326"/>
                <a:gd name="connsiteY3" fmla="*/ 414337 h 433387"/>
                <a:gd name="connsiteX4" fmla="*/ 43525 w 129326"/>
                <a:gd name="connsiteY4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26" h="433387">
                  <a:moveTo>
                    <a:pt x="24475" y="0"/>
                  </a:moveTo>
                  <a:cubicBezTo>
                    <a:pt x="78053" y="61515"/>
                    <a:pt x="131631" y="123031"/>
                    <a:pt x="129250" y="176212"/>
                  </a:cubicBezTo>
                  <a:cubicBezTo>
                    <a:pt x="126869" y="229393"/>
                    <a:pt x="30032" y="279400"/>
                    <a:pt x="10188" y="319087"/>
                  </a:cubicBezTo>
                  <a:cubicBezTo>
                    <a:pt x="-9656" y="358774"/>
                    <a:pt x="4632" y="395287"/>
                    <a:pt x="10188" y="414337"/>
                  </a:cubicBezTo>
                  <a:cubicBezTo>
                    <a:pt x="15744" y="433387"/>
                    <a:pt x="29634" y="433387"/>
                    <a:pt x="43525" y="433387"/>
                  </a:cubicBez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8B17B704-D762-4183-A50F-707F38524C78}"/>
                </a:ext>
              </a:extLst>
            </p:cNvPr>
            <p:cNvSpPr/>
            <p:nvPr/>
          </p:nvSpPr>
          <p:spPr>
            <a:xfrm>
              <a:off x="4486282" y="3740900"/>
              <a:ext cx="45719" cy="153184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83A88E7A-DFD1-4D98-B1B3-DB291A33308C}"/>
                </a:ext>
              </a:extLst>
            </p:cNvPr>
            <p:cNvSpPr txBox="1"/>
            <p:nvPr/>
          </p:nvSpPr>
          <p:spPr>
            <a:xfrm>
              <a:off x="2230332" y="3475765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1B8E94"/>
                  </a:solidFill>
                </a:rPr>
                <a:t>IDEAS PRODUCTIVAS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9103417-F802-40AE-9D3B-7D6EE75F5721}"/>
              </a:ext>
            </a:extLst>
          </p:cNvPr>
          <p:cNvGrpSpPr/>
          <p:nvPr/>
        </p:nvGrpSpPr>
        <p:grpSpPr>
          <a:xfrm>
            <a:off x="7187033" y="2825643"/>
            <a:ext cx="675564" cy="1099710"/>
            <a:chOff x="7187033" y="2825643"/>
            <a:chExt cx="675564" cy="1099710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27987183-8C43-43FA-8A52-51C8CC3CE826}"/>
                </a:ext>
              </a:extLst>
            </p:cNvPr>
            <p:cNvSpPr/>
            <p:nvPr/>
          </p:nvSpPr>
          <p:spPr>
            <a:xfrm>
              <a:off x="7223132" y="2883862"/>
              <a:ext cx="603366" cy="60336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Gráfico 81" descr="Bombilla">
              <a:extLst>
                <a:ext uri="{FF2B5EF4-FFF2-40B4-BE49-F238E27FC236}">
                  <a16:creationId xmlns:a16="http://schemas.microsoft.com/office/drawing/2014/main" id="{F0F31952-F757-4BA3-AD6C-B99AB0A20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>
              <a:off x="7187033" y="2825643"/>
              <a:ext cx="675564" cy="1099710"/>
            </a:xfrm>
            <a:prstGeom prst="rect">
              <a:avLst/>
            </a:prstGeom>
          </p:spPr>
        </p:pic>
      </p:grpSp>
      <p:pic>
        <p:nvPicPr>
          <p:cNvPr id="84" name="Gráfico 83" descr="Bombilla">
            <a:extLst>
              <a:ext uri="{FF2B5EF4-FFF2-40B4-BE49-F238E27FC236}">
                <a16:creationId xmlns:a16="http://schemas.microsoft.com/office/drawing/2014/main" id="{ABEB68F6-9D7D-4FBC-A322-F520165056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>
            <a:off x="6898841" y="1390266"/>
            <a:ext cx="470156" cy="765339"/>
          </a:xfrm>
          <a:prstGeom prst="rect">
            <a:avLst/>
          </a:prstGeom>
        </p:spPr>
      </p:pic>
      <p:pic>
        <p:nvPicPr>
          <p:cNvPr id="85" name="Gráfico 84" descr="Bombilla">
            <a:extLst>
              <a:ext uri="{FF2B5EF4-FFF2-40B4-BE49-F238E27FC236}">
                <a16:creationId xmlns:a16="http://schemas.microsoft.com/office/drawing/2014/main" id="{D6AB385F-A628-408F-A633-C7FE34C17A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>
            <a:off x="7191435" y="1203020"/>
            <a:ext cx="470156" cy="765339"/>
          </a:xfrm>
          <a:prstGeom prst="rect">
            <a:avLst/>
          </a:prstGeom>
        </p:spPr>
      </p:pic>
      <p:pic>
        <p:nvPicPr>
          <p:cNvPr id="86" name="Gráfico 85" descr="Bombilla">
            <a:extLst>
              <a:ext uri="{FF2B5EF4-FFF2-40B4-BE49-F238E27FC236}">
                <a16:creationId xmlns:a16="http://schemas.microsoft.com/office/drawing/2014/main" id="{B6FB7943-3760-40F8-9A73-783C13AACB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389546" y="3431350"/>
            <a:ext cx="266721" cy="434179"/>
          </a:xfrm>
          <a:prstGeom prst="rect">
            <a:avLst/>
          </a:prstGeom>
        </p:spPr>
      </p:pic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920C3839-5077-42AF-B100-3E6DE23D5A9D}"/>
              </a:ext>
            </a:extLst>
          </p:cNvPr>
          <p:cNvSpPr/>
          <p:nvPr/>
        </p:nvSpPr>
        <p:spPr>
          <a:xfrm>
            <a:off x="3449123" y="2751883"/>
            <a:ext cx="199998" cy="689896"/>
          </a:xfrm>
          <a:custGeom>
            <a:avLst/>
            <a:gdLst>
              <a:gd name="connsiteX0" fmla="*/ 24475 w 129326"/>
              <a:gd name="connsiteY0" fmla="*/ 0 h 433387"/>
              <a:gd name="connsiteX1" fmla="*/ 129250 w 129326"/>
              <a:gd name="connsiteY1" fmla="*/ 176212 h 433387"/>
              <a:gd name="connsiteX2" fmla="*/ 10188 w 129326"/>
              <a:gd name="connsiteY2" fmla="*/ 319087 h 433387"/>
              <a:gd name="connsiteX3" fmla="*/ 10188 w 129326"/>
              <a:gd name="connsiteY3" fmla="*/ 414337 h 433387"/>
              <a:gd name="connsiteX4" fmla="*/ 43525 w 129326"/>
              <a:gd name="connsiteY4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26" h="433387">
                <a:moveTo>
                  <a:pt x="24475" y="0"/>
                </a:moveTo>
                <a:cubicBezTo>
                  <a:pt x="78053" y="61515"/>
                  <a:pt x="131631" y="123031"/>
                  <a:pt x="129250" y="176212"/>
                </a:cubicBezTo>
                <a:cubicBezTo>
                  <a:pt x="126869" y="229393"/>
                  <a:pt x="30032" y="279400"/>
                  <a:pt x="10188" y="319087"/>
                </a:cubicBezTo>
                <a:cubicBezTo>
                  <a:pt x="-9656" y="358774"/>
                  <a:pt x="4632" y="395287"/>
                  <a:pt x="10188" y="414337"/>
                </a:cubicBezTo>
                <a:cubicBezTo>
                  <a:pt x="15744" y="433387"/>
                  <a:pt x="29634" y="433387"/>
                  <a:pt x="43525" y="433387"/>
                </a:cubicBez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8" name="Gráfico 87" descr="Bombilla">
            <a:extLst>
              <a:ext uri="{FF2B5EF4-FFF2-40B4-BE49-F238E27FC236}">
                <a16:creationId xmlns:a16="http://schemas.microsoft.com/office/drawing/2014/main" id="{3D6EF9C2-66FE-4DF7-93DB-ED2BB97116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072472" y="3176715"/>
            <a:ext cx="266721" cy="434179"/>
          </a:xfrm>
          <a:prstGeom prst="rect">
            <a:avLst/>
          </a:prstGeom>
        </p:spPr>
      </p:pic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79B07A6B-8DA5-4923-B733-ADE97918C78E}"/>
              </a:ext>
            </a:extLst>
          </p:cNvPr>
          <p:cNvSpPr/>
          <p:nvPr/>
        </p:nvSpPr>
        <p:spPr>
          <a:xfrm>
            <a:off x="3167861" y="2734480"/>
            <a:ext cx="52731" cy="469606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91" name="Gráfico 90" descr="Bombilla">
            <a:extLst>
              <a:ext uri="{FF2B5EF4-FFF2-40B4-BE49-F238E27FC236}">
                <a16:creationId xmlns:a16="http://schemas.microsoft.com/office/drawing/2014/main" id="{E56F026A-455E-4C9B-945B-78218706BE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>
            <a:off x="7425107" y="1559615"/>
            <a:ext cx="470156" cy="76533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2262C5-4675-4889-B14B-3D2C4A1C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89" y="4359644"/>
            <a:ext cx="2202260" cy="18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8609DFAA-C2B8-44CE-B366-0B6C1ADA5851}"/>
              </a:ext>
            </a:extLst>
          </p:cNvPr>
          <p:cNvSpPr txBox="1"/>
          <p:nvPr/>
        </p:nvSpPr>
        <p:spPr>
          <a:xfrm>
            <a:off x="5882794" y="5598375"/>
            <a:ext cx="308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ÁRBOL      DECISIONES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F5DE9FBC-44F1-4D79-80F1-F279A4D69846}"/>
              </a:ext>
            </a:extLst>
          </p:cNvPr>
          <p:cNvSpPr txBox="1"/>
          <p:nvPr/>
        </p:nvSpPr>
        <p:spPr>
          <a:xfrm>
            <a:off x="6422114" y="2497008"/>
            <a:ext cx="195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Idea Productiva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0BF990E-7543-474B-964A-76734C5E2CF6}"/>
              </a:ext>
            </a:extLst>
          </p:cNvPr>
          <p:cNvSpPr txBox="1"/>
          <p:nvPr/>
        </p:nvSpPr>
        <p:spPr>
          <a:xfrm>
            <a:off x="6438692" y="846300"/>
            <a:ext cx="197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Lluvia de Ideas</a:t>
            </a:r>
          </a:p>
        </p:txBody>
      </p:sp>
    </p:spTree>
    <p:extLst>
      <p:ext uri="{BB962C8B-B14F-4D97-AF65-F5344CB8AC3E}">
        <p14:creationId xmlns:p14="http://schemas.microsoft.com/office/powerpoint/2010/main" val="383745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14262A2-845A-446C-9451-3B69041C91E8}"/>
              </a:ext>
            </a:extLst>
          </p:cNvPr>
          <p:cNvSpPr txBox="1">
            <a:spLocks/>
          </p:cNvSpPr>
          <p:nvPr/>
        </p:nvSpPr>
        <p:spPr>
          <a:xfrm>
            <a:off x="370136" y="3105966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El árbol de decisiones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007A61-01EA-47A6-9734-7F24C16AABAD}"/>
              </a:ext>
            </a:extLst>
          </p:cNvPr>
          <p:cNvSpPr/>
          <p:nvPr/>
        </p:nvSpPr>
        <p:spPr>
          <a:xfrm>
            <a:off x="8548873" y="3104964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56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>
            <a:extLst>
              <a:ext uri="{FF2B5EF4-FFF2-40B4-BE49-F238E27FC236}">
                <a16:creationId xmlns:a16="http://schemas.microsoft.com/office/drawing/2014/main" id="{FD0D0F1C-E868-4429-B58D-B6BFDFA4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2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Review Meeting  |  Brussels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9C0D0A-C0D2-46AC-AD6B-7D3DA19B9181}"/>
              </a:ext>
            </a:extLst>
          </p:cNvPr>
          <p:cNvGrpSpPr/>
          <p:nvPr/>
        </p:nvGrpSpPr>
        <p:grpSpPr>
          <a:xfrm>
            <a:off x="522234" y="908720"/>
            <a:ext cx="8251630" cy="4692715"/>
            <a:chOff x="522234" y="908720"/>
            <a:chExt cx="8251630" cy="469271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A4411FB-CBA2-4584-B48C-E82AE88E2731}"/>
                </a:ext>
              </a:extLst>
            </p:cNvPr>
            <p:cNvSpPr/>
            <p:nvPr/>
          </p:nvSpPr>
          <p:spPr>
            <a:xfrm>
              <a:off x="522234" y="3717032"/>
              <a:ext cx="18924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b="1" dirty="0">
                  <a:solidFill>
                    <a:schemeClr val="accent1"/>
                  </a:solidFill>
                  <a:latin typeface="Roboto" pitchFamily="2" charset="0"/>
                </a:rPr>
                <a:t>Tronco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432EDCE-C263-4854-B367-66F50F120446}"/>
                </a:ext>
              </a:extLst>
            </p:cNvPr>
            <p:cNvSpPr/>
            <p:nvPr/>
          </p:nvSpPr>
          <p:spPr>
            <a:xfrm>
              <a:off x="6954335" y="908720"/>
              <a:ext cx="15808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b="1" dirty="0">
                  <a:solidFill>
                    <a:schemeClr val="accent1"/>
                  </a:solidFill>
                  <a:latin typeface="Roboto" pitchFamily="2" charset="0"/>
                </a:rPr>
                <a:t>Hojas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44728B92-3F32-4F90-978F-8BFE6F336D6B}"/>
                </a:ext>
              </a:extLst>
            </p:cNvPr>
            <p:cNvCxnSpPr>
              <a:cxnSpLocks/>
            </p:cNvCxnSpPr>
            <p:nvPr/>
          </p:nvCxnSpPr>
          <p:spPr>
            <a:xfrm>
              <a:off x="522234" y="4424918"/>
              <a:ext cx="383374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2C3B0E6-573C-46CC-A454-5E0868B53641}"/>
                </a:ext>
              </a:extLst>
            </p:cNvPr>
            <p:cNvSpPr/>
            <p:nvPr/>
          </p:nvSpPr>
          <p:spPr>
            <a:xfrm>
              <a:off x="6732240" y="4893549"/>
              <a:ext cx="20416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4000" b="1" dirty="0">
                  <a:solidFill>
                    <a:schemeClr val="accent1"/>
                  </a:solidFill>
                  <a:latin typeface="Roboto" pitchFamily="2" charset="0"/>
                </a:rPr>
                <a:t>Raíces</a:t>
              </a:r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878D64EB-A037-45D7-8478-2203F0A325A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El árbol de decisiones	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FDB3253-E7F3-4FC0-81D8-8B3018C1033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5AAE630-77D6-405F-886F-1398F752F63F}"/>
              </a:ext>
            </a:extLst>
          </p:cNvPr>
          <p:cNvCxnSpPr>
            <a:cxnSpLocks/>
          </p:cNvCxnSpPr>
          <p:nvPr/>
        </p:nvCxnSpPr>
        <p:spPr>
          <a:xfrm flipH="1">
            <a:off x="5544108" y="5625244"/>
            <a:ext cx="32267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A8FA453-64F0-424A-B1EA-04B05768C11D}"/>
              </a:ext>
            </a:extLst>
          </p:cNvPr>
          <p:cNvCxnSpPr>
            <a:cxnSpLocks/>
          </p:cNvCxnSpPr>
          <p:nvPr/>
        </p:nvCxnSpPr>
        <p:spPr>
          <a:xfrm flipH="1">
            <a:off x="5868144" y="1592796"/>
            <a:ext cx="29027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5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61CA093-FBF8-4B1D-BCFD-FFB03F0E5D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El árbol de decisiones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6442E57-ECC7-49AA-BD3A-E0F1777A2F3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299B100C-4266-4C5A-BDAE-92CDC4FC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2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áfico 20" descr="Bombilla">
            <a:extLst>
              <a:ext uri="{FF2B5EF4-FFF2-40B4-BE49-F238E27FC236}">
                <a16:creationId xmlns:a16="http://schemas.microsoft.com/office/drawing/2014/main" id="{FA1EF239-0B59-4B1B-9AB6-E879EB474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1536598"/>
            <a:ext cx="588343" cy="957728"/>
          </a:xfrm>
          <a:prstGeom prst="rect">
            <a:avLst/>
          </a:prstGeom>
        </p:spPr>
      </p:pic>
      <p:pic>
        <p:nvPicPr>
          <p:cNvPr id="22" name="Gráfico 21" descr="Bombilla">
            <a:extLst>
              <a:ext uri="{FF2B5EF4-FFF2-40B4-BE49-F238E27FC236}">
                <a16:creationId xmlns:a16="http://schemas.microsoft.com/office/drawing/2014/main" id="{3A058080-58BA-44CB-A209-8F157E028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2597935"/>
            <a:ext cx="588343" cy="957728"/>
          </a:xfrm>
          <a:prstGeom prst="rect">
            <a:avLst/>
          </a:prstGeom>
        </p:spPr>
      </p:pic>
      <p:pic>
        <p:nvPicPr>
          <p:cNvPr id="23" name="Gráfico 22" descr="Bombilla">
            <a:extLst>
              <a:ext uri="{FF2B5EF4-FFF2-40B4-BE49-F238E27FC236}">
                <a16:creationId xmlns:a16="http://schemas.microsoft.com/office/drawing/2014/main" id="{086B76F7-4BBC-420C-9169-C29AC0E8A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3659272"/>
            <a:ext cx="588343" cy="957728"/>
          </a:xfrm>
          <a:prstGeom prst="rect">
            <a:avLst/>
          </a:prstGeom>
        </p:spPr>
      </p:pic>
      <p:pic>
        <p:nvPicPr>
          <p:cNvPr id="24" name="Gráfico 23" descr="Bombilla">
            <a:extLst>
              <a:ext uri="{FF2B5EF4-FFF2-40B4-BE49-F238E27FC236}">
                <a16:creationId xmlns:a16="http://schemas.microsoft.com/office/drawing/2014/main" id="{30155943-6013-465E-9B15-87B005C52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7" y="4720610"/>
            <a:ext cx="588343" cy="957728"/>
          </a:xfrm>
          <a:prstGeom prst="rect">
            <a:avLst/>
          </a:prstGeom>
        </p:spPr>
      </p:pic>
      <p:pic>
        <p:nvPicPr>
          <p:cNvPr id="25" name="Gráfico 24" descr="Bombilla">
            <a:extLst>
              <a:ext uri="{FF2B5EF4-FFF2-40B4-BE49-F238E27FC236}">
                <a16:creationId xmlns:a16="http://schemas.microsoft.com/office/drawing/2014/main" id="{3B6FECC2-3AB8-49EB-833B-A5B14EC36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0" y="1015426"/>
            <a:ext cx="588343" cy="957728"/>
          </a:xfrm>
          <a:prstGeom prst="rect">
            <a:avLst/>
          </a:prstGeom>
        </p:spPr>
      </p:pic>
      <p:pic>
        <p:nvPicPr>
          <p:cNvPr id="26" name="Gráfico 25" descr="Bombilla">
            <a:extLst>
              <a:ext uri="{FF2B5EF4-FFF2-40B4-BE49-F238E27FC236}">
                <a16:creationId xmlns:a16="http://schemas.microsoft.com/office/drawing/2014/main" id="{6CA217F3-17A5-415D-990C-8C1E3C5D5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0" y="2119071"/>
            <a:ext cx="588343" cy="957728"/>
          </a:xfrm>
          <a:prstGeom prst="rect">
            <a:avLst/>
          </a:prstGeom>
        </p:spPr>
      </p:pic>
      <p:pic>
        <p:nvPicPr>
          <p:cNvPr id="27" name="Gráfico 26" descr="Bombilla">
            <a:extLst>
              <a:ext uri="{FF2B5EF4-FFF2-40B4-BE49-F238E27FC236}">
                <a16:creationId xmlns:a16="http://schemas.microsoft.com/office/drawing/2014/main" id="{E8482D9C-0CDE-48B0-BE54-BC5B604FA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0" y="3222716"/>
            <a:ext cx="588343" cy="957728"/>
          </a:xfrm>
          <a:prstGeom prst="rect">
            <a:avLst/>
          </a:prstGeom>
        </p:spPr>
      </p:pic>
      <p:pic>
        <p:nvPicPr>
          <p:cNvPr id="28" name="Gráfico 27" descr="Bombilla">
            <a:extLst>
              <a:ext uri="{FF2B5EF4-FFF2-40B4-BE49-F238E27FC236}">
                <a16:creationId xmlns:a16="http://schemas.microsoft.com/office/drawing/2014/main" id="{67D19F26-26F5-4CB1-AEED-1B758BA58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1" y="4326362"/>
            <a:ext cx="588343" cy="95772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C5E4086-BC9B-411F-AEF4-7BB979EDB06F}"/>
              </a:ext>
            </a:extLst>
          </p:cNvPr>
          <p:cNvSpPr/>
          <p:nvPr/>
        </p:nvSpPr>
        <p:spPr>
          <a:xfrm>
            <a:off x="383441" y="951823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Ideas</a:t>
            </a:r>
            <a:endParaRPr lang="es-ES" sz="32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7DEA761-0A3B-46EB-8039-F46EE1737B96}"/>
              </a:ext>
            </a:extLst>
          </p:cNvPr>
          <p:cNvSpPr/>
          <p:nvPr/>
        </p:nvSpPr>
        <p:spPr>
          <a:xfrm>
            <a:off x="7709332" y="5273657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Ideas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4352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89DCF1E6-4866-4B1B-844B-70B306C3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78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7BE386B-A99C-490B-97DF-B2F26B2ECE61}"/>
              </a:ext>
            </a:extLst>
          </p:cNvPr>
          <p:cNvCxnSpPr>
            <a:cxnSpLocks/>
          </p:cNvCxnSpPr>
          <p:nvPr/>
        </p:nvCxnSpPr>
        <p:spPr>
          <a:xfrm>
            <a:off x="3383868" y="2204577"/>
            <a:ext cx="0" cy="201622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1F956AB-9EB4-4E25-B821-05F73E4FCB61}"/>
              </a:ext>
            </a:extLst>
          </p:cNvPr>
          <p:cNvCxnSpPr>
            <a:cxnSpLocks/>
          </p:cNvCxnSpPr>
          <p:nvPr/>
        </p:nvCxnSpPr>
        <p:spPr>
          <a:xfrm>
            <a:off x="4463988" y="2564904"/>
            <a:ext cx="0" cy="280831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B7E1F09-32C3-445F-B896-63D868419394}"/>
              </a:ext>
            </a:extLst>
          </p:cNvPr>
          <p:cNvCxnSpPr>
            <a:cxnSpLocks/>
          </p:cNvCxnSpPr>
          <p:nvPr/>
        </p:nvCxnSpPr>
        <p:spPr>
          <a:xfrm>
            <a:off x="5436096" y="2204577"/>
            <a:ext cx="0" cy="201622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8BB0CB27-95D5-422E-9605-86952A13A74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El árbol de decisiones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34BF1B0-69A1-4B3C-8D1C-2F6BAC224BB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Gráfico 17" descr="Bombilla">
            <a:extLst>
              <a:ext uri="{FF2B5EF4-FFF2-40B4-BE49-F238E27FC236}">
                <a16:creationId xmlns:a16="http://schemas.microsoft.com/office/drawing/2014/main" id="{08BE1EC3-07FC-4F77-8AF3-1A7C10A74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1536598"/>
            <a:ext cx="588343" cy="957728"/>
          </a:xfrm>
          <a:prstGeom prst="rect">
            <a:avLst/>
          </a:prstGeom>
        </p:spPr>
      </p:pic>
      <p:pic>
        <p:nvPicPr>
          <p:cNvPr id="22" name="Gráfico 21" descr="Bombilla">
            <a:extLst>
              <a:ext uri="{FF2B5EF4-FFF2-40B4-BE49-F238E27FC236}">
                <a16:creationId xmlns:a16="http://schemas.microsoft.com/office/drawing/2014/main" id="{03E96CFB-BF03-49BD-A6A2-3CFB58346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2597935"/>
            <a:ext cx="588343" cy="957728"/>
          </a:xfrm>
          <a:prstGeom prst="rect">
            <a:avLst/>
          </a:prstGeom>
        </p:spPr>
      </p:pic>
      <p:pic>
        <p:nvPicPr>
          <p:cNvPr id="23" name="Gráfico 22" descr="Bombilla">
            <a:extLst>
              <a:ext uri="{FF2B5EF4-FFF2-40B4-BE49-F238E27FC236}">
                <a16:creationId xmlns:a16="http://schemas.microsoft.com/office/drawing/2014/main" id="{25F60958-C04C-47CA-B648-F8153671A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3659272"/>
            <a:ext cx="588343" cy="957728"/>
          </a:xfrm>
          <a:prstGeom prst="rect">
            <a:avLst/>
          </a:prstGeom>
        </p:spPr>
      </p:pic>
      <p:pic>
        <p:nvPicPr>
          <p:cNvPr id="26" name="Gráfico 25" descr="Bombilla">
            <a:extLst>
              <a:ext uri="{FF2B5EF4-FFF2-40B4-BE49-F238E27FC236}">
                <a16:creationId xmlns:a16="http://schemas.microsoft.com/office/drawing/2014/main" id="{F55B4BB2-556B-4971-B384-2B439C603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943257" y="1536598"/>
            <a:ext cx="588343" cy="957728"/>
          </a:xfrm>
          <a:prstGeom prst="rect">
            <a:avLst/>
          </a:prstGeom>
        </p:spPr>
      </p:pic>
      <p:pic>
        <p:nvPicPr>
          <p:cNvPr id="27" name="Gráfico 26" descr="Bombilla">
            <a:extLst>
              <a:ext uri="{FF2B5EF4-FFF2-40B4-BE49-F238E27FC236}">
                <a16:creationId xmlns:a16="http://schemas.microsoft.com/office/drawing/2014/main" id="{AF1478F9-785C-46D5-9ABD-6BA4D0ADC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943257" y="2597935"/>
            <a:ext cx="588343" cy="957728"/>
          </a:xfrm>
          <a:prstGeom prst="rect">
            <a:avLst/>
          </a:prstGeom>
        </p:spPr>
      </p:pic>
      <p:pic>
        <p:nvPicPr>
          <p:cNvPr id="28" name="Gráfico 27" descr="Bombilla">
            <a:extLst>
              <a:ext uri="{FF2B5EF4-FFF2-40B4-BE49-F238E27FC236}">
                <a16:creationId xmlns:a16="http://schemas.microsoft.com/office/drawing/2014/main" id="{C1717026-B1DE-4B7E-903A-7075F6D3F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943257" y="3659272"/>
            <a:ext cx="588343" cy="957728"/>
          </a:xfrm>
          <a:prstGeom prst="rect">
            <a:avLst/>
          </a:prstGeom>
        </p:spPr>
      </p:pic>
      <p:grpSp>
        <p:nvGrpSpPr>
          <p:cNvPr id="3" name="Gráfico 23" descr="Bombilla">
            <a:extLst>
              <a:ext uri="{FF2B5EF4-FFF2-40B4-BE49-F238E27FC236}">
                <a16:creationId xmlns:a16="http://schemas.microsoft.com/office/drawing/2014/main" id="{A538F066-2F6B-4CA5-8096-8B8E0C17E7FA}"/>
              </a:ext>
            </a:extLst>
          </p:cNvPr>
          <p:cNvGrpSpPr/>
          <p:nvPr/>
        </p:nvGrpSpPr>
        <p:grpSpPr>
          <a:xfrm>
            <a:off x="3953183" y="1176691"/>
            <a:ext cx="1067308" cy="1067296"/>
            <a:chOff x="6821315" y="1057186"/>
            <a:chExt cx="1067308" cy="1067296"/>
          </a:xfrm>
          <a:solidFill>
            <a:schemeClr val="bg1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6CFF64A8-9440-4832-AA9F-719AE8E38D3C}"/>
                </a:ext>
              </a:extLst>
            </p:cNvPr>
            <p:cNvSpPr/>
            <p:nvPr/>
          </p:nvSpPr>
          <p:spPr>
            <a:xfrm>
              <a:off x="7210438" y="1768717"/>
              <a:ext cx="289063" cy="66706"/>
            </a:xfrm>
            <a:custGeom>
              <a:avLst/>
              <a:gdLst>
                <a:gd name="connsiteX0" fmla="*/ 33353 w 289062"/>
                <a:gd name="connsiteY0" fmla="*/ 0 h 66706"/>
                <a:gd name="connsiteX1" fmla="*/ 255709 w 289062"/>
                <a:gd name="connsiteY1" fmla="*/ 0 h 66706"/>
                <a:gd name="connsiteX2" fmla="*/ 289063 w 289062"/>
                <a:gd name="connsiteY2" fmla="*/ 33353 h 66706"/>
                <a:gd name="connsiteX3" fmla="*/ 255709 w 289062"/>
                <a:gd name="connsiteY3" fmla="*/ 66706 h 66706"/>
                <a:gd name="connsiteX4" fmla="*/ 33353 w 289062"/>
                <a:gd name="connsiteY4" fmla="*/ 66706 h 66706"/>
                <a:gd name="connsiteX5" fmla="*/ 0 w 289062"/>
                <a:gd name="connsiteY5" fmla="*/ 33353 h 66706"/>
                <a:gd name="connsiteX6" fmla="*/ 33353 w 289062"/>
                <a:gd name="connsiteY6" fmla="*/ 0 h 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62" h="66706">
                  <a:moveTo>
                    <a:pt x="33353" y="0"/>
                  </a:moveTo>
                  <a:lnTo>
                    <a:pt x="255709" y="0"/>
                  </a:lnTo>
                  <a:cubicBezTo>
                    <a:pt x="274610" y="0"/>
                    <a:pt x="289063" y="14453"/>
                    <a:pt x="289063" y="33353"/>
                  </a:cubicBezTo>
                  <a:cubicBezTo>
                    <a:pt x="289063" y="52253"/>
                    <a:pt x="274610" y="66706"/>
                    <a:pt x="255709" y="66706"/>
                  </a:cubicBezTo>
                  <a:lnTo>
                    <a:pt x="33353" y="66706"/>
                  </a:lnTo>
                  <a:cubicBezTo>
                    <a:pt x="14453" y="66706"/>
                    <a:pt x="0" y="52253"/>
                    <a:pt x="0" y="33353"/>
                  </a:cubicBezTo>
                  <a:cubicBezTo>
                    <a:pt x="0" y="14453"/>
                    <a:pt x="14453" y="0"/>
                    <a:pt x="33353" y="0"/>
                  </a:cubicBez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4D96120-147C-4D5A-83BD-478E56C6A05B}"/>
                </a:ext>
              </a:extLst>
            </p:cNvPr>
            <p:cNvSpPr/>
            <p:nvPr/>
          </p:nvSpPr>
          <p:spPr>
            <a:xfrm>
              <a:off x="7210438" y="1879894"/>
              <a:ext cx="289063" cy="66706"/>
            </a:xfrm>
            <a:custGeom>
              <a:avLst/>
              <a:gdLst>
                <a:gd name="connsiteX0" fmla="*/ 33353 w 289062"/>
                <a:gd name="connsiteY0" fmla="*/ 0 h 66706"/>
                <a:gd name="connsiteX1" fmla="*/ 255709 w 289062"/>
                <a:gd name="connsiteY1" fmla="*/ 0 h 66706"/>
                <a:gd name="connsiteX2" fmla="*/ 289063 w 289062"/>
                <a:gd name="connsiteY2" fmla="*/ 33353 h 66706"/>
                <a:gd name="connsiteX3" fmla="*/ 255709 w 289062"/>
                <a:gd name="connsiteY3" fmla="*/ 66706 h 66706"/>
                <a:gd name="connsiteX4" fmla="*/ 33353 w 289062"/>
                <a:gd name="connsiteY4" fmla="*/ 66706 h 66706"/>
                <a:gd name="connsiteX5" fmla="*/ 0 w 289062"/>
                <a:gd name="connsiteY5" fmla="*/ 33353 h 66706"/>
                <a:gd name="connsiteX6" fmla="*/ 33353 w 289062"/>
                <a:gd name="connsiteY6" fmla="*/ 0 h 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62" h="66706">
                  <a:moveTo>
                    <a:pt x="33353" y="0"/>
                  </a:moveTo>
                  <a:lnTo>
                    <a:pt x="255709" y="0"/>
                  </a:lnTo>
                  <a:cubicBezTo>
                    <a:pt x="274610" y="0"/>
                    <a:pt x="289063" y="14453"/>
                    <a:pt x="289063" y="33353"/>
                  </a:cubicBezTo>
                  <a:cubicBezTo>
                    <a:pt x="289063" y="52253"/>
                    <a:pt x="274610" y="66706"/>
                    <a:pt x="255709" y="66706"/>
                  </a:cubicBezTo>
                  <a:lnTo>
                    <a:pt x="33353" y="66706"/>
                  </a:lnTo>
                  <a:cubicBezTo>
                    <a:pt x="14453" y="66706"/>
                    <a:pt x="0" y="52253"/>
                    <a:pt x="0" y="33353"/>
                  </a:cubicBezTo>
                  <a:cubicBezTo>
                    <a:pt x="0" y="14453"/>
                    <a:pt x="14453" y="0"/>
                    <a:pt x="33353" y="0"/>
                  </a:cubicBez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A44B00E-6E84-48A5-9B6C-C7E7A09C004D}"/>
                </a:ext>
              </a:extLst>
            </p:cNvPr>
            <p:cNvSpPr/>
            <p:nvPr/>
          </p:nvSpPr>
          <p:spPr>
            <a:xfrm>
              <a:off x="7282703" y="1991071"/>
              <a:ext cx="144531" cy="66706"/>
            </a:xfrm>
            <a:custGeom>
              <a:avLst/>
              <a:gdLst>
                <a:gd name="connsiteX0" fmla="*/ 0 w 144531"/>
                <a:gd name="connsiteY0" fmla="*/ 0 h 66706"/>
                <a:gd name="connsiteX1" fmla="*/ 72266 w 144531"/>
                <a:gd name="connsiteY1" fmla="*/ 66706 h 66706"/>
                <a:gd name="connsiteX2" fmla="*/ 144531 w 144531"/>
                <a:gd name="connsiteY2" fmla="*/ 0 h 66706"/>
                <a:gd name="connsiteX3" fmla="*/ 0 w 144531"/>
                <a:gd name="connsiteY3" fmla="*/ 0 h 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31" h="66706">
                  <a:moveTo>
                    <a:pt x="0" y="0"/>
                  </a:moveTo>
                  <a:cubicBezTo>
                    <a:pt x="3335" y="37800"/>
                    <a:pt x="34465" y="66706"/>
                    <a:pt x="72266" y="66706"/>
                  </a:cubicBezTo>
                  <a:cubicBezTo>
                    <a:pt x="110066" y="66706"/>
                    <a:pt x="141196" y="37800"/>
                    <a:pt x="14453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34E1213-09AB-42FC-A344-1C41491EBAF3}"/>
                </a:ext>
              </a:extLst>
            </p:cNvPr>
            <p:cNvSpPr/>
            <p:nvPr/>
          </p:nvSpPr>
          <p:spPr>
            <a:xfrm>
              <a:off x="7065906" y="1123892"/>
              <a:ext cx="578125" cy="600354"/>
            </a:xfrm>
            <a:custGeom>
              <a:avLst/>
              <a:gdLst>
                <a:gd name="connsiteX0" fmla="*/ 289063 w 578125"/>
                <a:gd name="connsiteY0" fmla="*/ 0 h 600354"/>
                <a:gd name="connsiteX1" fmla="*/ 289063 w 578125"/>
                <a:gd name="connsiteY1" fmla="*/ 0 h 600354"/>
                <a:gd name="connsiteX2" fmla="*/ 289063 w 578125"/>
                <a:gd name="connsiteY2" fmla="*/ 0 h 600354"/>
                <a:gd name="connsiteX3" fmla="*/ 0 w 578125"/>
                <a:gd name="connsiteY3" fmla="*/ 285724 h 600354"/>
                <a:gd name="connsiteX4" fmla="*/ 0 w 578125"/>
                <a:gd name="connsiteY4" fmla="*/ 295730 h 600354"/>
                <a:gd name="connsiteX5" fmla="*/ 20012 w 578125"/>
                <a:gd name="connsiteY5" fmla="*/ 395789 h 600354"/>
                <a:gd name="connsiteX6" fmla="*/ 70042 w 578125"/>
                <a:gd name="connsiteY6" fmla="*/ 478060 h 600354"/>
                <a:gd name="connsiteX7" fmla="*/ 137861 w 578125"/>
                <a:gd name="connsiteY7" fmla="*/ 588125 h 600354"/>
                <a:gd name="connsiteX8" fmla="*/ 157873 w 578125"/>
                <a:gd name="connsiteY8" fmla="*/ 600354 h 600354"/>
                <a:gd name="connsiteX9" fmla="*/ 420253 w 578125"/>
                <a:gd name="connsiteY9" fmla="*/ 600354 h 600354"/>
                <a:gd name="connsiteX10" fmla="*/ 440265 w 578125"/>
                <a:gd name="connsiteY10" fmla="*/ 588125 h 600354"/>
                <a:gd name="connsiteX11" fmla="*/ 508083 w 578125"/>
                <a:gd name="connsiteY11" fmla="*/ 478060 h 600354"/>
                <a:gd name="connsiteX12" fmla="*/ 558113 w 578125"/>
                <a:gd name="connsiteY12" fmla="*/ 395789 h 600354"/>
                <a:gd name="connsiteX13" fmla="*/ 578125 w 578125"/>
                <a:gd name="connsiteY13" fmla="*/ 295730 h 600354"/>
                <a:gd name="connsiteX14" fmla="*/ 578125 w 578125"/>
                <a:gd name="connsiteY14" fmla="*/ 285724 h 600354"/>
                <a:gd name="connsiteX15" fmla="*/ 289063 w 578125"/>
                <a:gd name="connsiteY15" fmla="*/ 0 h 600354"/>
                <a:gd name="connsiteX16" fmla="*/ 511419 w 578125"/>
                <a:gd name="connsiteY16" fmla="*/ 294618 h 600354"/>
                <a:gd name="connsiteX17" fmla="*/ 495854 w 578125"/>
                <a:gd name="connsiteY17" fmla="*/ 372442 h 600354"/>
                <a:gd name="connsiteX18" fmla="*/ 458053 w 578125"/>
                <a:gd name="connsiteY18" fmla="*/ 433589 h 600354"/>
                <a:gd name="connsiteX19" fmla="*/ 393570 w 578125"/>
                <a:gd name="connsiteY19" fmla="*/ 533648 h 600354"/>
                <a:gd name="connsiteX20" fmla="*/ 289063 w 578125"/>
                <a:gd name="connsiteY20" fmla="*/ 533648 h 600354"/>
                <a:gd name="connsiteX21" fmla="*/ 185667 w 578125"/>
                <a:gd name="connsiteY21" fmla="*/ 533648 h 600354"/>
                <a:gd name="connsiteX22" fmla="*/ 121184 w 578125"/>
                <a:gd name="connsiteY22" fmla="*/ 433589 h 600354"/>
                <a:gd name="connsiteX23" fmla="*/ 83383 w 578125"/>
                <a:gd name="connsiteY23" fmla="*/ 372442 h 600354"/>
                <a:gd name="connsiteX24" fmla="*/ 67819 w 578125"/>
                <a:gd name="connsiteY24" fmla="*/ 294618 h 600354"/>
                <a:gd name="connsiteX25" fmla="*/ 67819 w 578125"/>
                <a:gd name="connsiteY25" fmla="*/ 285724 h 600354"/>
                <a:gd name="connsiteX26" fmla="*/ 290174 w 578125"/>
                <a:gd name="connsiteY26" fmla="*/ 65594 h 600354"/>
                <a:gd name="connsiteX27" fmla="*/ 290174 w 578125"/>
                <a:gd name="connsiteY27" fmla="*/ 65594 h 600354"/>
                <a:gd name="connsiteX28" fmla="*/ 290174 w 578125"/>
                <a:gd name="connsiteY28" fmla="*/ 65594 h 600354"/>
                <a:gd name="connsiteX29" fmla="*/ 290174 w 578125"/>
                <a:gd name="connsiteY29" fmla="*/ 65594 h 600354"/>
                <a:gd name="connsiteX30" fmla="*/ 290174 w 578125"/>
                <a:gd name="connsiteY30" fmla="*/ 65594 h 600354"/>
                <a:gd name="connsiteX31" fmla="*/ 290174 w 578125"/>
                <a:gd name="connsiteY31" fmla="*/ 65594 h 600354"/>
                <a:gd name="connsiteX32" fmla="*/ 290174 w 578125"/>
                <a:gd name="connsiteY32" fmla="*/ 65594 h 600354"/>
                <a:gd name="connsiteX33" fmla="*/ 512530 w 578125"/>
                <a:gd name="connsiteY33" fmla="*/ 285724 h 600354"/>
                <a:gd name="connsiteX34" fmla="*/ 512530 w 578125"/>
                <a:gd name="connsiteY34" fmla="*/ 294618 h 60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8125" h="600354">
                  <a:moveTo>
                    <a:pt x="289063" y="0"/>
                  </a:moveTo>
                  <a:cubicBezTo>
                    <a:pt x="289063" y="0"/>
                    <a:pt x="289063" y="0"/>
                    <a:pt x="289063" y="0"/>
                  </a:cubicBezTo>
                  <a:cubicBezTo>
                    <a:pt x="289063" y="0"/>
                    <a:pt x="289063" y="0"/>
                    <a:pt x="289063" y="0"/>
                  </a:cubicBezTo>
                  <a:cubicBezTo>
                    <a:pt x="131190" y="1112"/>
                    <a:pt x="3335" y="127853"/>
                    <a:pt x="0" y="285724"/>
                  </a:cubicBezTo>
                  <a:lnTo>
                    <a:pt x="0" y="295730"/>
                  </a:lnTo>
                  <a:cubicBezTo>
                    <a:pt x="1112" y="330195"/>
                    <a:pt x="7782" y="363548"/>
                    <a:pt x="20012" y="395789"/>
                  </a:cubicBezTo>
                  <a:cubicBezTo>
                    <a:pt x="32242" y="425807"/>
                    <a:pt x="48918" y="453601"/>
                    <a:pt x="70042" y="478060"/>
                  </a:cubicBezTo>
                  <a:cubicBezTo>
                    <a:pt x="96725" y="506966"/>
                    <a:pt x="125631" y="563666"/>
                    <a:pt x="137861" y="588125"/>
                  </a:cubicBezTo>
                  <a:cubicBezTo>
                    <a:pt x="141196" y="595907"/>
                    <a:pt x="148978" y="600354"/>
                    <a:pt x="157873" y="600354"/>
                  </a:cubicBezTo>
                  <a:lnTo>
                    <a:pt x="420253" y="600354"/>
                  </a:lnTo>
                  <a:cubicBezTo>
                    <a:pt x="429147" y="600354"/>
                    <a:pt x="436929" y="595907"/>
                    <a:pt x="440265" y="588125"/>
                  </a:cubicBezTo>
                  <a:cubicBezTo>
                    <a:pt x="452494" y="563666"/>
                    <a:pt x="481401" y="506966"/>
                    <a:pt x="508083" y="478060"/>
                  </a:cubicBezTo>
                  <a:cubicBezTo>
                    <a:pt x="529207" y="453601"/>
                    <a:pt x="546995" y="425807"/>
                    <a:pt x="558113" y="395789"/>
                  </a:cubicBezTo>
                  <a:cubicBezTo>
                    <a:pt x="570343" y="363548"/>
                    <a:pt x="577014" y="330195"/>
                    <a:pt x="578125" y="295730"/>
                  </a:cubicBezTo>
                  <a:lnTo>
                    <a:pt x="578125" y="285724"/>
                  </a:lnTo>
                  <a:cubicBezTo>
                    <a:pt x="574790" y="127853"/>
                    <a:pt x="446935" y="1112"/>
                    <a:pt x="289063" y="0"/>
                  </a:cubicBezTo>
                  <a:close/>
                  <a:moveTo>
                    <a:pt x="511419" y="294618"/>
                  </a:moveTo>
                  <a:cubicBezTo>
                    <a:pt x="510307" y="321301"/>
                    <a:pt x="504748" y="347983"/>
                    <a:pt x="495854" y="372442"/>
                  </a:cubicBezTo>
                  <a:cubicBezTo>
                    <a:pt x="486959" y="394677"/>
                    <a:pt x="474730" y="415801"/>
                    <a:pt x="458053" y="433589"/>
                  </a:cubicBezTo>
                  <a:cubicBezTo>
                    <a:pt x="432482" y="464719"/>
                    <a:pt x="410247" y="498072"/>
                    <a:pt x="393570" y="533648"/>
                  </a:cubicBezTo>
                  <a:lnTo>
                    <a:pt x="289063" y="533648"/>
                  </a:lnTo>
                  <a:lnTo>
                    <a:pt x="185667" y="533648"/>
                  </a:lnTo>
                  <a:cubicBezTo>
                    <a:pt x="167879" y="498072"/>
                    <a:pt x="145643" y="464719"/>
                    <a:pt x="121184" y="433589"/>
                  </a:cubicBezTo>
                  <a:cubicBezTo>
                    <a:pt x="105619" y="415801"/>
                    <a:pt x="92278" y="394677"/>
                    <a:pt x="83383" y="372442"/>
                  </a:cubicBezTo>
                  <a:cubicBezTo>
                    <a:pt x="73377" y="347983"/>
                    <a:pt x="68930" y="321301"/>
                    <a:pt x="67819" y="294618"/>
                  </a:cubicBezTo>
                  <a:lnTo>
                    <a:pt x="67819" y="285724"/>
                  </a:lnTo>
                  <a:cubicBezTo>
                    <a:pt x="70042" y="164542"/>
                    <a:pt x="168990" y="66706"/>
                    <a:pt x="290174" y="65594"/>
                  </a:cubicBezTo>
                  <a:lnTo>
                    <a:pt x="290174" y="65594"/>
                  </a:lnTo>
                  <a:lnTo>
                    <a:pt x="290174" y="65594"/>
                  </a:lnTo>
                  <a:cubicBezTo>
                    <a:pt x="290174" y="65594"/>
                    <a:pt x="290174" y="65594"/>
                    <a:pt x="290174" y="65594"/>
                  </a:cubicBezTo>
                  <a:cubicBezTo>
                    <a:pt x="290174" y="65594"/>
                    <a:pt x="290174" y="65594"/>
                    <a:pt x="290174" y="65594"/>
                  </a:cubicBezTo>
                  <a:lnTo>
                    <a:pt x="290174" y="65594"/>
                  </a:lnTo>
                  <a:lnTo>
                    <a:pt x="290174" y="65594"/>
                  </a:lnTo>
                  <a:cubicBezTo>
                    <a:pt x="411358" y="66706"/>
                    <a:pt x="510307" y="163430"/>
                    <a:pt x="512530" y="285724"/>
                  </a:cubicBezTo>
                  <a:lnTo>
                    <a:pt x="512530" y="294618"/>
                  </a:ln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034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F50C36DA-5EF5-4641-A665-A2199008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2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31F2CB9-A42C-46E1-ACFA-995DEC612899}"/>
              </a:ext>
            </a:extLst>
          </p:cNvPr>
          <p:cNvSpPr/>
          <p:nvPr/>
        </p:nvSpPr>
        <p:spPr>
          <a:xfrm>
            <a:off x="298585" y="3518488"/>
            <a:ext cx="1956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rPr>
              <a:t>Ideas que SUSTENTAN LA EMPRESA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544AE3-734C-4D4A-BB05-E5E156535B1F}"/>
              </a:ext>
            </a:extLst>
          </p:cNvPr>
          <p:cNvSpPr/>
          <p:nvPr/>
        </p:nvSpPr>
        <p:spPr>
          <a:xfrm>
            <a:off x="5796136" y="1134075"/>
            <a:ext cx="3092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rPr>
              <a:t>Ideas que dan UNA BUENA DE LA EMPRESA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1A26DD0-7F28-448D-9F53-D60FF8872610}"/>
              </a:ext>
            </a:extLst>
          </p:cNvPr>
          <p:cNvCxnSpPr>
            <a:cxnSpLocks/>
          </p:cNvCxnSpPr>
          <p:nvPr/>
        </p:nvCxnSpPr>
        <p:spPr>
          <a:xfrm>
            <a:off x="298585" y="4496302"/>
            <a:ext cx="4129960" cy="0"/>
          </a:xfrm>
          <a:prstGeom prst="straightConnector1">
            <a:avLst/>
          </a:prstGeom>
          <a:ln w="38100">
            <a:solidFill>
              <a:srgbClr val="5A6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3C203C2-638A-4530-B7DD-5D64A6B21A6B}"/>
              </a:ext>
            </a:extLst>
          </p:cNvPr>
          <p:cNvCxnSpPr>
            <a:cxnSpLocks/>
          </p:cNvCxnSpPr>
          <p:nvPr/>
        </p:nvCxnSpPr>
        <p:spPr>
          <a:xfrm flipH="1" flipV="1">
            <a:off x="7106735" y="2126472"/>
            <a:ext cx="1781977" cy="7608"/>
          </a:xfrm>
          <a:prstGeom prst="straightConnector1">
            <a:avLst/>
          </a:prstGeom>
          <a:ln w="38100">
            <a:solidFill>
              <a:srgbClr val="5A6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5CBBF9A-E133-4167-A8B2-7F3103CB8FA2}"/>
              </a:ext>
            </a:extLst>
          </p:cNvPr>
          <p:cNvSpPr/>
          <p:nvPr/>
        </p:nvSpPr>
        <p:spPr>
          <a:xfrm>
            <a:off x="5684914" y="4918667"/>
            <a:ext cx="3092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rPr>
              <a:t>Ideas que son LA BASE DE LA EMPRESA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E2D08C9-0094-4184-A737-23C5AB14EE92}"/>
              </a:ext>
            </a:extLst>
          </p:cNvPr>
          <p:cNvCxnSpPr>
            <a:cxnSpLocks/>
          </p:cNvCxnSpPr>
          <p:nvPr/>
        </p:nvCxnSpPr>
        <p:spPr>
          <a:xfrm flipH="1" flipV="1">
            <a:off x="5419849" y="5626553"/>
            <a:ext cx="3373772" cy="547"/>
          </a:xfrm>
          <a:prstGeom prst="straightConnector1">
            <a:avLst/>
          </a:prstGeom>
          <a:ln w="38100">
            <a:solidFill>
              <a:srgbClr val="5A6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EE2449DE-7B35-46DC-9ACF-0435A1E73754}"/>
              </a:ext>
            </a:extLst>
          </p:cNvPr>
          <p:cNvSpPr txBox="1">
            <a:spLocks/>
          </p:cNvSpPr>
          <p:nvPr/>
        </p:nvSpPr>
        <p:spPr>
          <a:xfrm>
            <a:off x="306473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El árbol de decisiones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37B317C-0044-41D0-966B-3FBE86FA225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AFC4D38-79E5-4F2F-ACF2-1208ADF57B4B}"/>
              </a:ext>
            </a:extLst>
          </p:cNvPr>
          <p:cNvGrpSpPr/>
          <p:nvPr/>
        </p:nvGrpSpPr>
        <p:grpSpPr>
          <a:xfrm>
            <a:off x="2505882" y="2055691"/>
            <a:ext cx="434863" cy="707887"/>
            <a:chOff x="4357363" y="4830451"/>
            <a:chExt cx="588343" cy="957728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28169937-4D06-48AB-8580-2DB41783AF61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1" name="Gráfico 50" descr="Bombilla">
              <a:extLst>
                <a:ext uri="{FF2B5EF4-FFF2-40B4-BE49-F238E27FC236}">
                  <a16:creationId xmlns:a16="http://schemas.microsoft.com/office/drawing/2014/main" id="{BC8FC58C-140A-40B5-AC51-98E12A411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C59F1806-4A64-4BA8-82DE-816D328B1885}"/>
              </a:ext>
            </a:extLst>
          </p:cNvPr>
          <p:cNvGrpSpPr/>
          <p:nvPr/>
        </p:nvGrpSpPr>
        <p:grpSpPr>
          <a:xfrm>
            <a:off x="4947728" y="1134075"/>
            <a:ext cx="434863" cy="707887"/>
            <a:chOff x="4357363" y="4830451"/>
            <a:chExt cx="588343" cy="957728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A7E9F03A-B11A-434C-9E9D-EACC958CA42A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0" name="Gráfico 59" descr="Bombilla">
              <a:extLst>
                <a:ext uri="{FF2B5EF4-FFF2-40B4-BE49-F238E27FC236}">
                  <a16:creationId xmlns:a16="http://schemas.microsoft.com/office/drawing/2014/main" id="{16151855-494F-43FB-9718-40B26D7F6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DC741A6D-50BA-40DB-BD32-C44EF1CCFDDC}"/>
              </a:ext>
            </a:extLst>
          </p:cNvPr>
          <p:cNvGrpSpPr/>
          <p:nvPr/>
        </p:nvGrpSpPr>
        <p:grpSpPr>
          <a:xfrm>
            <a:off x="4366496" y="2444537"/>
            <a:ext cx="434863" cy="707887"/>
            <a:chOff x="4357363" y="4830451"/>
            <a:chExt cx="588343" cy="957728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6BE38713-1506-4BA7-9F4C-AD09EFBBA778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3" name="Gráfico 62" descr="Bombilla">
              <a:extLst>
                <a:ext uri="{FF2B5EF4-FFF2-40B4-BE49-F238E27FC236}">
                  <a16:creationId xmlns:a16="http://schemas.microsoft.com/office/drawing/2014/main" id="{6170F1B9-EE10-4204-8C67-5EC170BC8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276782D-DA11-4205-9182-627FBCE5107B}"/>
              </a:ext>
            </a:extLst>
          </p:cNvPr>
          <p:cNvGrpSpPr/>
          <p:nvPr/>
        </p:nvGrpSpPr>
        <p:grpSpPr>
          <a:xfrm>
            <a:off x="6227110" y="2233875"/>
            <a:ext cx="434863" cy="707887"/>
            <a:chOff x="4357363" y="4830451"/>
            <a:chExt cx="588343" cy="957728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D85AC125-39DD-454C-9219-421577069209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Gráfico 65" descr="Bombilla">
              <a:extLst>
                <a:ext uri="{FF2B5EF4-FFF2-40B4-BE49-F238E27FC236}">
                  <a16:creationId xmlns:a16="http://schemas.microsoft.com/office/drawing/2014/main" id="{381B7A6B-3B00-4784-9B49-288A62313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52668B50-F2B1-4F47-A486-316199C71C8E}"/>
              </a:ext>
            </a:extLst>
          </p:cNvPr>
          <p:cNvGrpSpPr/>
          <p:nvPr/>
        </p:nvGrpSpPr>
        <p:grpSpPr>
          <a:xfrm>
            <a:off x="5505289" y="3102730"/>
            <a:ext cx="434863" cy="707887"/>
            <a:chOff x="4357363" y="4830451"/>
            <a:chExt cx="588343" cy="957728"/>
          </a:xfrm>
        </p:grpSpPr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EE30F29B-EAF5-4839-B706-4D9B757F7EC3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9" name="Gráfico 68" descr="Bombilla">
              <a:extLst>
                <a:ext uri="{FF2B5EF4-FFF2-40B4-BE49-F238E27FC236}">
                  <a16:creationId xmlns:a16="http://schemas.microsoft.com/office/drawing/2014/main" id="{15A4397E-6964-4F70-B659-D24F49F34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FBA3461E-2E85-4CCE-BABA-54F041DCAE31}"/>
              </a:ext>
            </a:extLst>
          </p:cNvPr>
          <p:cNvGrpSpPr/>
          <p:nvPr/>
        </p:nvGrpSpPr>
        <p:grpSpPr>
          <a:xfrm>
            <a:off x="3412720" y="3365202"/>
            <a:ext cx="434863" cy="707887"/>
            <a:chOff x="4357363" y="4830451"/>
            <a:chExt cx="588343" cy="957728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5601FF35-444D-42BB-9B0E-A6F26361799C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2" name="Gráfico 71" descr="Bombilla">
              <a:extLst>
                <a:ext uri="{FF2B5EF4-FFF2-40B4-BE49-F238E27FC236}">
                  <a16:creationId xmlns:a16="http://schemas.microsoft.com/office/drawing/2014/main" id="{0F6F786C-D47D-4FFD-BF65-FE2B88670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27439035-5C85-4681-81A5-020D9F3294D0}"/>
              </a:ext>
            </a:extLst>
          </p:cNvPr>
          <p:cNvGrpSpPr/>
          <p:nvPr/>
        </p:nvGrpSpPr>
        <p:grpSpPr>
          <a:xfrm>
            <a:off x="4666033" y="3850629"/>
            <a:ext cx="434863" cy="707887"/>
            <a:chOff x="4357363" y="4830451"/>
            <a:chExt cx="588343" cy="957728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EA0BF5-55A7-497A-B7D4-4A69950F94B0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5" name="Gráfico 74" descr="Bombilla">
              <a:extLst>
                <a:ext uri="{FF2B5EF4-FFF2-40B4-BE49-F238E27FC236}">
                  <a16:creationId xmlns:a16="http://schemas.microsoft.com/office/drawing/2014/main" id="{81ED6B07-D571-48C6-B23E-11118936B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D510F03-3050-4644-B19D-E797E4B1CBFB}"/>
              </a:ext>
            </a:extLst>
          </p:cNvPr>
          <p:cNvGrpSpPr/>
          <p:nvPr/>
        </p:nvGrpSpPr>
        <p:grpSpPr>
          <a:xfrm>
            <a:off x="5114933" y="4635865"/>
            <a:ext cx="434863" cy="707887"/>
            <a:chOff x="4357363" y="4830451"/>
            <a:chExt cx="588343" cy="957728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673EED8F-7219-44BE-A1E6-FB010DD01068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8" name="Gráfico 77" descr="Bombilla">
              <a:extLst>
                <a:ext uri="{FF2B5EF4-FFF2-40B4-BE49-F238E27FC236}">
                  <a16:creationId xmlns:a16="http://schemas.microsoft.com/office/drawing/2014/main" id="{82308665-42A2-427C-92CB-1529A5157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6ADFCA9E-BB59-425E-830D-8BA3149291D4}"/>
              </a:ext>
            </a:extLst>
          </p:cNvPr>
          <p:cNvGrpSpPr/>
          <p:nvPr/>
        </p:nvGrpSpPr>
        <p:grpSpPr>
          <a:xfrm>
            <a:off x="3847583" y="4689442"/>
            <a:ext cx="434863" cy="707887"/>
            <a:chOff x="4357363" y="4830451"/>
            <a:chExt cx="588343" cy="957728"/>
          </a:xfrm>
        </p:grpSpPr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F32B03F1-F438-49EA-AFAB-5BB54D1943EC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1" name="Gráfico 80" descr="Bombilla">
              <a:extLst>
                <a:ext uri="{FF2B5EF4-FFF2-40B4-BE49-F238E27FC236}">
                  <a16:creationId xmlns:a16="http://schemas.microsoft.com/office/drawing/2014/main" id="{4E7CE21A-D238-4A1D-A987-D85CA7CE6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E3141BF5-EC53-4689-814C-772F5EC4F159}"/>
              </a:ext>
            </a:extLst>
          </p:cNvPr>
          <p:cNvGrpSpPr/>
          <p:nvPr/>
        </p:nvGrpSpPr>
        <p:grpSpPr>
          <a:xfrm>
            <a:off x="4583925" y="5254211"/>
            <a:ext cx="434863" cy="707887"/>
            <a:chOff x="4357363" y="4830451"/>
            <a:chExt cx="588343" cy="957728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3EC60E3D-160D-420D-B52F-273FD3D6CDA9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4" name="Gráfico 83" descr="Bombilla">
              <a:extLst>
                <a:ext uri="{FF2B5EF4-FFF2-40B4-BE49-F238E27FC236}">
                  <a16:creationId xmlns:a16="http://schemas.microsoft.com/office/drawing/2014/main" id="{F43BF1AF-BBDE-4301-80D5-454D6B57F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65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 txBox="1">
            <a:spLocks/>
          </p:cNvSpPr>
          <p:nvPr/>
        </p:nvSpPr>
        <p:spPr>
          <a:xfrm>
            <a:off x="625475" y="1309563"/>
            <a:ext cx="7886700" cy="427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¡Gracias por su atención! </a:t>
            </a:r>
          </a:p>
        </p:txBody>
      </p:sp>
      <p:pic>
        <p:nvPicPr>
          <p:cNvPr id="32" name="Picture 2" descr="http://www.uniteeurope.org/images/ue/ec.png"/>
          <p:cNvPicPr>
            <a:picLocks noChangeAspect="1" noChangeArrowheads="1"/>
          </p:cNvPicPr>
          <p:nvPr/>
        </p:nvPicPr>
        <p:blipFill>
          <a:blip r:embed="rId2"/>
          <a:srcRect l="89568"/>
          <a:stretch>
            <a:fillRect/>
          </a:stretch>
        </p:blipFill>
        <p:spPr bwMode="auto">
          <a:xfrm>
            <a:off x="8260038" y="6441869"/>
            <a:ext cx="432048" cy="315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erade Verbindung 71"/>
          <p:cNvCxnSpPr/>
          <p:nvPr/>
        </p:nvCxnSpPr>
        <p:spPr>
          <a:xfrm>
            <a:off x="-6350" y="6201308"/>
            <a:ext cx="91503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-6350" y="5049180"/>
            <a:ext cx="91503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4147" y="2538731"/>
            <a:ext cx="2809355" cy="6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143508" y="6489340"/>
            <a:ext cx="800851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 dirty="0"/>
              <a:t>This project has received funding from the European Union’s H2020 Coordination Support Action under Grant Agreement No.785047.</a:t>
            </a:r>
            <a:endParaRPr lang="de-AT" sz="9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25" y="5380687"/>
            <a:ext cx="850706" cy="481840"/>
          </a:xfrm>
          <a:prstGeom prst="rect">
            <a:avLst/>
          </a:prstGeom>
          <a:noFill/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055" y="5400887"/>
            <a:ext cx="545188" cy="441440"/>
          </a:xfrm>
          <a:prstGeom prst="rect">
            <a:avLst/>
          </a:prstGeom>
          <a:noFill/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724" y="5470067"/>
            <a:ext cx="1031382" cy="291920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367" y="5469544"/>
            <a:ext cx="947977" cy="304126"/>
          </a:xfrm>
          <a:prstGeom prst="rect">
            <a:avLst/>
          </a:prstGeom>
          <a:noFill/>
        </p:spPr>
      </p:pic>
      <p:pic>
        <p:nvPicPr>
          <p:cNvPr id="3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468" y="5454796"/>
            <a:ext cx="729290" cy="333622"/>
          </a:xfrm>
          <a:prstGeom prst="rect">
            <a:avLst/>
          </a:prstGeom>
          <a:noFill/>
        </p:spPr>
      </p:pic>
      <p:pic>
        <p:nvPicPr>
          <p:cNvPr id="3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882" y="5440048"/>
            <a:ext cx="678433" cy="363119"/>
          </a:xfrm>
          <a:prstGeom prst="rect">
            <a:avLst/>
          </a:prstGeom>
          <a:noFill/>
        </p:spPr>
      </p:pic>
      <p:pic>
        <p:nvPicPr>
          <p:cNvPr id="35" name="Imagen 34" descr="\\boole\UIP\UIP\GESTIÓN DE PROYECTOS\PROYECTOS EN MARCHA\INDUCE_2017_H2020\01_Ejecucion_INDUCE\04_Dissemination_INDUCE\TEMPLATES\SYNYO\Act logo asso RV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6" y="5301208"/>
            <a:ext cx="640799" cy="64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67" y="5392750"/>
            <a:ext cx="958147" cy="457714"/>
          </a:xfrm>
          <a:prstGeom prst="rect">
            <a:avLst/>
          </a:prstGeom>
          <a:noFill/>
        </p:spPr>
      </p:pic>
      <p:pic>
        <p:nvPicPr>
          <p:cNvPr id="37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038" y="5504127"/>
            <a:ext cx="808628" cy="234960"/>
          </a:xfrm>
          <a:prstGeom prst="rect">
            <a:avLst/>
          </a:prstGeom>
          <a:noFill/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296" y="5309345"/>
            <a:ext cx="759805" cy="62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08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161</Words>
  <Application>Microsoft Office PowerPoint</Application>
  <PresentationFormat>Presentación en pantalla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Roboto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310</cp:revision>
  <dcterms:created xsi:type="dcterms:W3CDTF">2015-07-06T02:50:51Z</dcterms:created>
  <dcterms:modified xsi:type="dcterms:W3CDTF">2019-06-28T08:55:13Z</dcterms:modified>
</cp:coreProperties>
</file>