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15"/>
  </p:notesMasterIdLst>
  <p:sldIdLst>
    <p:sldId id="264" r:id="rId6"/>
    <p:sldId id="316" r:id="rId7"/>
    <p:sldId id="321" r:id="rId8"/>
    <p:sldId id="322" r:id="rId9"/>
    <p:sldId id="324" r:id="rId10"/>
    <p:sldId id="327" r:id="rId11"/>
    <p:sldId id="323" r:id="rId12"/>
    <p:sldId id="326" r:id="rId13"/>
    <p:sldId id="291" r:id="rId14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777">
          <p15:clr>
            <a:srgbClr val="A4A3A4"/>
          </p15:clr>
        </p15:guide>
        <p15:guide id="3" pos="2880">
          <p15:clr>
            <a:srgbClr val="A4A3A4"/>
          </p15:clr>
        </p15:guide>
        <p15:guide id="4" pos="295">
          <p15:clr>
            <a:srgbClr val="A4A3A4"/>
          </p15:clr>
        </p15:guide>
        <p15:guide id="5" pos="546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ermans, L.M. (Laurie)" initials="HL(" lastIdx="1" clrIdx="0">
    <p:extLst>
      <p:ext uri="{19B8F6BF-5375-455C-9EA6-DF929625EA0E}">
        <p15:presenceInfo xmlns:p15="http://schemas.microsoft.com/office/powerpoint/2012/main" userId="S-1-5-21-1104492580-2141259050-3462381582-67786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2A000"/>
    <a:srgbClr val="FFFFFF"/>
    <a:srgbClr val="CBCBCB"/>
    <a:srgbClr val="C6F2C9"/>
    <a:srgbClr val="88E28F"/>
    <a:srgbClr val="22B88B"/>
    <a:srgbClr val="209298"/>
    <a:srgbClr val="BBEFBF"/>
    <a:srgbClr val="2AA4A4"/>
    <a:srgbClr val="3643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AE03664-E568-4615-B8EF-D97F7E383C06}" v="1" dt="2019-06-28T07:09:11.32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882" autoAdjust="0"/>
    <p:restoredTop sz="94360" autoAdjust="0"/>
  </p:normalViewPr>
  <p:slideViewPr>
    <p:cSldViewPr snapToGrid="0">
      <p:cViewPr varScale="1">
        <p:scale>
          <a:sx n="63" d="100"/>
          <a:sy n="63" d="100"/>
        </p:scale>
        <p:origin x="1636" y="48"/>
      </p:cViewPr>
      <p:guideLst>
        <p:guide orient="horz" pos="2160"/>
        <p:guide orient="horz" pos="777"/>
        <p:guide pos="2880"/>
        <p:guide pos="295"/>
        <p:guide pos="5465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uan Garcia" userId="175dc08a-1302-4148-ac1b-0bfb3212d27b" providerId="ADAL" clId="{3AE03664-E568-4615-B8EF-D97F7E383C06}"/>
    <pc:docChg chg="modSld">
      <pc:chgData name="Juan Garcia" userId="175dc08a-1302-4148-ac1b-0bfb3212d27b" providerId="ADAL" clId="{3AE03664-E568-4615-B8EF-D97F7E383C06}" dt="2019-06-28T07:09:27.421" v="41" actId="1076"/>
      <pc:docMkLst>
        <pc:docMk/>
      </pc:docMkLst>
      <pc:sldChg chg="addSp modSp">
        <pc:chgData name="Juan Garcia" userId="175dc08a-1302-4148-ac1b-0bfb3212d27b" providerId="ADAL" clId="{3AE03664-E568-4615-B8EF-D97F7E383C06}" dt="2019-06-28T07:09:27.421" v="41" actId="1076"/>
        <pc:sldMkLst>
          <pc:docMk/>
          <pc:sldMk cId="2738906141" sldId="316"/>
        </pc:sldMkLst>
        <pc:spChg chg="mod">
          <ac:chgData name="Juan Garcia" userId="175dc08a-1302-4148-ac1b-0bfb3212d27b" providerId="ADAL" clId="{3AE03664-E568-4615-B8EF-D97F7E383C06}" dt="2019-06-28T07:09:09.710" v="32" actId="1038"/>
          <ac:spMkLst>
            <pc:docMk/>
            <pc:sldMk cId="2738906141" sldId="316"/>
            <ac:spMk id="9" creationId="{B09E898C-842E-4130-992E-0D93862A6205}"/>
          </ac:spMkLst>
        </pc:spChg>
        <pc:spChg chg="mod">
          <ac:chgData name="Juan Garcia" userId="175dc08a-1302-4148-ac1b-0bfb3212d27b" providerId="ADAL" clId="{3AE03664-E568-4615-B8EF-D97F7E383C06}" dt="2019-06-28T07:09:09.710" v="32" actId="1038"/>
          <ac:spMkLst>
            <pc:docMk/>
            <pc:sldMk cId="2738906141" sldId="316"/>
            <ac:spMk id="10" creationId="{C1A98E13-188A-44D3-AFB6-91AE4BE37469}"/>
          </ac:spMkLst>
        </pc:spChg>
        <pc:spChg chg="mod">
          <ac:chgData name="Juan Garcia" userId="175dc08a-1302-4148-ac1b-0bfb3212d27b" providerId="ADAL" clId="{3AE03664-E568-4615-B8EF-D97F7E383C06}" dt="2019-06-28T07:09:09.710" v="32" actId="1038"/>
          <ac:spMkLst>
            <pc:docMk/>
            <pc:sldMk cId="2738906141" sldId="316"/>
            <ac:spMk id="11" creationId="{8109339E-CAAD-406D-BD58-36A8700ACD97}"/>
          </ac:spMkLst>
        </pc:spChg>
        <pc:spChg chg="mod">
          <ac:chgData name="Juan Garcia" userId="175dc08a-1302-4148-ac1b-0bfb3212d27b" providerId="ADAL" clId="{3AE03664-E568-4615-B8EF-D97F7E383C06}" dt="2019-06-28T07:09:09.710" v="32" actId="1038"/>
          <ac:spMkLst>
            <pc:docMk/>
            <pc:sldMk cId="2738906141" sldId="316"/>
            <ac:spMk id="12" creationId="{C9D93648-FB2F-4BAF-BD3F-D4ECC667820B}"/>
          </ac:spMkLst>
        </pc:spChg>
        <pc:spChg chg="mod">
          <ac:chgData name="Juan Garcia" userId="175dc08a-1302-4148-ac1b-0bfb3212d27b" providerId="ADAL" clId="{3AE03664-E568-4615-B8EF-D97F7E383C06}" dt="2019-06-28T07:09:09.710" v="32" actId="1038"/>
          <ac:spMkLst>
            <pc:docMk/>
            <pc:sldMk cId="2738906141" sldId="316"/>
            <ac:spMk id="36" creationId="{4F54715A-7098-449E-9BDE-6D0C3B761875}"/>
          </ac:spMkLst>
        </pc:spChg>
        <pc:spChg chg="mod">
          <ac:chgData name="Juan Garcia" userId="175dc08a-1302-4148-ac1b-0bfb3212d27b" providerId="ADAL" clId="{3AE03664-E568-4615-B8EF-D97F7E383C06}" dt="2019-06-28T07:09:09.710" v="32" actId="1038"/>
          <ac:spMkLst>
            <pc:docMk/>
            <pc:sldMk cId="2738906141" sldId="316"/>
            <ac:spMk id="55" creationId="{88795C15-8F2E-4B75-85B9-2DC9BAA7BB08}"/>
          </ac:spMkLst>
        </pc:spChg>
        <pc:spChg chg="mod">
          <ac:chgData name="Juan Garcia" userId="175dc08a-1302-4148-ac1b-0bfb3212d27b" providerId="ADAL" clId="{3AE03664-E568-4615-B8EF-D97F7E383C06}" dt="2019-06-28T07:09:09.710" v="32" actId="1038"/>
          <ac:spMkLst>
            <pc:docMk/>
            <pc:sldMk cId="2738906141" sldId="316"/>
            <ac:spMk id="56" creationId="{7504E168-5123-45ED-A166-713D97AD3EA9}"/>
          </ac:spMkLst>
        </pc:spChg>
        <pc:spChg chg="mod">
          <ac:chgData name="Juan Garcia" userId="175dc08a-1302-4148-ac1b-0bfb3212d27b" providerId="ADAL" clId="{3AE03664-E568-4615-B8EF-D97F7E383C06}" dt="2019-06-28T07:09:09.710" v="32" actId="1038"/>
          <ac:spMkLst>
            <pc:docMk/>
            <pc:sldMk cId="2738906141" sldId="316"/>
            <ac:spMk id="57" creationId="{B6D659D9-0651-4B36-A86C-129DDCBB3286}"/>
          </ac:spMkLst>
        </pc:spChg>
        <pc:picChg chg="add mod">
          <ac:chgData name="Juan Garcia" userId="175dc08a-1302-4148-ac1b-0bfb3212d27b" providerId="ADAL" clId="{3AE03664-E568-4615-B8EF-D97F7E383C06}" dt="2019-06-28T07:09:27.421" v="41" actId="1076"/>
          <ac:picMkLst>
            <pc:docMk/>
            <pc:sldMk cId="2738906141" sldId="316"/>
            <ac:picMk id="16" creationId="{CE750775-B9BE-4D45-AFA5-3D0C5A059884}"/>
          </ac:picMkLst>
        </pc:picChg>
        <pc:cxnChg chg="mod">
          <ac:chgData name="Juan Garcia" userId="175dc08a-1302-4148-ac1b-0bfb3212d27b" providerId="ADAL" clId="{3AE03664-E568-4615-B8EF-D97F7E383C06}" dt="2019-06-28T07:09:09.710" v="32" actId="1038"/>
          <ac:cxnSpMkLst>
            <pc:docMk/>
            <pc:sldMk cId="2738906141" sldId="316"/>
            <ac:cxnSpMk id="52" creationId="{5BFAEB60-9E4D-4325-9468-D88A6B998A8E}"/>
          </ac:cxnSpMkLst>
        </pc:cxnChg>
        <pc:cxnChg chg="mod">
          <ac:chgData name="Juan Garcia" userId="175dc08a-1302-4148-ac1b-0bfb3212d27b" providerId="ADAL" clId="{3AE03664-E568-4615-B8EF-D97F7E383C06}" dt="2019-06-28T07:09:09.710" v="32" actId="1038"/>
          <ac:cxnSpMkLst>
            <pc:docMk/>
            <pc:sldMk cId="2738906141" sldId="316"/>
            <ac:cxnSpMk id="53" creationId="{25A6A7CA-3B3E-4C0E-B6C9-0B432693AE3E}"/>
          </ac:cxnSpMkLst>
        </pc:cxn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C9D5B5E-D75B-4DE6-83F1-B32605A89373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00C0A06A-7FFC-4EE9-BC70-FD3F437A2F54}">
      <dgm:prSet phldrT="[Text]" custT="1"/>
      <dgm:spPr/>
      <dgm:t>
        <a:bodyPr/>
        <a:lstStyle/>
        <a:p>
          <a:r>
            <a:rPr lang="de-DE" sz="1700" b="1" kern="1200" cap="small" baseline="0" dirty="0">
              <a:solidFill>
                <a:schemeClr val="bg1"/>
              </a:solidFill>
              <a:latin typeface="Arial Narrow" panose="020B0606020202030204" pitchFamily="34" charset="0"/>
              <a:ea typeface="+mn-ea"/>
              <a:cs typeface="+mn-cs"/>
            </a:rPr>
            <a:t>Management</a:t>
          </a:r>
          <a:r>
            <a:rPr lang="de-DE" sz="1100" kern="1200" cap="small" baseline="0" dirty="0"/>
            <a:t> </a:t>
          </a:r>
        </a:p>
      </dgm:t>
    </dgm:pt>
    <dgm:pt modelId="{A87AD6F2-951F-40EE-A810-BCE4C694176A}" type="parTrans" cxnId="{45A47140-1319-4D5F-965C-E58A1519C858}">
      <dgm:prSet/>
      <dgm:spPr/>
      <dgm:t>
        <a:bodyPr/>
        <a:lstStyle/>
        <a:p>
          <a:endParaRPr lang="de-DE"/>
        </a:p>
      </dgm:t>
    </dgm:pt>
    <dgm:pt modelId="{EE61594D-3439-403B-BECE-78F511EC869D}" type="sibTrans" cxnId="{45A47140-1319-4D5F-965C-E58A1519C858}">
      <dgm:prSet/>
      <dgm:spPr/>
      <dgm:t>
        <a:bodyPr/>
        <a:lstStyle/>
        <a:p>
          <a:endParaRPr lang="de-DE"/>
        </a:p>
      </dgm:t>
    </dgm:pt>
    <dgm:pt modelId="{7DE02DC6-BF59-4CF7-9676-55227226ABB0}" type="asst">
      <dgm:prSet phldrT="[Text]"/>
      <dgm:spPr>
        <a:solidFill>
          <a:srgbClr val="22B88B"/>
        </a:solidFill>
      </dgm:spPr>
      <dgm:t>
        <a:bodyPr/>
        <a:lstStyle/>
        <a:p>
          <a:r>
            <a:rPr lang="de-DE" dirty="0"/>
            <a:t>Energy Manager</a:t>
          </a:r>
        </a:p>
      </dgm:t>
    </dgm:pt>
    <dgm:pt modelId="{E4FF8AA3-930B-4E9D-8F20-BF32171DBE41}" type="parTrans" cxnId="{3ED37F72-8A37-4A79-AC7A-D5D227DBDD81}">
      <dgm:prSet/>
      <dgm:spPr/>
      <dgm:t>
        <a:bodyPr/>
        <a:lstStyle/>
        <a:p>
          <a:endParaRPr lang="de-DE"/>
        </a:p>
      </dgm:t>
    </dgm:pt>
    <dgm:pt modelId="{2325F232-CFE9-4B68-AD1E-142865E9D37D}" type="sibTrans" cxnId="{3ED37F72-8A37-4A79-AC7A-D5D227DBDD81}">
      <dgm:prSet/>
      <dgm:spPr/>
      <dgm:t>
        <a:bodyPr/>
        <a:lstStyle/>
        <a:p>
          <a:endParaRPr lang="de-DE"/>
        </a:p>
      </dgm:t>
    </dgm:pt>
    <dgm:pt modelId="{79451CC7-F4DE-4589-B9CE-64680FDE54F6}">
      <dgm:prSet phldrT="[Text]"/>
      <dgm:spPr>
        <a:solidFill>
          <a:srgbClr val="88E28F"/>
        </a:solidFill>
      </dgm:spPr>
      <dgm:t>
        <a:bodyPr/>
        <a:lstStyle/>
        <a:p>
          <a:r>
            <a:rPr lang="de-DE" dirty="0" err="1">
              <a:solidFill>
                <a:schemeClr val="tx1">
                  <a:lumMod val="85000"/>
                  <a:lumOff val="15000"/>
                </a:schemeClr>
              </a:solidFill>
            </a:rPr>
            <a:t>Servicing</a:t>
          </a:r>
          <a:r>
            <a:rPr lang="de-DE" dirty="0">
              <a:solidFill>
                <a:schemeClr val="tx1">
                  <a:lumMod val="85000"/>
                  <a:lumOff val="15000"/>
                </a:schemeClr>
              </a:solidFill>
            </a:rPr>
            <a:t> / Maintenance</a:t>
          </a:r>
        </a:p>
      </dgm:t>
    </dgm:pt>
    <dgm:pt modelId="{3309395F-9B10-4903-BBC4-7ED5F9AC4F84}" type="parTrans" cxnId="{8D0FB01E-3600-4A69-83C2-5B44C73BF96A}">
      <dgm:prSet/>
      <dgm:spPr/>
      <dgm:t>
        <a:bodyPr/>
        <a:lstStyle/>
        <a:p>
          <a:endParaRPr lang="de-DE"/>
        </a:p>
      </dgm:t>
    </dgm:pt>
    <dgm:pt modelId="{C95A7C55-6DBC-4E05-AF2C-9EF7C608A661}" type="sibTrans" cxnId="{8D0FB01E-3600-4A69-83C2-5B44C73BF96A}">
      <dgm:prSet/>
      <dgm:spPr/>
      <dgm:t>
        <a:bodyPr/>
        <a:lstStyle/>
        <a:p>
          <a:endParaRPr lang="de-DE"/>
        </a:p>
      </dgm:t>
    </dgm:pt>
    <dgm:pt modelId="{3FE747EA-7FC0-420F-B6E6-C07BAFEA6973}">
      <dgm:prSet phldrT="[Text]"/>
      <dgm:spPr>
        <a:solidFill>
          <a:srgbClr val="88E28F"/>
        </a:solidFill>
      </dgm:spPr>
      <dgm:t>
        <a:bodyPr/>
        <a:lstStyle/>
        <a:p>
          <a:r>
            <a:rPr lang="de-DE" dirty="0" err="1">
              <a:solidFill>
                <a:schemeClr val="tx1">
                  <a:lumMod val="85000"/>
                  <a:lumOff val="15000"/>
                </a:schemeClr>
              </a:solidFill>
            </a:rPr>
            <a:t>Production</a:t>
          </a:r>
          <a:r>
            <a:rPr lang="de-DE" dirty="0">
              <a:solidFill>
                <a:schemeClr val="tx1">
                  <a:lumMod val="85000"/>
                  <a:lumOff val="15000"/>
                </a:schemeClr>
              </a:solidFill>
            </a:rPr>
            <a:t> Manager</a:t>
          </a:r>
        </a:p>
      </dgm:t>
    </dgm:pt>
    <dgm:pt modelId="{D4BF47B0-0C55-4F93-BF92-B1556AE37BA8}" type="parTrans" cxnId="{006FF4FC-D678-4821-B53E-DFA32E349511}">
      <dgm:prSet/>
      <dgm:spPr/>
      <dgm:t>
        <a:bodyPr/>
        <a:lstStyle/>
        <a:p>
          <a:endParaRPr lang="de-DE"/>
        </a:p>
      </dgm:t>
    </dgm:pt>
    <dgm:pt modelId="{78DA64EA-41C8-4FA2-9467-A2F829A37CE2}" type="sibTrans" cxnId="{006FF4FC-D678-4821-B53E-DFA32E349511}">
      <dgm:prSet/>
      <dgm:spPr/>
      <dgm:t>
        <a:bodyPr/>
        <a:lstStyle/>
        <a:p>
          <a:endParaRPr lang="de-DE"/>
        </a:p>
      </dgm:t>
    </dgm:pt>
    <dgm:pt modelId="{D177BC8D-E1ED-4487-BFAD-23DC0F665AA0}" type="asst">
      <dgm:prSet phldrT="[Text]"/>
      <dgm:spPr>
        <a:solidFill>
          <a:srgbClr val="22B88B"/>
        </a:solidFill>
      </dgm:spPr>
      <dgm:t>
        <a:bodyPr/>
        <a:lstStyle/>
        <a:p>
          <a:r>
            <a:rPr lang="de-DE" dirty="0"/>
            <a:t>Quality/HSE </a:t>
          </a:r>
          <a:r>
            <a:rPr lang="de-DE" dirty="0" err="1"/>
            <a:t>Representative</a:t>
          </a:r>
          <a:endParaRPr lang="de-DE" dirty="0"/>
        </a:p>
      </dgm:t>
    </dgm:pt>
    <dgm:pt modelId="{94E47F44-D271-4829-8B57-76E92A5C520A}" type="parTrans" cxnId="{AC192B22-5492-4009-BADA-585630134D95}">
      <dgm:prSet/>
      <dgm:spPr/>
      <dgm:t>
        <a:bodyPr/>
        <a:lstStyle/>
        <a:p>
          <a:endParaRPr lang="de-DE"/>
        </a:p>
      </dgm:t>
    </dgm:pt>
    <dgm:pt modelId="{C0635338-5778-474A-8E82-8FE4A7510ED4}" type="sibTrans" cxnId="{AC192B22-5492-4009-BADA-585630134D95}">
      <dgm:prSet/>
      <dgm:spPr/>
      <dgm:t>
        <a:bodyPr/>
        <a:lstStyle/>
        <a:p>
          <a:endParaRPr lang="de-DE"/>
        </a:p>
      </dgm:t>
    </dgm:pt>
    <dgm:pt modelId="{5399AEF4-CCA3-4CDD-AEB0-6C268ED9B794}">
      <dgm:prSet phldrT="[Text]" custT="1"/>
      <dgm:spPr>
        <a:solidFill>
          <a:srgbClr val="C6F2C9"/>
        </a:solidFill>
      </dgm:spPr>
      <dgm:t>
        <a:bodyPr/>
        <a:lstStyle/>
        <a:p>
          <a:r>
            <a:rPr lang="de-DE" sz="1200" dirty="0">
              <a:solidFill>
                <a:schemeClr val="tx1">
                  <a:lumMod val="85000"/>
                  <a:lumOff val="15000"/>
                </a:schemeClr>
              </a:solidFill>
            </a:rPr>
            <a:t>Plant </a:t>
          </a:r>
          <a:r>
            <a:rPr lang="de-DE" sz="1200" dirty="0" err="1">
              <a:solidFill>
                <a:schemeClr val="tx1">
                  <a:lumMod val="85000"/>
                  <a:lumOff val="15000"/>
                </a:schemeClr>
              </a:solidFill>
            </a:rPr>
            <a:t>designing</a:t>
          </a:r>
          <a:endParaRPr lang="de-DE" sz="1200" dirty="0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C3E03939-F18C-447C-B59B-D5D77DE72577}" type="parTrans" cxnId="{EDE38EAB-E109-4507-9AF9-2E2190159EFA}">
      <dgm:prSet/>
      <dgm:spPr/>
      <dgm:t>
        <a:bodyPr/>
        <a:lstStyle/>
        <a:p>
          <a:endParaRPr lang="de-DE"/>
        </a:p>
      </dgm:t>
    </dgm:pt>
    <dgm:pt modelId="{05BA7910-7554-4135-9AD5-26A363B0B6E3}" type="sibTrans" cxnId="{EDE38EAB-E109-4507-9AF9-2E2190159EFA}">
      <dgm:prSet/>
      <dgm:spPr/>
      <dgm:t>
        <a:bodyPr/>
        <a:lstStyle/>
        <a:p>
          <a:endParaRPr lang="de-DE"/>
        </a:p>
      </dgm:t>
    </dgm:pt>
    <dgm:pt modelId="{58A0EC43-5030-461D-B633-7903DFC001EC}">
      <dgm:prSet phldrT="[Text]" custT="1"/>
      <dgm:spPr>
        <a:solidFill>
          <a:srgbClr val="C6F2C9"/>
        </a:solidFill>
      </dgm:spPr>
      <dgm:t>
        <a:bodyPr/>
        <a:lstStyle/>
        <a:p>
          <a:r>
            <a:rPr lang="de-DE" sz="1200" dirty="0" err="1">
              <a:solidFill>
                <a:schemeClr val="tx1">
                  <a:lumMod val="85000"/>
                  <a:lumOff val="15000"/>
                </a:schemeClr>
              </a:solidFill>
            </a:rPr>
            <a:t>Shift</a:t>
          </a:r>
          <a:r>
            <a:rPr lang="de-DE" sz="1200" dirty="0">
              <a:solidFill>
                <a:schemeClr val="tx1">
                  <a:lumMod val="85000"/>
                  <a:lumOff val="15000"/>
                </a:schemeClr>
              </a:solidFill>
            </a:rPr>
            <a:t> Management</a:t>
          </a:r>
        </a:p>
      </dgm:t>
    </dgm:pt>
    <dgm:pt modelId="{9D59F557-6155-4149-BAE2-D50DB3621CFD}" type="parTrans" cxnId="{5A4AD4C9-6168-48FB-B8D8-FA709D2AE73E}">
      <dgm:prSet/>
      <dgm:spPr/>
      <dgm:t>
        <a:bodyPr/>
        <a:lstStyle/>
        <a:p>
          <a:endParaRPr lang="de-DE"/>
        </a:p>
      </dgm:t>
    </dgm:pt>
    <dgm:pt modelId="{03A260E3-4584-43E4-8250-29DBD49D8B05}" type="sibTrans" cxnId="{5A4AD4C9-6168-48FB-B8D8-FA709D2AE73E}">
      <dgm:prSet/>
      <dgm:spPr/>
      <dgm:t>
        <a:bodyPr/>
        <a:lstStyle/>
        <a:p>
          <a:endParaRPr lang="de-DE"/>
        </a:p>
      </dgm:t>
    </dgm:pt>
    <dgm:pt modelId="{11DBD62B-B813-48B0-9185-5B7CB706572E}">
      <dgm:prSet phldrT="[Text]" custT="1"/>
      <dgm:spPr>
        <a:solidFill>
          <a:srgbClr val="C6F2C9"/>
        </a:solidFill>
      </dgm:spPr>
      <dgm:t>
        <a:bodyPr/>
        <a:lstStyle/>
        <a:p>
          <a:r>
            <a:rPr lang="de-DE" sz="1200" dirty="0" err="1">
              <a:solidFill>
                <a:schemeClr val="tx1">
                  <a:lumMod val="85000"/>
                  <a:lumOff val="15000"/>
                </a:schemeClr>
              </a:solidFill>
            </a:rPr>
            <a:t>Production</a:t>
          </a:r>
          <a:r>
            <a:rPr lang="de-DE" sz="1200" dirty="0">
              <a:solidFill>
                <a:schemeClr val="tx1">
                  <a:lumMod val="85000"/>
                  <a:lumOff val="15000"/>
                </a:schemeClr>
              </a:solidFill>
            </a:rPr>
            <a:t> </a:t>
          </a:r>
          <a:r>
            <a:rPr lang="de-DE" sz="1200" dirty="0" err="1">
              <a:solidFill>
                <a:schemeClr val="tx1">
                  <a:lumMod val="85000"/>
                  <a:lumOff val="15000"/>
                </a:schemeClr>
              </a:solidFill>
            </a:rPr>
            <a:t>planning</a:t>
          </a:r>
          <a:endParaRPr lang="de-DE" sz="1200" dirty="0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C2ABA17D-F8F1-4470-9878-5C90E323FCEB}" type="parTrans" cxnId="{5B8472E8-E282-40F9-A4EF-DE34A3007889}">
      <dgm:prSet/>
      <dgm:spPr/>
      <dgm:t>
        <a:bodyPr/>
        <a:lstStyle/>
        <a:p>
          <a:endParaRPr lang="de-DE"/>
        </a:p>
      </dgm:t>
    </dgm:pt>
    <dgm:pt modelId="{EBD3EDA9-A3B5-4303-835E-8FE052F7F22D}" type="sibTrans" cxnId="{5B8472E8-E282-40F9-A4EF-DE34A3007889}">
      <dgm:prSet/>
      <dgm:spPr/>
      <dgm:t>
        <a:bodyPr/>
        <a:lstStyle/>
        <a:p>
          <a:endParaRPr lang="de-DE"/>
        </a:p>
      </dgm:t>
    </dgm:pt>
    <dgm:pt modelId="{73F23778-B19F-475C-9CF5-78C6E2F0241E}">
      <dgm:prSet phldrT="[Text]"/>
      <dgm:spPr>
        <a:solidFill>
          <a:srgbClr val="C6F2C9"/>
        </a:solidFill>
      </dgm:spPr>
      <dgm:t>
        <a:bodyPr/>
        <a:lstStyle/>
        <a:p>
          <a:r>
            <a:rPr lang="de-DE" dirty="0">
              <a:solidFill>
                <a:schemeClr val="tx1">
                  <a:lumMod val="85000"/>
                  <a:lumOff val="15000"/>
                </a:schemeClr>
              </a:solidFill>
            </a:rPr>
            <a:t>…</a:t>
          </a:r>
        </a:p>
      </dgm:t>
    </dgm:pt>
    <dgm:pt modelId="{763987A7-5150-4432-91F2-6AD0607BE376}" type="parTrans" cxnId="{153510DB-341E-4016-B537-C91253479FE8}">
      <dgm:prSet/>
      <dgm:spPr/>
      <dgm:t>
        <a:bodyPr/>
        <a:lstStyle/>
        <a:p>
          <a:endParaRPr lang="de-DE"/>
        </a:p>
      </dgm:t>
    </dgm:pt>
    <dgm:pt modelId="{6E72B4D0-70C0-49BA-8D30-D82CA65E706D}" type="sibTrans" cxnId="{153510DB-341E-4016-B537-C91253479FE8}">
      <dgm:prSet/>
      <dgm:spPr/>
      <dgm:t>
        <a:bodyPr/>
        <a:lstStyle/>
        <a:p>
          <a:endParaRPr lang="de-DE"/>
        </a:p>
      </dgm:t>
    </dgm:pt>
    <dgm:pt modelId="{D4384DA0-3556-49E0-BB21-5F18D113D53D}">
      <dgm:prSet phldrT="[Text]" custT="1"/>
      <dgm:spPr>
        <a:solidFill>
          <a:srgbClr val="C6F2C9"/>
        </a:solidFill>
      </dgm:spPr>
      <dgm:t>
        <a:bodyPr/>
        <a:lstStyle/>
        <a:p>
          <a:r>
            <a:rPr lang="de-DE" sz="1200" dirty="0" err="1">
              <a:solidFill>
                <a:schemeClr val="tx1">
                  <a:lumMod val="85000"/>
                  <a:lumOff val="15000"/>
                </a:schemeClr>
              </a:solidFill>
            </a:rPr>
            <a:t>Electrician</a:t>
          </a:r>
          <a:endParaRPr lang="de-DE" sz="1200" dirty="0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11BD6FB9-33CC-4210-928E-8CC7C02CB160}" type="parTrans" cxnId="{88DC4AFA-D376-45BE-8861-A213B2251C3A}">
      <dgm:prSet/>
      <dgm:spPr/>
      <dgm:t>
        <a:bodyPr/>
        <a:lstStyle/>
        <a:p>
          <a:endParaRPr lang="de-DE"/>
        </a:p>
      </dgm:t>
    </dgm:pt>
    <dgm:pt modelId="{9AC4A1E0-3122-44E6-A918-64B55AC81BF2}" type="sibTrans" cxnId="{88DC4AFA-D376-45BE-8861-A213B2251C3A}">
      <dgm:prSet/>
      <dgm:spPr/>
      <dgm:t>
        <a:bodyPr/>
        <a:lstStyle/>
        <a:p>
          <a:endParaRPr lang="de-DE"/>
        </a:p>
      </dgm:t>
    </dgm:pt>
    <dgm:pt modelId="{969EFB01-3943-4168-B358-2F986C657649}">
      <dgm:prSet phldrT="[Text]" custT="1"/>
      <dgm:spPr>
        <a:solidFill>
          <a:srgbClr val="C6F2C9"/>
        </a:solidFill>
      </dgm:spPr>
      <dgm:t>
        <a:bodyPr/>
        <a:lstStyle/>
        <a:p>
          <a:r>
            <a:rPr lang="de-DE" sz="1200" dirty="0" err="1">
              <a:solidFill>
                <a:schemeClr val="tx1">
                  <a:lumMod val="85000"/>
                  <a:lumOff val="15000"/>
                </a:schemeClr>
              </a:solidFill>
            </a:rPr>
            <a:t>Locksmith</a:t>
          </a:r>
          <a:endParaRPr lang="de-DE" sz="1200" dirty="0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DBB14E45-4156-4E7D-9B30-69FC02F44D9E}" type="parTrans" cxnId="{DB837F0A-9BF2-4DB2-AFF1-EF3413D2A32E}">
      <dgm:prSet/>
      <dgm:spPr/>
      <dgm:t>
        <a:bodyPr/>
        <a:lstStyle/>
        <a:p>
          <a:endParaRPr lang="de-DE"/>
        </a:p>
      </dgm:t>
    </dgm:pt>
    <dgm:pt modelId="{E434CD95-32C5-4599-AFEC-E4CE5F852A6E}" type="sibTrans" cxnId="{DB837F0A-9BF2-4DB2-AFF1-EF3413D2A32E}">
      <dgm:prSet/>
      <dgm:spPr/>
      <dgm:t>
        <a:bodyPr/>
        <a:lstStyle/>
        <a:p>
          <a:endParaRPr lang="de-DE"/>
        </a:p>
      </dgm:t>
    </dgm:pt>
    <dgm:pt modelId="{E332AEE7-1B81-4FA2-B129-1740EBADCBE3}">
      <dgm:prSet/>
      <dgm:spPr>
        <a:solidFill>
          <a:srgbClr val="88E28F"/>
        </a:solidFill>
      </dgm:spPr>
      <dgm:t>
        <a:bodyPr/>
        <a:lstStyle/>
        <a:p>
          <a:r>
            <a:rPr lang="es-ES" dirty="0">
              <a:solidFill>
                <a:schemeClr val="tx1">
                  <a:lumMod val="85000"/>
                  <a:lumOff val="15000"/>
                </a:schemeClr>
              </a:solidFill>
            </a:rPr>
            <a:t>…</a:t>
          </a:r>
        </a:p>
      </dgm:t>
    </dgm:pt>
    <dgm:pt modelId="{F968A142-1EF7-446E-A022-A3B82F3AF533}" type="parTrans" cxnId="{7F5054C5-61E0-41C4-AF25-3635FB15335A}">
      <dgm:prSet/>
      <dgm:spPr/>
      <dgm:t>
        <a:bodyPr/>
        <a:lstStyle/>
        <a:p>
          <a:endParaRPr lang="es-ES"/>
        </a:p>
      </dgm:t>
    </dgm:pt>
    <dgm:pt modelId="{CBAD84D7-EA79-44F5-94F8-F9D052AA5020}" type="sibTrans" cxnId="{7F5054C5-61E0-41C4-AF25-3635FB15335A}">
      <dgm:prSet/>
      <dgm:spPr/>
      <dgm:t>
        <a:bodyPr/>
        <a:lstStyle/>
        <a:p>
          <a:endParaRPr lang="es-ES"/>
        </a:p>
      </dgm:t>
    </dgm:pt>
    <dgm:pt modelId="{4C87495C-B903-45E7-BCF5-E37CB118E7A9}" type="pres">
      <dgm:prSet presAssocID="{9C9D5B5E-D75B-4DE6-83F1-B32605A89373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8C005A54-FA0F-4999-933A-DBE9B49AF9E0}" type="pres">
      <dgm:prSet presAssocID="{00C0A06A-7FFC-4EE9-BC70-FD3F437A2F54}" presName="hierRoot1" presStyleCnt="0">
        <dgm:presLayoutVars>
          <dgm:hierBranch val="init"/>
        </dgm:presLayoutVars>
      </dgm:prSet>
      <dgm:spPr/>
    </dgm:pt>
    <dgm:pt modelId="{2771B62C-6244-4BB8-9C3E-F92A38FBABB8}" type="pres">
      <dgm:prSet presAssocID="{00C0A06A-7FFC-4EE9-BC70-FD3F437A2F54}" presName="rootComposite1" presStyleCnt="0"/>
      <dgm:spPr/>
    </dgm:pt>
    <dgm:pt modelId="{C32E1A6B-7934-4107-A521-FEB73B7B9520}" type="pres">
      <dgm:prSet presAssocID="{00C0A06A-7FFC-4EE9-BC70-FD3F437A2F54}" presName="rootText1" presStyleLbl="node0" presStyleIdx="0" presStyleCnt="1" custScaleX="135793">
        <dgm:presLayoutVars>
          <dgm:chPref val="3"/>
        </dgm:presLayoutVars>
      </dgm:prSet>
      <dgm:spPr/>
    </dgm:pt>
    <dgm:pt modelId="{EE995C1B-4BB2-4CE1-9D60-2BB102C12242}" type="pres">
      <dgm:prSet presAssocID="{00C0A06A-7FFC-4EE9-BC70-FD3F437A2F54}" presName="rootConnector1" presStyleLbl="node1" presStyleIdx="0" presStyleCnt="0"/>
      <dgm:spPr/>
    </dgm:pt>
    <dgm:pt modelId="{EB85DDF8-AA44-4E41-AFE4-237CC18B71A3}" type="pres">
      <dgm:prSet presAssocID="{00C0A06A-7FFC-4EE9-BC70-FD3F437A2F54}" presName="hierChild2" presStyleCnt="0"/>
      <dgm:spPr/>
    </dgm:pt>
    <dgm:pt modelId="{767DE151-7BD4-4CDB-A733-EE895E73B4FB}" type="pres">
      <dgm:prSet presAssocID="{3309395F-9B10-4903-BBC4-7ED5F9AC4F84}" presName="Name37" presStyleLbl="parChTrans1D2" presStyleIdx="0" presStyleCnt="5"/>
      <dgm:spPr/>
    </dgm:pt>
    <dgm:pt modelId="{C2B71AAB-FB17-46AB-8FC1-BE8C243D63B9}" type="pres">
      <dgm:prSet presAssocID="{79451CC7-F4DE-4589-B9CE-64680FDE54F6}" presName="hierRoot2" presStyleCnt="0">
        <dgm:presLayoutVars>
          <dgm:hierBranch val="hang"/>
        </dgm:presLayoutVars>
      </dgm:prSet>
      <dgm:spPr/>
    </dgm:pt>
    <dgm:pt modelId="{BEB6424B-8C5A-45C7-A5BA-8208E327B351}" type="pres">
      <dgm:prSet presAssocID="{79451CC7-F4DE-4589-B9CE-64680FDE54F6}" presName="rootComposite" presStyleCnt="0"/>
      <dgm:spPr/>
    </dgm:pt>
    <dgm:pt modelId="{B7C9766B-3369-47C5-BD35-1ACC7C28A34E}" type="pres">
      <dgm:prSet presAssocID="{79451CC7-F4DE-4589-B9CE-64680FDE54F6}" presName="rootText" presStyleLbl="node2" presStyleIdx="0" presStyleCnt="3">
        <dgm:presLayoutVars>
          <dgm:chPref val="3"/>
        </dgm:presLayoutVars>
      </dgm:prSet>
      <dgm:spPr/>
    </dgm:pt>
    <dgm:pt modelId="{B537C368-EFB4-47C2-8558-5D07F4F5B1B1}" type="pres">
      <dgm:prSet presAssocID="{79451CC7-F4DE-4589-B9CE-64680FDE54F6}" presName="rootConnector" presStyleLbl="node2" presStyleIdx="0" presStyleCnt="3"/>
      <dgm:spPr/>
    </dgm:pt>
    <dgm:pt modelId="{0A9C3E20-66C2-4D59-AB03-3E4F6BAF9E0B}" type="pres">
      <dgm:prSet presAssocID="{79451CC7-F4DE-4589-B9CE-64680FDE54F6}" presName="hierChild4" presStyleCnt="0"/>
      <dgm:spPr/>
    </dgm:pt>
    <dgm:pt modelId="{13F37BC6-A5C8-4470-B392-6F3A08E72DC6}" type="pres">
      <dgm:prSet presAssocID="{11BD6FB9-33CC-4210-928E-8CC7C02CB160}" presName="Name48" presStyleLbl="parChTrans1D3" presStyleIdx="0" presStyleCnt="6"/>
      <dgm:spPr/>
    </dgm:pt>
    <dgm:pt modelId="{94CFA310-8BC7-461C-A81A-9145626580F1}" type="pres">
      <dgm:prSet presAssocID="{D4384DA0-3556-49E0-BB21-5F18D113D53D}" presName="hierRoot2" presStyleCnt="0">
        <dgm:presLayoutVars>
          <dgm:hierBranch val="hang"/>
        </dgm:presLayoutVars>
      </dgm:prSet>
      <dgm:spPr/>
    </dgm:pt>
    <dgm:pt modelId="{AFB296B7-CC22-45F6-9C89-DCF7DA2AD3D9}" type="pres">
      <dgm:prSet presAssocID="{D4384DA0-3556-49E0-BB21-5F18D113D53D}" presName="rootComposite" presStyleCnt="0"/>
      <dgm:spPr/>
    </dgm:pt>
    <dgm:pt modelId="{7C3D03F6-F33D-4773-B174-36D79AC876E9}" type="pres">
      <dgm:prSet presAssocID="{D4384DA0-3556-49E0-BB21-5F18D113D53D}" presName="rootText" presStyleLbl="node3" presStyleIdx="0" presStyleCnt="6">
        <dgm:presLayoutVars>
          <dgm:chPref val="3"/>
        </dgm:presLayoutVars>
      </dgm:prSet>
      <dgm:spPr/>
    </dgm:pt>
    <dgm:pt modelId="{481D16F9-478F-4D78-AA7D-8D873B60FBE8}" type="pres">
      <dgm:prSet presAssocID="{D4384DA0-3556-49E0-BB21-5F18D113D53D}" presName="rootConnector" presStyleLbl="node3" presStyleIdx="0" presStyleCnt="6"/>
      <dgm:spPr/>
    </dgm:pt>
    <dgm:pt modelId="{4E3868DB-C392-46A2-B2F0-A7B76BEB58A3}" type="pres">
      <dgm:prSet presAssocID="{D4384DA0-3556-49E0-BB21-5F18D113D53D}" presName="hierChild4" presStyleCnt="0"/>
      <dgm:spPr/>
    </dgm:pt>
    <dgm:pt modelId="{1E198891-FD98-41EE-BC73-E9B7EAE06780}" type="pres">
      <dgm:prSet presAssocID="{D4384DA0-3556-49E0-BB21-5F18D113D53D}" presName="hierChild5" presStyleCnt="0"/>
      <dgm:spPr/>
    </dgm:pt>
    <dgm:pt modelId="{9F21009D-9AA4-4002-ADB0-7C47C40C1ED1}" type="pres">
      <dgm:prSet presAssocID="{DBB14E45-4156-4E7D-9B30-69FC02F44D9E}" presName="Name48" presStyleLbl="parChTrans1D3" presStyleIdx="1" presStyleCnt="6"/>
      <dgm:spPr/>
    </dgm:pt>
    <dgm:pt modelId="{F1F5CDD3-9374-4176-865F-97AA26C1B159}" type="pres">
      <dgm:prSet presAssocID="{969EFB01-3943-4168-B358-2F986C657649}" presName="hierRoot2" presStyleCnt="0">
        <dgm:presLayoutVars>
          <dgm:hierBranch val="init"/>
        </dgm:presLayoutVars>
      </dgm:prSet>
      <dgm:spPr/>
    </dgm:pt>
    <dgm:pt modelId="{3B58A763-13BE-4128-ACAA-23B7FED52AB7}" type="pres">
      <dgm:prSet presAssocID="{969EFB01-3943-4168-B358-2F986C657649}" presName="rootComposite" presStyleCnt="0"/>
      <dgm:spPr/>
    </dgm:pt>
    <dgm:pt modelId="{2500D7F5-2CED-464A-9998-7180EA9BF0EC}" type="pres">
      <dgm:prSet presAssocID="{969EFB01-3943-4168-B358-2F986C657649}" presName="rootText" presStyleLbl="node3" presStyleIdx="1" presStyleCnt="6">
        <dgm:presLayoutVars>
          <dgm:chPref val="3"/>
        </dgm:presLayoutVars>
      </dgm:prSet>
      <dgm:spPr/>
    </dgm:pt>
    <dgm:pt modelId="{2A5DC7B8-5A8C-446A-AB04-116C904DAC45}" type="pres">
      <dgm:prSet presAssocID="{969EFB01-3943-4168-B358-2F986C657649}" presName="rootConnector" presStyleLbl="node3" presStyleIdx="1" presStyleCnt="6"/>
      <dgm:spPr/>
    </dgm:pt>
    <dgm:pt modelId="{87F9F458-C214-43F7-8277-B66A3B072B15}" type="pres">
      <dgm:prSet presAssocID="{969EFB01-3943-4168-B358-2F986C657649}" presName="hierChild4" presStyleCnt="0"/>
      <dgm:spPr/>
    </dgm:pt>
    <dgm:pt modelId="{4DAA1923-82FC-4CBD-84D5-98F605CDDF52}" type="pres">
      <dgm:prSet presAssocID="{969EFB01-3943-4168-B358-2F986C657649}" presName="hierChild5" presStyleCnt="0"/>
      <dgm:spPr/>
    </dgm:pt>
    <dgm:pt modelId="{A65B5692-1222-4E81-9CB9-2A85C5C63EF4}" type="pres">
      <dgm:prSet presAssocID="{79451CC7-F4DE-4589-B9CE-64680FDE54F6}" presName="hierChild5" presStyleCnt="0"/>
      <dgm:spPr/>
    </dgm:pt>
    <dgm:pt modelId="{A3EFF428-3642-4F9A-AFEA-9A5FD0F08C0E}" type="pres">
      <dgm:prSet presAssocID="{D4BF47B0-0C55-4F93-BF92-B1556AE37BA8}" presName="Name37" presStyleLbl="parChTrans1D2" presStyleIdx="1" presStyleCnt="5"/>
      <dgm:spPr/>
    </dgm:pt>
    <dgm:pt modelId="{D8AE0190-0CDB-4B1E-B0B9-2CBDE34FEDB7}" type="pres">
      <dgm:prSet presAssocID="{3FE747EA-7FC0-420F-B6E6-C07BAFEA6973}" presName="hierRoot2" presStyleCnt="0">
        <dgm:presLayoutVars>
          <dgm:hierBranch/>
        </dgm:presLayoutVars>
      </dgm:prSet>
      <dgm:spPr/>
    </dgm:pt>
    <dgm:pt modelId="{5B7A1FE2-9AD6-4BEF-BFDD-661DBDBA96DF}" type="pres">
      <dgm:prSet presAssocID="{3FE747EA-7FC0-420F-B6E6-C07BAFEA6973}" presName="rootComposite" presStyleCnt="0"/>
      <dgm:spPr/>
    </dgm:pt>
    <dgm:pt modelId="{464FBB3A-9C5C-436C-BB8C-EA5C702A9105}" type="pres">
      <dgm:prSet presAssocID="{3FE747EA-7FC0-420F-B6E6-C07BAFEA6973}" presName="rootText" presStyleLbl="node2" presStyleIdx="1" presStyleCnt="3">
        <dgm:presLayoutVars>
          <dgm:chPref val="3"/>
        </dgm:presLayoutVars>
      </dgm:prSet>
      <dgm:spPr/>
    </dgm:pt>
    <dgm:pt modelId="{C6707D77-365B-4F95-AC99-6EAEA34E3E0E}" type="pres">
      <dgm:prSet presAssocID="{3FE747EA-7FC0-420F-B6E6-C07BAFEA6973}" presName="rootConnector" presStyleLbl="node2" presStyleIdx="1" presStyleCnt="3"/>
      <dgm:spPr/>
    </dgm:pt>
    <dgm:pt modelId="{0B469D6C-D70C-4AD7-A941-CE128CD309A8}" type="pres">
      <dgm:prSet presAssocID="{3FE747EA-7FC0-420F-B6E6-C07BAFEA6973}" presName="hierChild4" presStyleCnt="0"/>
      <dgm:spPr/>
    </dgm:pt>
    <dgm:pt modelId="{CD2D3A1B-4989-489D-9206-27DF33D15CE9}" type="pres">
      <dgm:prSet presAssocID="{C3E03939-F18C-447C-B59B-D5D77DE72577}" presName="Name35" presStyleLbl="parChTrans1D3" presStyleIdx="2" presStyleCnt="6"/>
      <dgm:spPr/>
    </dgm:pt>
    <dgm:pt modelId="{E7F28A09-7E3E-43FD-A8A9-5B8A0DED0760}" type="pres">
      <dgm:prSet presAssocID="{5399AEF4-CCA3-4CDD-AEB0-6C268ED9B794}" presName="hierRoot2" presStyleCnt="0">
        <dgm:presLayoutVars>
          <dgm:hierBranch val="init"/>
        </dgm:presLayoutVars>
      </dgm:prSet>
      <dgm:spPr/>
    </dgm:pt>
    <dgm:pt modelId="{CD20AAFC-2CD8-44D7-A8C4-3981DCB84727}" type="pres">
      <dgm:prSet presAssocID="{5399AEF4-CCA3-4CDD-AEB0-6C268ED9B794}" presName="rootComposite" presStyleCnt="0"/>
      <dgm:spPr/>
    </dgm:pt>
    <dgm:pt modelId="{09C62A1C-C103-431C-8066-85B33D049A4B}" type="pres">
      <dgm:prSet presAssocID="{5399AEF4-CCA3-4CDD-AEB0-6C268ED9B794}" presName="rootText" presStyleLbl="node3" presStyleIdx="2" presStyleCnt="6">
        <dgm:presLayoutVars>
          <dgm:chPref val="3"/>
        </dgm:presLayoutVars>
      </dgm:prSet>
      <dgm:spPr/>
    </dgm:pt>
    <dgm:pt modelId="{566D0E7B-2479-481A-AFF2-4103A47EB390}" type="pres">
      <dgm:prSet presAssocID="{5399AEF4-CCA3-4CDD-AEB0-6C268ED9B794}" presName="rootConnector" presStyleLbl="node3" presStyleIdx="2" presStyleCnt="6"/>
      <dgm:spPr/>
    </dgm:pt>
    <dgm:pt modelId="{62D293B2-CB45-414B-98FE-DC857B72F8A5}" type="pres">
      <dgm:prSet presAssocID="{5399AEF4-CCA3-4CDD-AEB0-6C268ED9B794}" presName="hierChild4" presStyleCnt="0"/>
      <dgm:spPr/>
    </dgm:pt>
    <dgm:pt modelId="{4917ADEE-C5C2-418D-9737-CCF67B644EA6}" type="pres">
      <dgm:prSet presAssocID="{5399AEF4-CCA3-4CDD-AEB0-6C268ED9B794}" presName="hierChild5" presStyleCnt="0"/>
      <dgm:spPr/>
    </dgm:pt>
    <dgm:pt modelId="{13AB9024-70DB-47AA-AED6-471308CC805D}" type="pres">
      <dgm:prSet presAssocID="{C2ABA17D-F8F1-4470-9878-5C90E323FCEB}" presName="Name35" presStyleLbl="parChTrans1D3" presStyleIdx="3" presStyleCnt="6"/>
      <dgm:spPr/>
    </dgm:pt>
    <dgm:pt modelId="{1A65FF65-53E0-471C-BEA9-EBB1CFFD1D7F}" type="pres">
      <dgm:prSet presAssocID="{11DBD62B-B813-48B0-9185-5B7CB706572E}" presName="hierRoot2" presStyleCnt="0">
        <dgm:presLayoutVars>
          <dgm:hierBranch val="init"/>
        </dgm:presLayoutVars>
      </dgm:prSet>
      <dgm:spPr/>
    </dgm:pt>
    <dgm:pt modelId="{AF84930C-2C1B-4F01-A005-6CD53524E6EA}" type="pres">
      <dgm:prSet presAssocID="{11DBD62B-B813-48B0-9185-5B7CB706572E}" presName="rootComposite" presStyleCnt="0"/>
      <dgm:spPr/>
    </dgm:pt>
    <dgm:pt modelId="{35B5B793-13FF-4DAD-A09F-97DF30DAF20C}" type="pres">
      <dgm:prSet presAssocID="{11DBD62B-B813-48B0-9185-5B7CB706572E}" presName="rootText" presStyleLbl="node3" presStyleIdx="3" presStyleCnt="6">
        <dgm:presLayoutVars>
          <dgm:chPref val="3"/>
        </dgm:presLayoutVars>
      </dgm:prSet>
      <dgm:spPr/>
    </dgm:pt>
    <dgm:pt modelId="{484C0E06-9800-4B5E-9F0D-37645E4CF06E}" type="pres">
      <dgm:prSet presAssocID="{11DBD62B-B813-48B0-9185-5B7CB706572E}" presName="rootConnector" presStyleLbl="node3" presStyleIdx="3" presStyleCnt="6"/>
      <dgm:spPr/>
    </dgm:pt>
    <dgm:pt modelId="{F6D397B1-E89A-4482-B0B2-AF99BBC42D84}" type="pres">
      <dgm:prSet presAssocID="{11DBD62B-B813-48B0-9185-5B7CB706572E}" presName="hierChild4" presStyleCnt="0"/>
      <dgm:spPr/>
    </dgm:pt>
    <dgm:pt modelId="{AE484C0F-A857-4AEF-AE39-3230E7616BC8}" type="pres">
      <dgm:prSet presAssocID="{11DBD62B-B813-48B0-9185-5B7CB706572E}" presName="hierChild5" presStyleCnt="0"/>
      <dgm:spPr/>
    </dgm:pt>
    <dgm:pt modelId="{4A99D783-1EB2-4901-8BB3-7B098249F402}" type="pres">
      <dgm:prSet presAssocID="{9D59F557-6155-4149-BAE2-D50DB3621CFD}" presName="Name35" presStyleLbl="parChTrans1D3" presStyleIdx="4" presStyleCnt="6"/>
      <dgm:spPr/>
    </dgm:pt>
    <dgm:pt modelId="{59DAE3DA-3E4A-4C53-A21A-83076197FE0A}" type="pres">
      <dgm:prSet presAssocID="{58A0EC43-5030-461D-B633-7903DFC001EC}" presName="hierRoot2" presStyleCnt="0">
        <dgm:presLayoutVars>
          <dgm:hierBranch val="init"/>
        </dgm:presLayoutVars>
      </dgm:prSet>
      <dgm:spPr/>
    </dgm:pt>
    <dgm:pt modelId="{A5C06926-3644-4993-B7D9-29D71423AFF9}" type="pres">
      <dgm:prSet presAssocID="{58A0EC43-5030-461D-B633-7903DFC001EC}" presName="rootComposite" presStyleCnt="0"/>
      <dgm:spPr/>
    </dgm:pt>
    <dgm:pt modelId="{D4131042-8234-457D-9CBE-3DAD361FE601}" type="pres">
      <dgm:prSet presAssocID="{58A0EC43-5030-461D-B633-7903DFC001EC}" presName="rootText" presStyleLbl="node3" presStyleIdx="4" presStyleCnt="6">
        <dgm:presLayoutVars>
          <dgm:chPref val="3"/>
        </dgm:presLayoutVars>
      </dgm:prSet>
      <dgm:spPr/>
    </dgm:pt>
    <dgm:pt modelId="{5EE32F30-2418-46C0-8596-D0170C3495CC}" type="pres">
      <dgm:prSet presAssocID="{58A0EC43-5030-461D-B633-7903DFC001EC}" presName="rootConnector" presStyleLbl="node3" presStyleIdx="4" presStyleCnt="6"/>
      <dgm:spPr/>
    </dgm:pt>
    <dgm:pt modelId="{BCBB3C10-F0EB-403D-A57E-7B8DCEC516C6}" type="pres">
      <dgm:prSet presAssocID="{58A0EC43-5030-461D-B633-7903DFC001EC}" presName="hierChild4" presStyleCnt="0"/>
      <dgm:spPr/>
    </dgm:pt>
    <dgm:pt modelId="{4505747E-3ED3-4FC3-B0BE-9A28EDA434C2}" type="pres">
      <dgm:prSet presAssocID="{58A0EC43-5030-461D-B633-7903DFC001EC}" presName="hierChild5" presStyleCnt="0"/>
      <dgm:spPr/>
    </dgm:pt>
    <dgm:pt modelId="{4153E86A-C443-4947-A0F2-3E158573DCD4}" type="pres">
      <dgm:prSet presAssocID="{763987A7-5150-4432-91F2-6AD0607BE376}" presName="Name35" presStyleLbl="parChTrans1D3" presStyleIdx="5" presStyleCnt="6"/>
      <dgm:spPr/>
    </dgm:pt>
    <dgm:pt modelId="{1182398B-9B4D-4D1A-A114-B3BF93E16912}" type="pres">
      <dgm:prSet presAssocID="{73F23778-B19F-475C-9CF5-78C6E2F0241E}" presName="hierRoot2" presStyleCnt="0">
        <dgm:presLayoutVars>
          <dgm:hierBranch val="init"/>
        </dgm:presLayoutVars>
      </dgm:prSet>
      <dgm:spPr/>
    </dgm:pt>
    <dgm:pt modelId="{3DC1223B-C08F-4165-83AB-C0FB8F9903EC}" type="pres">
      <dgm:prSet presAssocID="{73F23778-B19F-475C-9CF5-78C6E2F0241E}" presName="rootComposite" presStyleCnt="0"/>
      <dgm:spPr/>
    </dgm:pt>
    <dgm:pt modelId="{8CEEF7D0-11AA-4E02-850F-2A108E396944}" type="pres">
      <dgm:prSet presAssocID="{73F23778-B19F-475C-9CF5-78C6E2F0241E}" presName="rootText" presStyleLbl="node3" presStyleIdx="5" presStyleCnt="6">
        <dgm:presLayoutVars>
          <dgm:chPref val="3"/>
        </dgm:presLayoutVars>
      </dgm:prSet>
      <dgm:spPr/>
    </dgm:pt>
    <dgm:pt modelId="{63F724E8-6670-45A1-BA90-D29E4AA5BF5D}" type="pres">
      <dgm:prSet presAssocID="{73F23778-B19F-475C-9CF5-78C6E2F0241E}" presName="rootConnector" presStyleLbl="node3" presStyleIdx="5" presStyleCnt="6"/>
      <dgm:spPr/>
    </dgm:pt>
    <dgm:pt modelId="{7D804E16-15DC-48D9-91FD-087E9FCB92C5}" type="pres">
      <dgm:prSet presAssocID="{73F23778-B19F-475C-9CF5-78C6E2F0241E}" presName="hierChild4" presStyleCnt="0"/>
      <dgm:spPr/>
    </dgm:pt>
    <dgm:pt modelId="{CBC1789F-E52F-4FAA-B140-35C0355068E1}" type="pres">
      <dgm:prSet presAssocID="{73F23778-B19F-475C-9CF5-78C6E2F0241E}" presName="hierChild5" presStyleCnt="0"/>
      <dgm:spPr/>
    </dgm:pt>
    <dgm:pt modelId="{5FCD1C92-842D-42A3-9402-71E0319D0FE9}" type="pres">
      <dgm:prSet presAssocID="{3FE747EA-7FC0-420F-B6E6-C07BAFEA6973}" presName="hierChild5" presStyleCnt="0"/>
      <dgm:spPr/>
    </dgm:pt>
    <dgm:pt modelId="{8FE4A73C-D89C-43AB-A352-BBD48DD8841E}" type="pres">
      <dgm:prSet presAssocID="{F968A142-1EF7-446E-A022-A3B82F3AF533}" presName="Name37" presStyleLbl="parChTrans1D2" presStyleIdx="2" presStyleCnt="5"/>
      <dgm:spPr/>
    </dgm:pt>
    <dgm:pt modelId="{5B3085B6-CB87-4852-BE59-EC0C82D3A1F0}" type="pres">
      <dgm:prSet presAssocID="{E332AEE7-1B81-4FA2-B129-1740EBADCBE3}" presName="hierRoot2" presStyleCnt="0">
        <dgm:presLayoutVars>
          <dgm:hierBranch val="init"/>
        </dgm:presLayoutVars>
      </dgm:prSet>
      <dgm:spPr/>
    </dgm:pt>
    <dgm:pt modelId="{21D24D81-E232-4CB0-973A-267E2DED6E80}" type="pres">
      <dgm:prSet presAssocID="{E332AEE7-1B81-4FA2-B129-1740EBADCBE3}" presName="rootComposite" presStyleCnt="0"/>
      <dgm:spPr/>
    </dgm:pt>
    <dgm:pt modelId="{81DCB6B6-6C57-4C51-8112-C0E527F59F8F}" type="pres">
      <dgm:prSet presAssocID="{E332AEE7-1B81-4FA2-B129-1740EBADCBE3}" presName="rootText" presStyleLbl="node2" presStyleIdx="2" presStyleCnt="3">
        <dgm:presLayoutVars>
          <dgm:chPref val="3"/>
        </dgm:presLayoutVars>
      </dgm:prSet>
      <dgm:spPr/>
    </dgm:pt>
    <dgm:pt modelId="{2625EF90-70D1-4D3D-ABF2-B779F4EE5AD0}" type="pres">
      <dgm:prSet presAssocID="{E332AEE7-1B81-4FA2-B129-1740EBADCBE3}" presName="rootConnector" presStyleLbl="node2" presStyleIdx="2" presStyleCnt="3"/>
      <dgm:spPr/>
    </dgm:pt>
    <dgm:pt modelId="{54338D32-4E58-4921-B560-DDE410267557}" type="pres">
      <dgm:prSet presAssocID="{E332AEE7-1B81-4FA2-B129-1740EBADCBE3}" presName="hierChild4" presStyleCnt="0"/>
      <dgm:spPr/>
    </dgm:pt>
    <dgm:pt modelId="{9C3722DC-6B31-4D86-95C4-DF3934B3541A}" type="pres">
      <dgm:prSet presAssocID="{E332AEE7-1B81-4FA2-B129-1740EBADCBE3}" presName="hierChild5" presStyleCnt="0"/>
      <dgm:spPr/>
    </dgm:pt>
    <dgm:pt modelId="{7C989D93-5F44-4D4A-8FB2-ACEF4E2DFF65}" type="pres">
      <dgm:prSet presAssocID="{00C0A06A-7FFC-4EE9-BC70-FD3F437A2F54}" presName="hierChild3" presStyleCnt="0"/>
      <dgm:spPr/>
    </dgm:pt>
    <dgm:pt modelId="{488B8648-06F9-4663-8DF5-DC747D8EED97}" type="pres">
      <dgm:prSet presAssocID="{E4FF8AA3-930B-4E9D-8F20-BF32171DBE41}" presName="Name111" presStyleLbl="parChTrans1D2" presStyleIdx="3" presStyleCnt="5"/>
      <dgm:spPr/>
    </dgm:pt>
    <dgm:pt modelId="{BF1371DF-53E2-4C1A-A745-1172B842C303}" type="pres">
      <dgm:prSet presAssocID="{7DE02DC6-BF59-4CF7-9676-55227226ABB0}" presName="hierRoot3" presStyleCnt="0">
        <dgm:presLayoutVars>
          <dgm:hierBranch val="init"/>
        </dgm:presLayoutVars>
      </dgm:prSet>
      <dgm:spPr/>
    </dgm:pt>
    <dgm:pt modelId="{05CD095C-2C2F-41CE-AF58-003A404D1AE5}" type="pres">
      <dgm:prSet presAssocID="{7DE02DC6-BF59-4CF7-9676-55227226ABB0}" presName="rootComposite3" presStyleCnt="0"/>
      <dgm:spPr/>
    </dgm:pt>
    <dgm:pt modelId="{A867439C-AF5F-49F1-90E4-E23207C5A01F}" type="pres">
      <dgm:prSet presAssocID="{7DE02DC6-BF59-4CF7-9676-55227226ABB0}" presName="rootText3" presStyleLbl="asst1" presStyleIdx="0" presStyleCnt="2" custScaleX="137175">
        <dgm:presLayoutVars>
          <dgm:chPref val="3"/>
        </dgm:presLayoutVars>
      </dgm:prSet>
      <dgm:spPr/>
    </dgm:pt>
    <dgm:pt modelId="{DBFE5316-D138-4257-9890-041A8F4A157F}" type="pres">
      <dgm:prSet presAssocID="{7DE02DC6-BF59-4CF7-9676-55227226ABB0}" presName="rootConnector3" presStyleLbl="asst1" presStyleIdx="0" presStyleCnt="2"/>
      <dgm:spPr/>
    </dgm:pt>
    <dgm:pt modelId="{E0A84BF7-9754-4B84-88D7-68AC87E2297C}" type="pres">
      <dgm:prSet presAssocID="{7DE02DC6-BF59-4CF7-9676-55227226ABB0}" presName="hierChild6" presStyleCnt="0"/>
      <dgm:spPr/>
    </dgm:pt>
    <dgm:pt modelId="{C5273C20-DF55-4405-BA0F-507633DE851D}" type="pres">
      <dgm:prSet presAssocID="{7DE02DC6-BF59-4CF7-9676-55227226ABB0}" presName="hierChild7" presStyleCnt="0"/>
      <dgm:spPr/>
    </dgm:pt>
    <dgm:pt modelId="{BDEF1DA0-A176-4AB0-A628-83320EAA2FF6}" type="pres">
      <dgm:prSet presAssocID="{94E47F44-D271-4829-8B57-76E92A5C520A}" presName="Name111" presStyleLbl="parChTrans1D2" presStyleIdx="4" presStyleCnt="5"/>
      <dgm:spPr/>
    </dgm:pt>
    <dgm:pt modelId="{590F8D4F-53F5-48B9-AAE3-628D87C50D7E}" type="pres">
      <dgm:prSet presAssocID="{D177BC8D-E1ED-4487-BFAD-23DC0F665AA0}" presName="hierRoot3" presStyleCnt="0">
        <dgm:presLayoutVars>
          <dgm:hierBranch val="init"/>
        </dgm:presLayoutVars>
      </dgm:prSet>
      <dgm:spPr/>
    </dgm:pt>
    <dgm:pt modelId="{8EE464DB-BFC1-4DF1-98A3-A6D19153A5F1}" type="pres">
      <dgm:prSet presAssocID="{D177BC8D-E1ED-4487-BFAD-23DC0F665AA0}" presName="rootComposite3" presStyleCnt="0"/>
      <dgm:spPr/>
    </dgm:pt>
    <dgm:pt modelId="{9F90263F-314D-4096-9045-718FB96267A2}" type="pres">
      <dgm:prSet presAssocID="{D177BC8D-E1ED-4487-BFAD-23DC0F665AA0}" presName="rootText3" presStyleLbl="asst1" presStyleIdx="1" presStyleCnt="2" custScaleX="139331">
        <dgm:presLayoutVars>
          <dgm:chPref val="3"/>
        </dgm:presLayoutVars>
      </dgm:prSet>
      <dgm:spPr/>
    </dgm:pt>
    <dgm:pt modelId="{26A3A935-D431-499D-A121-58BF1DFFB697}" type="pres">
      <dgm:prSet presAssocID="{D177BC8D-E1ED-4487-BFAD-23DC0F665AA0}" presName="rootConnector3" presStyleLbl="asst1" presStyleIdx="1" presStyleCnt="2"/>
      <dgm:spPr/>
    </dgm:pt>
    <dgm:pt modelId="{BF7EBCEC-AFB7-40CD-BEFC-AB38D826EE97}" type="pres">
      <dgm:prSet presAssocID="{D177BC8D-E1ED-4487-BFAD-23DC0F665AA0}" presName="hierChild6" presStyleCnt="0"/>
      <dgm:spPr/>
    </dgm:pt>
    <dgm:pt modelId="{89A65929-53B9-4C0E-B0A6-E2DBCCCFE175}" type="pres">
      <dgm:prSet presAssocID="{D177BC8D-E1ED-4487-BFAD-23DC0F665AA0}" presName="hierChild7" presStyleCnt="0"/>
      <dgm:spPr/>
    </dgm:pt>
  </dgm:ptLst>
  <dgm:cxnLst>
    <dgm:cxn modelId="{EBE8CB00-5776-4072-BFC8-90B4B836AC4E}" type="presOf" srcId="{D4BF47B0-0C55-4F93-BF92-B1556AE37BA8}" destId="{A3EFF428-3642-4F9A-AFEA-9A5FD0F08C0E}" srcOrd="0" destOrd="0" presId="urn:microsoft.com/office/officeart/2005/8/layout/orgChart1"/>
    <dgm:cxn modelId="{DB837F0A-9BF2-4DB2-AFF1-EF3413D2A32E}" srcId="{79451CC7-F4DE-4589-B9CE-64680FDE54F6}" destId="{969EFB01-3943-4168-B358-2F986C657649}" srcOrd="1" destOrd="0" parTransId="{DBB14E45-4156-4E7D-9B30-69FC02F44D9E}" sibTransId="{E434CD95-32C5-4599-AFEC-E4CE5F852A6E}"/>
    <dgm:cxn modelId="{26E1080C-2E49-48C1-97DD-01CA1F92AA5C}" type="presOf" srcId="{7DE02DC6-BF59-4CF7-9676-55227226ABB0}" destId="{DBFE5316-D138-4257-9890-041A8F4A157F}" srcOrd="1" destOrd="0" presId="urn:microsoft.com/office/officeart/2005/8/layout/orgChart1"/>
    <dgm:cxn modelId="{F085820D-0753-48C7-8381-FE5847C7BAB3}" type="presOf" srcId="{E4FF8AA3-930B-4E9D-8F20-BF32171DBE41}" destId="{488B8648-06F9-4663-8DF5-DC747D8EED97}" srcOrd="0" destOrd="0" presId="urn:microsoft.com/office/officeart/2005/8/layout/orgChart1"/>
    <dgm:cxn modelId="{CCEC0115-4E35-4BF9-9308-7A8658960356}" type="presOf" srcId="{DBB14E45-4156-4E7D-9B30-69FC02F44D9E}" destId="{9F21009D-9AA4-4002-ADB0-7C47C40C1ED1}" srcOrd="0" destOrd="0" presId="urn:microsoft.com/office/officeart/2005/8/layout/orgChart1"/>
    <dgm:cxn modelId="{EEB43715-9D32-40F1-9E6E-E5B9B9E57953}" type="presOf" srcId="{00C0A06A-7FFC-4EE9-BC70-FD3F437A2F54}" destId="{C32E1A6B-7934-4107-A521-FEB73B7B9520}" srcOrd="0" destOrd="0" presId="urn:microsoft.com/office/officeart/2005/8/layout/orgChart1"/>
    <dgm:cxn modelId="{B4202317-BA7D-4136-87A0-A96FC0059F96}" type="presOf" srcId="{3FE747EA-7FC0-420F-B6E6-C07BAFEA6973}" destId="{C6707D77-365B-4F95-AC99-6EAEA34E3E0E}" srcOrd="1" destOrd="0" presId="urn:microsoft.com/office/officeart/2005/8/layout/orgChart1"/>
    <dgm:cxn modelId="{8D0FB01E-3600-4A69-83C2-5B44C73BF96A}" srcId="{00C0A06A-7FFC-4EE9-BC70-FD3F437A2F54}" destId="{79451CC7-F4DE-4589-B9CE-64680FDE54F6}" srcOrd="2" destOrd="0" parTransId="{3309395F-9B10-4903-BBC4-7ED5F9AC4F84}" sibTransId="{C95A7C55-6DBC-4E05-AF2C-9EF7C608A661}"/>
    <dgm:cxn modelId="{AC192B22-5492-4009-BADA-585630134D95}" srcId="{00C0A06A-7FFC-4EE9-BC70-FD3F437A2F54}" destId="{D177BC8D-E1ED-4487-BFAD-23DC0F665AA0}" srcOrd="1" destOrd="0" parTransId="{94E47F44-D271-4829-8B57-76E92A5C520A}" sibTransId="{C0635338-5778-474A-8E82-8FE4A7510ED4}"/>
    <dgm:cxn modelId="{01A35D26-4AC3-488A-BFB9-7AE04E257D26}" type="presOf" srcId="{94E47F44-D271-4829-8B57-76E92A5C520A}" destId="{BDEF1DA0-A176-4AB0-A628-83320EAA2FF6}" srcOrd="0" destOrd="0" presId="urn:microsoft.com/office/officeart/2005/8/layout/orgChart1"/>
    <dgm:cxn modelId="{C2BC652B-370F-4CD2-883D-114FF2AE71AE}" type="presOf" srcId="{7DE02DC6-BF59-4CF7-9676-55227226ABB0}" destId="{A867439C-AF5F-49F1-90E4-E23207C5A01F}" srcOrd="0" destOrd="0" presId="urn:microsoft.com/office/officeart/2005/8/layout/orgChart1"/>
    <dgm:cxn modelId="{45A47140-1319-4D5F-965C-E58A1519C858}" srcId="{9C9D5B5E-D75B-4DE6-83F1-B32605A89373}" destId="{00C0A06A-7FFC-4EE9-BC70-FD3F437A2F54}" srcOrd="0" destOrd="0" parTransId="{A87AD6F2-951F-40EE-A810-BCE4C694176A}" sibTransId="{EE61594D-3439-403B-BECE-78F511EC869D}"/>
    <dgm:cxn modelId="{3542345F-878D-425E-AACB-9350905E4A24}" type="presOf" srcId="{73F23778-B19F-475C-9CF5-78C6E2F0241E}" destId="{8CEEF7D0-11AA-4E02-850F-2A108E396944}" srcOrd="0" destOrd="0" presId="urn:microsoft.com/office/officeart/2005/8/layout/orgChart1"/>
    <dgm:cxn modelId="{1886DB5F-D869-481C-8747-9476A1E788EC}" type="presOf" srcId="{C2ABA17D-F8F1-4470-9878-5C90E323FCEB}" destId="{13AB9024-70DB-47AA-AED6-471308CC805D}" srcOrd="0" destOrd="0" presId="urn:microsoft.com/office/officeart/2005/8/layout/orgChart1"/>
    <dgm:cxn modelId="{9A796941-155E-461F-896E-A222D8679D27}" type="presOf" srcId="{D177BC8D-E1ED-4487-BFAD-23DC0F665AA0}" destId="{9F90263F-314D-4096-9045-718FB96267A2}" srcOrd="0" destOrd="0" presId="urn:microsoft.com/office/officeart/2005/8/layout/orgChart1"/>
    <dgm:cxn modelId="{BCA45067-AC59-4662-B803-0F7C724792E2}" type="presOf" srcId="{763987A7-5150-4432-91F2-6AD0607BE376}" destId="{4153E86A-C443-4947-A0F2-3E158573DCD4}" srcOrd="0" destOrd="0" presId="urn:microsoft.com/office/officeart/2005/8/layout/orgChart1"/>
    <dgm:cxn modelId="{38D91C6C-D255-4E56-92D4-ABCB40405E67}" type="presOf" srcId="{00C0A06A-7FFC-4EE9-BC70-FD3F437A2F54}" destId="{EE995C1B-4BB2-4CE1-9D60-2BB102C12242}" srcOrd="1" destOrd="0" presId="urn:microsoft.com/office/officeart/2005/8/layout/orgChart1"/>
    <dgm:cxn modelId="{2C8E966F-F8BE-41D7-985F-54626783634F}" type="presOf" srcId="{58A0EC43-5030-461D-B633-7903DFC001EC}" destId="{5EE32F30-2418-46C0-8596-D0170C3495CC}" srcOrd="1" destOrd="0" presId="urn:microsoft.com/office/officeart/2005/8/layout/orgChart1"/>
    <dgm:cxn modelId="{3ED37F72-8A37-4A79-AC7A-D5D227DBDD81}" srcId="{00C0A06A-7FFC-4EE9-BC70-FD3F437A2F54}" destId="{7DE02DC6-BF59-4CF7-9676-55227226ABB0}" srcOrd="0" destOrd="0" parTransId="{E4FF8AA3-930B-4E9D-8F20-BF32171DBE41}" sibTransId="{2325F232-CFE9-4B68-AD1E-142865E9D37D}"/>
    <dgm:cxn modelId="{88B33773-8EA3-4226-B1E2-0BCC5DBC70A6}" type="presOf" srcId="{969EFB01-3943-4168-B358-2F986C657649}" destId="{2500D7F5-2CED-464A-9998-7180EA9BF0EC}" srcOrd="0" destOrd="0" presId="urn:microsoft.com/office/officeart/2005/8/layout/orgChart1"/>
    <dgm:cxn modelId="{B6A57974-E376-4589-8065-15AE5EA90101}" type="presOf" srcId="{F968A142-1EF7-446E-A022-A3B82F3AF533}" destId="{8FE4A73C-D89C-43AB-A352-BBD48DD8841E}" srcOrd="0" destOrd="0" presId="urn:microsoft.com/office/officeart/2005/8/layout/orgChart1"/>
    <dgm:cxn modelId="{F0E0787C-40CD-4758-AF0D-3097C556509B}" type="presOf" srcId="{11DBD62B-B813-48B0-9185-5B7CB706572E}" destId="{35B5B793-13FF-4DAD-A09F-97DF30DAF20C}" srcOrd="0" destOrd="0" presId="urn:microsoft.com/office/officeart/2005/8/layout/orgChart1"/>
    <dgm:cxn modelId="{BFD2717F-350F-4829-BC27-30C49E1B9C05}" type="presOf" srcId="{11BD6FB9-33CC-4210-928E-8CC7C02CB160}" destId="{13F37BC6-A5C8-4470-B392-6F3A08E72DC6}" srcOrd="0" destOrd="0" presId="urn:microsoft.com/office/officeart/2005/8/layout/orgChart1"/>
    <dgm:cxn modelId="{50329F94-2B68-42B5-AA33-FBC403ADC7DB}" type="presOf" srcId="{79451CC7-F4DE-4589-B9CE-64680FDE54F6}" destId="{B537C368-EFB4-47C2-8558-5D07F4F5B1B1}" srcOrd="1" destOrd="0" presId="urn:microsoft.com/office/officeart/2005/8/layout/orgChart1"/>
    <dgm:cxn modelId="{C543869B-3184-41A4-85D4-E1BDBEDF856C}" type="presOf" srcId="{11DBD62B-B813-48B0-9185-5B7CB706572E}" destId="{484C0E06-9800-4B5E-9F0D-37645E4CF06E}" srcOrd="1" destOrd="0" presId="urn:microsoft.com/office/officeart/2005/8/layout/orgChart1"/>
    <dgm:cxn modelId="{8FCACE9F-DC33-433A-95E0-F04B9945DCD1}" type="presOf" srcId="{79451CC7-F4DE-4589-B9CE-64680FDE54F6}" destId="{B7C9766B-3369-47C5-BD35-1ACC7C28A34E}" srcOrd="0" destOrd="0" presId="urn:microsoft.com/office/officeart/2005/8/layout/orgChart1"/>
    <dgm:cxn modelId="{7A4542A7-7F09-4330-8D9E-87180D25F068}" type="presOf" srcId="{D4384DA0-3556-49E0-BB21-5F18D113D53D}" destId="{7C3D03F6-F33D-4773-B174-36D79AC876E9}" srcOrd="0" destOrd="0" presId="urn:microsoft.com/office/officeart/2005/8/layout/orgChart1"/>
    <dgm:cxn modelId="{338FDEA7-4061-430C-987D-44E220BAEC9D}" type="presOf" srcId="{5399AEF4-CCA3-4CDD-AEB0-6C268ED9B794}" destId="{566D0E7B-2479-481A-AFF2-4103A47EB390}" srcOrd="1" destOrd="0" presId="urn:microsoft.com/office/officeart/2005/8/layout/orgChart1"/>
    <dgm:cxn modelId="{EDE38EAB-E109-4507-9AF9-2E2190159EFA}" srcId="{3FE747EA-7FC0-420F-B6E6-C07BAFEA6973}" destId="{5399AEF4-CCA3-4CDD-AEB0-6C268ED9B794}" srcOrd="0" destOrd="0" parTransId="{C3E03939-F18C-447C-B59B-D5D77DE72577}" sibTransId="{05BA7910-7554-4135-9AD5-26A363B0B6E3}"/>
    <dgm:cxn modelId="{CE75E9BC-E8C3-44B4-B2FE-76314DE7F93F}" type="presOf" srcId="{9D59F557-6155-4149-BAE2-D50DB3621CFD}" destId="{4A99D783-1EB2-4901-8BB3-7B098249F402}" srcOrd="0" destOrd="0" presId="urn:microsoft.com/office/officeart/2005/8/layout/orgChart1"/>
    <dgm:cxn modelId="{7F5054C5-61E0-41C4-AF25-3635FB15335A}" srcId="{00C0A06A-7FFC-4EE9-BC70-FD3F437A2F54}" destId="{E332AEE7-1B81-4FA2-B129-1740EBADCBE3}" srcOrd="4" destOrd="0" parTransId="{F968A142-1EF7-446E-A022-A3B82F3AF533}" sibTransId="{CBAD84D7-EA79-44F5-94F8-F9D052AA5020}"/>
    <dgm:cxn modelId="{5A4AD4C9-6168-48FB-B8D8-FA709D2AE73E}" srcId="{3FE747EA-7FC0-420F-B6E6-C07BAFEA6973}" destId="{58A0EC43-5030-461D-B633-7903DFC001EC}" srcOrd="2" destOrd="0" parTransId="{9D59F557-6155-4149-BAE2-D50DB3621CFD}" sibTransId="{03A260E3-4584-43E4-8250-29DBD49D8B05}"/>
    <dgm:cxn modelId="{DC5625CA-13FE-4324-AC57-0D02C4587894}" type="presOf" srcId="{5399AEF4-CCA3-4CDD-AEB0-6C268ED9B794}" destId="{09C62A1C-C103-431C-8066-85B33D049A4B}" srcOrd="0" destOrd="0" presId="urn:microsoft.com/office/officeart/2005/8/layout/orgChart1"/>
    <dgm:cxn modelId="{59A4FFCD-6DB6-4FAE-8507-01DF4B563A7F}" type="presOf" srcId="{C3E03939-F18C-447C-B59B-D5D77DE72577}" destId="{CD2D3A1B-4989-489D-9206-27DF33D15CE9}" srcOrd="0" destOrd="0" presId="urn:microsoft.com/office/officeart/2005/8/layout/orgChart1"/>
    <dgm:cxn modelId="{0C1612D3-2080-49A1-8359-12A0FD1FB878}" type="presOf" srcId="{9C9D5B5E-D75B-4DE6-83F1-B32605A89373}" destId="{4C87495C-B903-45E7-BCF5-E37CB118E7A9}" srcOrd="0" destOrd="0" presId="urn:microsoft.com/office/officeart/2005/8/layout/orgChart1"/>
    <dgm:cxn modelId="{153510DB-341E-4016-B537-C91253479FE8}" srcId="{3FE747EA-7FC0-420F-B6E6-C07BAFEA6973}" destId="{73F23778-B19F-475C-9CF5-78C6E2F0241E}" srcOrd="3" destOrd="0" parTransId="{763987A7-5150-4432-91F2-6AD0607BE376}" sibTransId="{6E72B4D0-70C0-49BA-8D30-D82CA65E706D}"/>
    <dgm:cxn modelId="{E63407E2-1C56-46AA-90F1-BB46115FDF33}" type="presOf" srcId="{D177BC8D-E1ED-4487-BFAD-23DC0F665AA0}" destId="{26A3A935-D431-499D-A121-58BF1DFFB697}" srcOrd="1" destOrd="0" presId="urn:microsoft.com/office/officeart/2005/8/layout/orgChart1"/>
    <dgm:cxn modelId="{3CA6C6E7-D7E9-48B3-98E6-676AB86E7EA7}" type="presOf" srcId="{E332AEE7-1B81-4FA2-B129-1740EBADCBE3}" destId="{81DCB6B6-6C57-4C51-8112-C0E527F59F8F}" srcOrd="0" destOrd="0" presId="urn:microsoft.com/office/officeart/2005/8/layout/orgChart1"/>
    <dgm:cxn modelId="{5B8472E8-E282-40F9-A4EF-DE34A3007889}" srcId="{3FE747EA-7FC0-420F-B6E6-C07BAFEA6973}" destId="{11DBD62B-B813-48B0-9185-5B7CB706572E}" srcOrd="1" destOrd="0" parTransId="{C2ABA17D-F8F1-4470-9878-5C90E323FCEB}" sibTransId="{EBD3EDA9-A3B5-4303-835E-8FE052F7F22D}"/>
    <dgm:cxn modelId="{60611FEB-A9DF-44D0-9F01-EA1E2FB431E6}" type="presOf" srcId="{73F23778-B19F-475C-9CF5-78C6E2F0241E}" destId="{63F724E8-6670-45A1-BA90-D29E4AA5BF5D}" srcOrd="1" destOrd="0" presId="urn:microsoft.com/office/officeart/2005/8/layout/orgChart1"/>
    <dgm:cxn modelId="{491558EE-39DB-4A39-9EFC-A35D4CE5D2BC}" type="presOf" srcId="{969EFB01-3943-4168-B358-2F986C657649}" destId="{2A5DC7B8-5A8C-446A-AB04-116C904DAC45}" srcOrd="1" destOrd="0" presId="urn:microsoft.com/office/officeart/2005/8/layout/orgChart1"/>
    <dgm:cxn modelId="{9585A2F3-706F-450A-94C6-2B680D3E0747}" type="presOf" srcId="{E332AEE7-1B81-4FA2-B129-1740EBADCBE3}" destId="{2625EF90-70D1-4D3D-ABF2-B779F4EE5AD0}" srcOrd="1" destOrd="0" presId="urn:microsoft.com/office/officeart/2005/8/layout/orgChart1"/>
    <dgm:cxn modelId="{34F094F5-B49C-4AB2-ACF3-5C15F232279D}" type="presOf" srcId="{58A0EC43-5030-461D-B633-7903DFC001EC}" destId="{D4131042-8234-457D-9CBE-3DAD361FE601}" srcOrd="0" destOrd="0" presId="urn:microsoft.com/office/officeart/2005/8/layout/orgChart1"/>
    <dgm:cxn modelId="{63FBAAF6-ED2E-4A23-A406-93029585FFDA}" type="presOf" srcId="{3FE747EA-7FC0-420F-B6E6-C07BAFEA6973}" destId="{464FBB3A-9C5C-436C-BB8C-EA5C702A9105}" srcOrd="0" destOrd="0" presId="urn:microsoft.com/office/officeart/2005/8/layout/orgChart1"/>
    <dgm:cxn modelId="{88DC4AFA-D376-45BE-8861-A213B2251C3A}" srcId="{79451CC7-F4DE-4589-B9CE-64680FDE54F6}" destId="{D4384DA0-3556-49E0-BB21-5F18D113D53D}" srcOrd="0" destOrd="0" parTransId="{11BD6FB9-33CC-4210-928E-8CC7C02CB160}" sibTransId="{9AC4A1E0-3122-44E6-A918-64B55AC81BF2}"/>
    <dgm:cxn modelId="{7B908EFC-91DA-4466-82C9-43AB07758B99}" type="presOf" srcId="{D4384DA0-3556-49E0-BB21-5F18D113D53D}" destId="{481D16F9-478F-4D78-AA7D-8D873B60FBE8}" srcOrd="1" destOrd="0" presId="urn:microsoft.com/office/officeart/2005/8/layout/orgChart1"/>
    <dgm:cxn modelId="{006FF4FC-D678-4821-B53E-DFA32E349511}" srcId="{00C0A06A-7FFC-4EE9-BC70-FD3F437A2F54}" destId="{3FE747EA-7FC0-420F-B6E6-C07BAFEA6973}" srcOrd="3" destOrd="0" parTransId="{D4BF47B0-0C55-4F93-BF92-B1556AE37BA8}" sibTransId="{78DA64EA-41C8-4FA2-9467-A2F829A37CE2}"/>
    <dgm:cxn modelId="{98A8ABFE-077A-4781-A2DC-A13EF438F18C}" type="presOf" srcId="{3309395F-9B10-4903-BBC4-7ED5F9AC4F84}" destId="{767DE151-7BD4-4CDB-A733-EE895E73B4FB}" srcOrd="0" destOrd="0" presId="urn:microsoft.com/office/officeart/2005/8/layout/orgChart1"/>
    <dgm:cxn modelId="{36FCD104-A295-4CDD-A889-22CD32B6AE21}" type="presParOf" srcId="{4C87495C-B903-45E7-BCF5-E37CB118E7A9}" destId="{8C005A54-FA0F-4999-933A-DBE9B49AF9E0}" srcOrd="0" destOrd="0" presId="urn:microsoft.com/office/officeart/2005/8/layout/orgChart1"/>
    <dgm:cxn modelId="{4D1BA736-0B37-4A75-8EB8-1291779B21C9}" type="presParOf" srcId="{8C005A54-FA0F-4999-933A-DBE9B49AF9E0}" destId="{2771B62C-6244-4BB8-9C3E-F92A38FBABB8}" srcOrd="0" destOrd="0" presId="urn:microsoft.com/office/officeart/2005/8/layout/orgChart1"/>
    <dgm:cxn modelId="{987C8D6B-BD45-4122-A97A-135C54B0E16E}" type="presParOf" srcId="{2771B62C-6244-4BB8-9C3E-F92A38FBABB8}" destId="{C32E1A6B-7934-4107-A521-FEB73B7B9520}" srcOrd="0" destOrd="0" presId="urn:microsoft.com/office/officeart/2005/8/layout/orgChart1"/>
    <dgm:cxn modelId="{74A992EC-8F7D-47D4-8F37-5AAA09D0BA38}" type="presParOf" srcId="{2771B62C-6244-4BB8-9C3E-F92A38FBABB8}" destId="{EE995C1B-4BB2-4CE1-9D60-2BB102C12242}" srcOrd="1" destOrd="0" presId="urn:microsoft.com/office/officeart/2005/8/layout/orgChart1"/>
    <dgm:cxn modelId="{5E597153-3A9A-4011-B472-673C5FB3492E}" type="presParOf" srcId="{8C005A54-FA0F-4999-933A-DBE9B49AF9E0}" destId="{EB85DDF8-AA44-4E41-AFE4-237CC18B71A3}" srcOrd="1" destOrd="0" presId="urn:microsoft.com/office/officeart/2005/8/layout/orgChart1"/>
    <dgm:cxn modelId="{8D7BE339-C712-4382-9DCA-80E203F9EE24}" type="presParOf" srcId="{EB85DDF8-AA44-4E41-AFE4-237CC18B71A3}" destId="{767DE151-7BD4-4CDB-A733-EE895E73B4FB}" srcOrd="0" destOrd="0" presId="urn:microsoft.com/office/officeart/2005/8/layout/orgChart1"/>
    <dgm:cxn modelId="{C6C2F7B2-671E-4896-B197-ED8010672791}" type="presParOf" srcId="{EB85DDF8-AA44-4E41-AFE4-237CC18B71A3}" destId="{C2B71AAB-FB17-46AB-8FC1-BE8C243D63B9}" srcOrd="1" destOrd="0" presId="urn:microsoft.com/office/officeart/2005/8/layout/orgChart1"/>
    <dgm:cxn modelId="{1550BE21-F0B8-4A81-95A8-C8E207D94801}" type="presParOf" srcId="{C2B71AAB-FB17-46AB-8FC1-BE8C243D63B9}" destId="{BEB6424B-8C5A-45C7-A5BA-8208E327B351}" srcOrd="0" destOrd="0" presId="urn:microsoft.com/office/officeart/2005/8/layout/orgChart1"/>
    <dgm:cxn modelId="{CC24DDEC-F8A4-4969-9E2F-1A17FB4F9995}" type="presParOf" srcId="{BEB6424B-8C5A-45C7-A5BA-8208E327B351}" destId="{B7C9766B-3369-47C5-BD35-1ACC7C28A34E}" srcOrd="0" destOrd="0" presId="urn:microsoft.com/office/officeart/2005/8/layout/orgChart1"/>
    <dgm:cxn modelId="{91720256-F59A-4DE3-AF3F-451C03EE82F1}" type="presParOf" srcId="{BEB6424B-8C5A-45C7-A5BA-8208E327B351}" destId="{B537C368-EFB4-47C2-8558-5D07F4F5B1B1}" srcOrd="1" destOrd="0" presId="urn:microsoft.com/office/officeart/2005/8/layout/orgChart1"/>
    <dgm:cxn modelId="{6B9110E6-F776-4581-B5FC-100EFD659B51}" type="presParOf" srcId="{C2B71AAB-FB17-46AB-8FC1-BE8C243D63B9}" destId="{0A9C3E20-66C2-4D59-AB03-3E4F6BAF9E0B}" srcOrd="1" destOrd="0" presId="urn:microsoft.com/office/officeart/2005/8/layout/orgChart1"/>
    <dgm:cxn modelId="{F5594542-9AD3-4659-BE41-4584E01624AD}" type="presParOf" srcId="{0A9C3E20-66C2-4D59-AB03-3E4F6BAF9E0B}" destId="{13F37BC6-A5C8-4470-B392-6F3A08E72DC6}" srcOrd="0" destOrd="0" presId="urn:microsoft.com/office/officeart/2005/8/layout/orgChart1"/>
    <dgm:cxn modelId="{E60E6E73-6791-473C-BC50-D0105FE1AA16}" type="presParOf" srcId="{0A9C3E20-66C2-4D59-AB03-3E4F6BAF9E0B}" destId="{94CFA310-8BC7-461C-A81A-9145626580F1}" srcOrd="1" destOrd="0" presId="urn:microsoft.com/office/officeart/2005/8/layout/orgChart1"/>
    <dgm:cxn modelId="{07C29BC6-2B2B-495F-8CD6-04A9F5625796}" type="presParOf" srcId="{94CFA310-8BC7-461C-A81A-9145626580F1}" destId="{AFB296B7-CC22-45F6-9C89-DCF7DA2AD3D9}" srcOrd="0" destOrd="0" presId="urn:microsoft.com/office/officeart/2005/8/layout/orgChart1"/>
    <dgm:cxn modelId="{325A74B1-F23F-4602-9B76-9F460455F220}" type="presParOf" srcId="{AFB296B7-CC22-45F6-9C89-DCF7DA2AD3D9}" destId="{7C3D03F6-F33D-4773-B174-36D79AC876E9}" srcOrd="0" destOrd="0" presId="urn:microsoft.com/office/officeart/2005/8/layout/orgChart1"/>
    <dgm:cxn modelId="{66C29BA5-DB5E-4379-8D38-69AB2985E033}" type="presParOf" srcId="{AFB296B7-CC22-45F6-9C89-DCF7DA2AD3D9}" destId="{481D16F9-478F-4D78-AA7D-8D873B60FBE8}" srcOrd="1" destOrd="0" presId="urn:microsoft.com/office/officeart/2005/8/layout/orgChart1"/>
    <dgm:cxn modelId="{3C1F14F2-F9E0-486B-B49D-D17C734CC8B1}" type="presParOf" srcId="{94CFA310-8BC7-461C-A81A-9145626580F1}" destId="{4E3868DB-C392-46A2-B2F0-A7B76BEB58A3}" srcOrd="1" destOrd="0" presId="urn:microsoft.com/office/officeart/2005/8/layout/orgChart1"/>
    <dgm:cxn modelId="{476EAA97-BE67-4072-9323-2F0BF79C7958}" type="presParOf" srcId="{94CFA310-8BC7-461C-A81A-9145626580F1}" destId="{1E198891-FD98-41EE-BC73-E9B7EAE06780}" srcOrd="2" destOrd="0" presId="urn:microsoft.com/office/officeart/2005/8/layout/orgChart1"/>
    <dgm:cxn modelId="{8A9C8613-3BD0-4D50-B0B4-73CA6065B351}" type="presParOf" srcId="{0A9C3E20-66C2-4D59-AB03-3E4F6BAF9E0B}" destId="{9F21009D-9AA4-4002-ADB0-7C47C40C1ED1}" srcOrd="2" destOrd="0" presId="urn:microsoft.com/office/officeart/2005/8/layout/orgChart1"/>
    <dgm:cxn modelId="{48DBC08F-786B-4445-95B7-7A0D336DA9CA}" type="presParOf" srcId="{0A9C3E20-66C2-4D59-AB03-3E4F6BAF9E0B}" destId="{F1F5CDD3-9374-4176-865F-97AA26C1B159}" srcOrd="3" destOrd="0" presId="urn:microsoft.com/office/officeart/2005/8/layout/orgChart1"/>
    <dgm:cxn modelId="{2A721C51-5101-4511-976E-2EBD919B5E04}" type="presParOf" srcId="{F1F5CDD3-9374-4176-865F-97AA26C1B159}" destId="{3B58A763-13BE-4128-ACAA-23B7FED52AB7}" srcOrd="0" destOrd="0" presId="urn:microsoft.com/office/officeart/2005/8/layout/orgChart1"/>
    <dgm:cxn modelId="{FCD0364B-337D-433D-95C7-CCEED15251DE}" type="presParOf" srcId="{3B58A763-13BE-4128-ACAA-23B7FED52AB7}" destId="{2500D7F5-2CED-464A-9998-7180EA9BF0EC}" srcOrd="0" destOrd="0" presId="urn:microsoft.com/office/officeart/2005/8/layout/orgChart1"/>
    <dgm:cxn modelId="{247ADCC0-F573-4153-B5ED-4B71AC39366C}" type="presParOf" srcId="{3B58A763-13BE-4128-ACAA-23B7FED52AB7}" destId="{2A5DC7B8-5A8C-446A-AB04-116C904DAC45}" srcOrd="1" destOrd="0" presId="urn:microsoft.com/office/officeart/2005/8/layout/orgChart1"/>
    <dgm:cxn modelId="{85AD6158-65AB-4006-8286-DC7F00605C3D}" type="presParOf" srcId="{F1F5CDD3-9374-4176-865F-97AA26C1B159}" destId="{87F9F458-C214-43F7-8277-B66A3B072B15}" srcOrd="1" destOrd="0" presId="urn:microsoft.com/office/officeart/2005/8/layout/orgChart1"/>
    <dgm:cxn modelId="{CCD6396D-54B7-4159-8B90-C9EB960FC26B}" type="presParOf" srcId="{F1F5CDD3-9374-4176-865F-97AA26C1B159}" destId="{4DAA1923-82FC-4CBD-84D5-98F605CDDF52}" srcOrd="2" destOrd="0" presId="urn:microsoft.com/office/officeart/2005/8/layout/orgChart1"/>
    <dgm:cxn modelId="{2530B7C6-9AA0-4468-BEA8-33185E5CED32}" type="presParOf" srcId="{C2B71AAB-FB17-46AB-8FC1-BE8C243D63B9}" destId="{A65B5692-1222-4E81-9CB9-2A85C5C63EF4}" srcOrd="2" destOrd="0" presId="urn:microsoft.com/office/officeart/2005/8/layout/orgChart1"/>
    <dgm:cxn modelId="{BD1CB804-C37C-4E39-87F5-B4E0E4DF4C53}" type="presParOf" srcId="{EB85DDF8-AA44-4E41-AFE4-237CC18B71A3}" destId="{A3EFF428-3642-4F9A-AFEA-9A5FD0F08C0E}" srcOrd="2" destOrd="0" presId="urn:microsoft.com/office/officeart/2005/8/layout/orgChart1"/>
    <dgm:cxn modelId="{72362A39-8B15-4319-8744-4BFD3837090D}" type="presParOf" srcId="{EB85DDF8-AA44-4E41-AFE4-237CC18B71A3}" destId="{D8AE0190-0CDB-4B1E-B0B9-2CBDE34FEDB7}" srcOrd="3" destOrd="0" presId="urn:microsoft.com/office/officeart/2005/8/layout/orgChart1"/>
    <dgm:cxn modelId="{73F60669-C2EC-4EC5-891D-07199F2CBA98}" type="presParOf" srcId="{D8AE0190-0CDB-4B1E-B0B9-2CBDE34FEDB7}" destId="{5B7A1FE2-9AD6-4BEF-BFDD-661DBDBA96DF}" srcOrd="0" destOrd="0" presId="urn:microsoft.com/office/officeart/2005/8/layout/orgChart1"/>
    <dgm:cxn modelId="{B14B334D-CEC3-41B3-AD69-13E8F94912D4}" type="presParOf" srcId="{5B7A1FE2-9AD6-4BEF-BFDD-661DBDBA96DF}" destId="{464FBB3A-9C5C-436C-BB8C-EA5C702A9105}" srcOrd="0" destOrd="0" presId="urn:microsoft.com/office/officeart/2005/8/layout/orgChart1"/>
    <dgm:cxn modelId="{FB7134C9-8E5F-4F1B-8744-37D915967330}" type="presParOf" srcId="{5B7A1FE2-9AD6-4BEF-BFDD-661DBDBA96DF}" destId="{C6707D77-365B-4F95-AC99-6EAEA34E3E0E}" srcOrd="1" destOrd="0" presId="urn:microsoft.com/office/officeart/2005/8/layout/orgChart1"/>
    <dgm:cxn modelId="{FD59D5CC-0DB8-4EA3-BAEA-7E71297E5F21}" type="presParOf" srcId="{D8AE0190-0CDB-4B1E-B0B9-2CBDE34FEDB7}" destId="{0B469D6C-D70C-4AD7-A941-CE128CD309A8}" srcOrd="1" destOrd="0" presId="urn:microsoft.com/office/officeart/2005/8/layout/orgChart1"/>
    <dgm:cxn modelId="{E5895473-9792-4E2C-9288-19A068A46EA1}" type="presParOf" srcId="{0B469D6C-D70C-4AD7-A941-CE128CD309A8}" destId="{CD2D3A1B-4989-489D-9206-27DF33D15CE9}" srcOrd="0" destOrd="0" presId="urn:microsoft.com/office/officeart/2005/8/layout/orgChart1"/>
    <dgm:cxn modelId="{6B3BAF4C-6CCD-43A0-8293-7CFB1E91BD45}" type="presParOf" srcId="{0B469D6C-D70C-4AD7-A941-CE128CD309A8}" destId="{E7F28A09-7E3E-43FD-A8A9-5B8A0DED0760}" srcOrd="1" destOrd="0" presId="urn:microsoft.com/office/officeart/2005/8/layout/orgChart1"/>
    <dgm:cxn modelId="{8B5EE25E-817F-430B-8397-92AB5AD7FE42}" type="presParOf" srcId="{E7F28A09-7E3E-43FD-A8A9-5B8A0DED0760}" destId="{CD20AAFC-2CD8-44D7-A8C4-3981DCB84727}" srcOrd="0" destOrd="0" presId="urn:microsoft.com/office/officeart/2005/8/layout/orgChart1"/>
    <dgm:cxn modelId="{63AD874D-CA24-4A10-9A5D-7D523B723889}" type="presParOf" srcId="{CD20AAFC-2CD8-44D7-A8C4-3981DCB84727}" destId="{09C62A1C-C103-431C-8066-85B33D049A4B}" srcOrd="0" destOrd="0" presId="urn:microsoft.com/office/officeart/2005/8/layout/orgChart1"/>
    <dgm:cxn modelId="{B7C1BD39-7D42-413A-8D9E-0C7F00E2443B}" type="presParOf" srcId="{CD20AAFC-2CD8-44D7-A8C4-3981DCB84727}" destId="{566D0E7B-2479-481A-AFF2-4103A47EB390}" srcOrd="1" destOrd="0" presId="urn:microsoft.com/office/officeart/2005/8/layout/orgChart1"/>
    <dgm:cxn modelId="{977E403C-6D3B-4282-965A-1BFB4ADCB119}" type="presParOf" srcId="{E7F28A09-7E3E-43FD-A8A9-5B8A0DED0760}" destId="{62D293B2-CB45-414B-98FE-DC857B72F8A5}" srcOrd="1" destOrd="0" presId="urn:microsoft.com/office/officeart/2005/8/layout/orgChart1"/>
    <dgm:cxn modelId="{7B071F26-050F-403F-9AEC-9F24B1EB4766}" type="presParOf" srcId="{E7F28A09-7E3E-43FD-A8A9-5B8A0DED0760}" destId="{4917ADEE-C5C2-418D-9737-CCF67B644EA6}" srcOrd="2" destOrd="0" presId="urn:microsoft.com/office/officeart/2005/8/layout/orgChart1"/>
    <dgm:cxn modelId="{C3FD142C-914F-4CC3-BFD9-66A9A4F9DF03}" type="presParOf" srcId="{0B469D6C-D70C-4AD7-A941-CE128CD309A8}" destId="{13AB9024-70DB-47AA-AED6-471308CC805D}" srcOrd="2" destOrd="0" presId="urn:microsoft.com/office/officeart/2005/8/layout/orgChart1"/>
    <dgm:cxn modelId="{18D75438-AFE0-4E3B-AD87-C3AA5037BCEC}" type="presParOf" srcId="{0B469D6C-D70C-4AD7-A941-CE128CD309A8}" destId="{1A65FF65-53E0-471C-BEA9-EBB1CFFD1D7F}" srcOrd="3" destOrd="0" presId="urn:microsoft.com/office/officeart/2005/8/layout/orgChart1"/>
    <dgm:cxn modelId="{198F464C-8E16-4656-8DB6-7211A6C00323}" type="presParOf" srcId="{1A65FF65-53E0-471C-BEA9-EBB1CFFD1D7F}" destId="{AF84930C-2C1B-4F01-A005-6CD53524E6EA}" srcOrd="0" destOrd="0" presId="urn:microsoft.com/office/officeart/2005/8/layout/orgChart1"/>
    <dgm:cxn modelId="{76D77080-0EE0-4F61-9162-B1F72588B6D1}" type="presParOf" srcId="{AF84930C-2C1B-4F01-A005-6CD53524E6EA}" destId="{35B5B793-13FF-4DAD-A09F-97DF30DAF20C}" srcOrd="0" destOrd="0" presId="urn:microsoft.com/office/officeart/2005/8/layout/orgChart1"/>
    <dgm:cxn modelId="{A3F5BAD6-22B4-45AC-AF7F-1CF987ECFADD}" type="presParOf" srcId="{AF84930C-2C1B-4F01-A005-6CD53524E6EA}" destId="{484C0E06-9800-4B5E-9F0D-37645E4CF06E}" srcOrd="1" destOrd="0" presId="urn:microsoft.com/office/officeart/2005/8/layout/orgChart1"/>
    <dgm:cxn modelId="{2563FC6B-4DD6-4516-AC8E-2E0A0ED76C40}" type="presParOf" srcId="{1A65FF65-53E0-471C-BEA9-EBB1CFFD1D7F}" destId="{F6D397B1-E89A-4482-B0B2-AF99BBC42D84}" srcOrd="1" destOrd="0" presId="urn:microsoft.com/office/officeart/2005/8/layout/orgChart1"/>
    <dgm:cxn modelId="{322D7E7C-2880-4F3B-87A0-F3D6CE2B1C29}" type="presParOf" srcId="{1A65FF65-53E0-471C-BEA9-EBB1CFFD1D7F}" destId="{AE484C0F-A857-4AEF-AE39-3230E7616BC8}" srcOrd="2" destOrd="0" presId="urn:microsoft.com/office/officeart/2005/8/layout/orgChart1"/>
    <dgm:cxn modelId="{C0641D05-A32D-4164-883C-0039495B391B}" type="presParOf" srcId="{0B469D6C-D70C-4AD7-A941-CE128CD309A8}" destId="{4A99D783-1EB2-4901-8BB3-7B098249F402}" srcOrd="4" destOrd="0" presId="urn:microsoft.com/office/officeart/2005/8/layout/orgChart1"/>
    <dgm:cxn modelId="{15210ED2-4AE7-4BF1-93F1-2C9B1E9D131B}" type="presParOf" srcId="{0B469D6C-D70C-4AD7-A941-CE128CD309A8}" destId="{59DAE3DA-3E4A-4C53-A21A-83076197FE0A}" srcOrd="5" destOrd="0" presId="urn:microsoft.com/office/officeart/2005/8/layout/orgChart1"/>
    <dgm:cxn modelId="{483833E7-0B9D-41EC-B61A-5BFFF8FB24D4}" type="presParOf" srcId="{59DAE3DA-3E4A-4C53-A21A-83076197FE0A}" destId="{A5C06926-3644-4993-B7D9-29D71423AFF9}" srcOrd="0" destOrd="0" presId="urn:microsoft.com/office/officeart/2005/8/layout/orgChart1"/>
    <dgm:cxn modelId="{5D318481-31C1-4B63-AE57-DA85A45CF510}" type="presParOf" srcId="{A5C06926-3644-4993-B7D9-29D71423AFF9}" destId="{D4131042-8234-457D-9CBE-3DAD361FE601}" srcOrd="0" destOrd="0" presId="urn:microsoft.com/office/officeart/2005/8/layout/orgChart1"/>
    <dgm:cxn modelId="{1C4088BF-67A3-4E95-8D38-7D2368734DFF}" type="presParOf" srcId="{A5C06926-3644-4993-B7D9-29D71423AFF9}" destId="{5EE32F30-2418-46C0-8596-D0170C3495CC}" srcOrd="1" destOrd="0" presId="urn:microsoft.com/office/officeart/2005/8/layout/orgChart1"/>
    <dgm:cxn modelId="{55680489-E5D8-4221-AD7B-D9140A724982}" type="presParOf" srcId="{59DAE3DA-3E4A-4C53-A21A-83076197FE0A}" destId="{BCBB3C10-F0EB-403D-A57E-7B8DCEC516C6}" srcOrd="1" destOrd="0" presId="urn:microsoft.com/office/officeart/2005/8/layout/orgChart1"/>
    <dgm:cxn modelId="{7BD0942D-E5EC-4E1F-852D-1C192216A4C2}" type="presParOf" srcId="{59DAE3DA-3E4A-4C53-A21A-83076197FE0A}" destId="{4505747E-3ED3-4FC3-B0BE-9A28EDA434C2}" srcOrd="2" destOrd="0" presId="urn:microsoft.com/office/officeart/2005/8/layout/orgChart1"/>
    <dgm:cxn modelId="{437919E3-9D05-4096-BDCE-0B071B1DC398}" type="presParOf" srcId="{0B469D6C-D70C-4AD7-A941-CE128CD309A8}" destId="{4153E86A-C443-4947-A0F2-3E158573DCD4}" srcOrd="6" destOrd="0" presId="urn:microsoft.com/office/officeart/2005/8/layout/orgChart1"/>
    <dgm:cxn modelId="{8F2393E4-9E2C-4954-9BA3-28D716F071F1}" type="presParOf" srcId="{0B469D6C-D70C-4AD7-A941-CE128CD309A8}" destId="{1182398B-9B4D-4D1A-A114-B3BF93E16912}" srcOrd="7" destOrd="0" presId="urn:microsoft.com/office/officeart/2005/8/layout/orgChart1"/>
    <dgm:cxn modelId="{45CBB201-D12C-4EBF-84E3-7E9DEC1D0C59}" type="presParOf" srcId="{1182398B-9B4D-4D1A-A114-B3BF93E16912}" destId="{3DC1223B-C08F-4165-83AB-C0FB8F9903EC}" srcOrd="0" destOrd="0" presId="urn:microsoft.com/office/officeart/2005/8/layout/orgChart1"/>
    <dgm:cxn modelId="{17EB0027-B2C8-41A0-A53C-E9862E89CCC5}" type="presParOf" srcId="{3DC1223B-C08F-4165-83AB-C0FB8F9903EC}" destId="{8CEEF7D0-11AA-4E02-850F-2A108E396944}" srcOrd="0" destOrd="0" presId="urn:microsoft.com/office/officeart/2005/8/layout/orgChart1"/>
    <dgm:cxn modelId="{03DFE845-1FF2-4811-828F-6F631277784F}" type="presParOf" srcId="{3DC1223B-C08F-4165-83AB-C0FB8F9903EC}" destId="{63F724E8-6670-45A1-BA90-D29E4AA5BF5D}" srcOrd="1" destOrd="0" presId="urn:microsoft.com/office/officeart/2005/8/layout/orgChart1"/>
    <dgm:cxn modelId="{917E5B40-F91D-4E8A-AC85-054910DB2A88}" type="presParOf" srcId="{1182398B-9B4D-4D1A-A114-B3BF93E16912}" destId="{7D804E16-15DC-48D9-91FD-087E9FCB92C5}" srcOrd="1" destOrd="0" presId="urn:microsoft.com/office/officeart/2005/8/layout/orgChart1"/>
    <dgm:cxn modelId="{4C7FBF16-90E3-43EB-B124-1CBE0F1AA585}" type="presParOf" srcId="{1182398B-9B4D-4D1A-A114-B3BF93E16912}" destId="{CBC1789F-E52F-4FAA-B140-35C0355068E1}" srcOrd="2" destOrd="0" presId="urn:microsoft.com/office/officeart/2005/8/layout/orgChart1"/>
    <dgm:cxn modelId="{2A59BBBA-D0E1-4662-8B6D-E6D1B1E26C21}" type="presParOf" srcId="{D8AE0190-0CDB-4B1E-B0B9-2CBDE34FEDB7}" destId="{5FCD1C92-842D-42A3-9402-71E0319D0FE9}" srcOrd="2" destOrd="0" presId="urn:microsoft.com/office/officeart/2005/8/layout/orgChart1"/>
    <dgm:cxn modelId="{D846F36F-91D1-4A15-8C14-429CF02BA318}" type="presParOf" srcId="{EB85DDF8-AA44-4E41-AFE4-237CC18B71A3}" destId="{8FE4A73C-D89C-43AB-A352-BBD48DD8841E}" srcOrd="4" destOrd="0" presId="urn:microsoft.com/office/officeart/2005/8/layout/orgChart1"/>
    <dgm:cxn modelId="{468C62C6-AD55-4C7E-B9B9-96242C816ACF}" type="presParOf" srcId="{EB85DDF8-AA44-4E41-AFE4-237CC18B71A3}" destId="{5B3085B6-CB87-4852-BE59-EC0C82D3A1F0}" srcOrd="5" destOrd="0" presId="urn:microsoft.com/office/officeart/2005/8/layout/orgChart1"/>
    <dgm:cxn modelId="{C9216714-4DE6-4ACC-8B02-B8E9EBB1B6DA}" type="presParOf" srcId="{5B3085B6-CB87-4852-BE59-EC0C82D3A1F0}" destId="{21D24D81-E232-4CB0-973A-267E2DED6E80}" srcOrd="0" destOrd="0" presId="urn:microsoft.com/office/officeart/2005/8/layout/orgChart1"/>
    <dgm:cxn modelId="{2D84130A-7D6E-4256-A426-ECE837385EE4}" type="presParOf" srcId="{21D24D81-E232-4CB0-973A-267E2DED6E80}" destId="{81DCB6B6-6C57-4C51-8112-C0E527F59F8F}" srcOrd="0" destOrd="0" presId="urn:microsoft.com/office/officeart/2005/8/layout/orgChart1"/>
    <dgm:cxn modelId="{5BAC322E-FB7B-4B7A-B755-AF7EC2079B51}" type="presParOf" srcId="{21D24D81-E232-4CB0-973A-267E2DED6E80}" destId="{2625EF90-70D1-4D3D-ABF2-B779F4EE5AD0}" srcOrd="1" destOrd="0" presId="urn:microsoft.com/office/officeart/2005/8/layout/orgChart1"/>
    <dgm:cxn modelId="{C78DCE9B-EDB3-45DA-9DD9-63E38C59F7E9}" type="presParOf" srcId="{5B3085B6-CB87-4852-BE59-EC0C82D3A1F0}" destId="{54338D32-4E58-4921-B560-DDE410267557}" srcOrd="1" destOrd="0" presId="urn:microsoft.com/office/officeart/2005/8/layout/orgChart1"/>
    <dgm:cxn modelId="{5830173D-B0A1-4058-BCF5-AB82B88E43FF}" type="presParOf" srcId="{5B3085B6-CB87-4852-BE59-EC0C82D3A1F0}" destId="{9C3722DC-6B31-4D86-95C4-DF3934B3541A}" srcOrd="2" destOrd="0" presId="urn:microsoft.com/office/officeart/2005/8/layout/orgChart1"/>
    <dgm:cxn modelId="{6CAF900E-6BF1-4BFF-AA7E-F9AC3D388504}" type="presParOf" srcId="{8C005A54-FA0F-4999-933A-DBE9B49AF9E0}" destId="{7C989D93-5F44-4D4A-8FB2-ACEF4E2DFF65}" srcOrd="2" destOrd="0" presId="urn:microsoft.com/office/officeart/2005/8/layout/orgChart1"/>
    <dgm:cxn modelId="{B4E69B78-3009-4458-98A7-03ED85DF1A78}" type="presParOf" srcId="{7C989D93-5F44-4D4A-8FB2-ACEF4E2DFF65}" destId="{488B8648-06F9-4663-8DF5-DC747D8EED97}" srcOrd="0" destOrd="0" presId="urn:microsoft.com/office/officeart/2005/8/layout/orgChart1"/>
    <dgm:cxn modelId="{DF77626F-F4F6-49EE-8575-E4703A8C4A4D}" type="presParOf" srcId="{7C989D93-5F44-4D4A-8FB2-ACEF4E2DFF65}" destId="{BF1371DF-53E2-4C1A-A745-1172B842C303}" srcOrd="1" destOrd="0" presId="urn:microsoft.com/office/officeart/2005/8/layout/orgChart1"/>
    <dgm:cxn modelId="{346D02C5-BB8D-40CE-8120-FB0493A7054D}" type="presParOf" srcId="{BF1371DF-53E2-4C1A-A745-1172B842C303}" destId="{05CD095C-2C2F-41CE-AF58-003A404D1AE5}" srcOrd="0" destOrd="0" presId="urn:microsoft.com/office/officeart/2005/8/layout/orgChart1"/>
    <dgm:cxn modelId="{BA56AA15-A9E2-4A85-B3D2-E9EC89F0FB9B}" type="presParOf" srcId="{05CD095C-2C2F-41CE-AF58-003A404D1AE5}" destId="{A867439C-AF5F-49F1-90E4-E23207C5A01F}" srcOrd="0" destOrd="0" presId="urn:microsoft.com/office/officeart/2005/8/layout/orgChart1"/>
    <dgm:cxn modelId="{7FDC3CF6-A2CB-4455-87A3-1DC8B4C68A5E}" type="presParOf" srcId="{05CD095C-2C2F-41CE-AF58-003A404D1AE5}" destId="{DBFE5316-D138-4257-9890-041A8F4A157F}" srcOrd="1" destOrd="0" presId="urn:microsoft.com/office/officeart/2005/8/layout/orgChart1"/>
    <dgm:cxn modelId="{7DE3A8EF-537E-4698-B922-C0A5BE9D3D07}" type="presParOf" srcId="{BF1371DF-53E2-4C1A-A745-1172B842C303}" destId="{E0A84BF7-9754-4B84-88D7-68AC87E2297C}" srcOrd="1" destOrd="0" presId="urn:microsoft.com/office/officeart/2005/8/layout/orgChart1"/>
    <dgm:cxn modelId="{A48002C5-8154-4213-AE70-0396DAA9F921}" type="presParOf" srcId="{BF1371DF-53E2-4C1A-A745-1172B842C303}" destId="{C5273C20-DF55-4405-BA0F-507633DE851D}" srcOrd="2" destOrd="0" presId="urn:microsoft.com/office/officeart/2005/8/layout/orgChart1"/>
    <dgm:cxn modelId="{454FE3F6-C863-4B23-BF19-15D49E7AABB4}" type="presParOf" srcId="{7C989D93-5F44-4D4A-8FB2-ACEF4E2DFF65}" destId="{BDEF1DA0-A176-4AB0-A628-83320EAA2FF6}" srcOrd="2" destOrd="0" presId="urn:microsoft.com/office/officeart/2005/8/layout/orgChart1"/>
    <dgm:cxn modelId="{5C882E36-4819-4135-B891-707B740660C4}" type="presParOf" srcId="{7C989D93-5F44-4D4A-8FB2-ACEF4E2DFF65}" destId="{590F8D4F-53F5-48B9-AAE3-628D87C50D7E}" srcOrd="3" destOrd="0" presId="urn:microsoft.com/office/officeart/2005/8/layout/orgChart1"/>
    <dgm:cxn modelId="{CC6FF0EF-20AF-4088-8CDD-E64CAA0E78B6}" type="presParOf" srcId="{590F8D4F-53F5-48B9-AAE3-628D87C50D7E}" destId="{8EE464DB-BFC1-4DF1-98A3-A6D19153A5F1}" srcOrd="0" destOrd="0" presId="urn:microsoft.com/office/officeart/2005/8/layout/orgChart1"/>
    <dgm:cxn modelId="{656808FB-8560-4228-B6D9-C0F86107E0BF}" type="presParOf" srcId="{8EE464DB-BFC1-4DF1-98A3-A6D19153A5F1}" destId="{9F90263F-314D-4096-9045-718FB96267A2}" srcOrd="0" destOrd="0" presId="urn:microsoft.com/office/officeart/2005/8/layout/orgChart1"/>
    <dgm:cxn modelId="{C1D078BD-4C72-432A-B7CD-CB2759932A19}" type="presParOf" srcId="{8EE464DB-BFC1-4DF1-98A3-A6D19153A5F1}" destId="{26A3A935-D431-499D-A121-58BF1DFFB697}" srcOrd="1" destOrd="0" presId="urn:microsoft.com/office/officeart/2005/8/layout/orgChart1"/>
    <dgm:cxn modelId="{D660AB5B-FBB1-4291-9626-1578BF0D8E9B}" type="presParOf" srcId="{590F8D4F-53F5-48B9-AAE3-628D87C50D7E}" destId="{BF7EBCEC-AFB7-40CD-BEFC-AB38D826EE97}" srcOrd="1" destOrd="0" presId="urn:microsoft.com/office/officeart/2005/8/layout/orgChart1"/>
    <dgm:cxn modelId="{C1C4A021-77E7-4AE6-845B-E33C47197852}" type="presParOf" srcId="{590F8D4F-53F5-48B9-AAE3-628D87C50D7E}" destId="{89A65929-53B9-4C0E-B0A6-E2DBCCCFE17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EF1DA0-A176-4AB0-A628-83320EAA2FF6}">
      <dsp:nvSpPr>
        <dsp:cNvPr id="0" name=""/>
        <dsp:cNvSpPr/>
      </dsp:nvSpPr>
      <dsp:spPr>
        <a:xfrm>
          <a:off x="3846780" y="1426334"/>
          <a:ext cx="114512" cy="5016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01673"/>
              </a:lnTo>
              <a:lnTo>
                <a:pt x="114512" y="50167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88B8648-06F9-4663-8DF5-DC747D8EED97}">
      <dsp:nvSpPr>
        <dsp:cNvPr id="0" name=""/>
        <dsp:cNvSpPr/>
      </dsp:nvSpPr>
      <dsp:spPr>
        <a:xfrm>
          <a:off x="3732267" y="1426334"/>
          <a:ext cx="114512" cy="501673"/>
        </a:xfrm>
        <a:custGeom>
          <a:avLst/>
          <a:gdLst/>
          <a:ahLst/>
          <a:cxnLst/>
          <a:rect l="0" t="0" r="0" b="0"/>
          <a:pathLst>
            <a:path>
              <a:moveTo>
                <a:pt x="114512" y="0"/>
              </a:moveTo>
              <a:lnTo>
                <a:pt x="114512" y="501673"/>
              </a:lnTo>
              <a:lnTo>
                <a:pt x="0" y="50167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FE4A73C-D89C-43AB-A352-BBD48DD8841E}">
      <dsp:nvSpPr>
        <dsp:cNvPr id="0" name=""/>
        <dsp:cNvSpPr/>
      </dsp:nvSpPr>
      <dsp:spPr>
        <a:xfrm>
          <a:off x="3846780" y="1426334"/>
          <a:ext cx="2639237" cy="10033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88834"/>
              </a:lnTo>
              <a:lnTo>
                <a:pt x="2639237" y="888834"/>
              </a:lnTo>
              <a:lnTo>
                <a:pt x="2639237" y="100334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53E86A-C443-4947-A0F2-3E158573DCD4}">
      <dsp:nvSpPr>
        <dsp:cNvPr id="0" name=""/>
        <dsp:cNvSpPr/>
      </dsp:nvSpPr>
      <dsp:spPr>
        <a:xfrm>
          <a:off x="5166398" y="2974978"/>
          <a:ext cx="1979428" cy="2290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4512"/>
              </a:lnTo>
              <a:lnTo>
                <a:pt x="1979428" y="114512"/>
              </a:lnTo>
              <a:lnTo>
                <a:pt x="1979428" y="22902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A99D783-1EB2-4901-8BB3-7B098249F402}">
      <dsp:nvSpPr>
        <dsp:cNvPr id="0" name=""/>
        <dsp:cNvSpPr/>
      </dsp:nvSpPr>
      <dsp:spPr>
        <a:xfrm>
          <a:off x="5166398" y="2974978"/>
          <a:ext cx="659809" cy="2290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4512"/>
              </a:lnTo>
              <a:lnTo>
                <a:pt x="659809" y="114512"/>
              </a:lnTo>
              <a:lnTo>
                <a:pt x="659809" y="22902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AB9024-70DB-47AA-AED6-471308CC805D}">
      <dsp:nvSpPr>
        <dsp:cNvPr id="0" name=""/>
        <dsp:cNvSpPr/>
      </dsp:nvSpPr>
      <dsp:spPr>
        <a:xfrm>
          <a:off x="4506589" y="2974978"/>
          <a:ext cx="659809" cy="229024"/>
        </a:xfrm>
        <a:custGeom>
          <a:avLst/>
          <a:gdLst/>
          <a:ahLst/>
          <a:cxnLst/>
          <a:rect l="0" t="0" r="0" b="0"/>
          <a:pathLst>
            <a:path>
              <a:moveTo>
                <a:pt x="659809" y="0"/>
              </a:moveTo>
              <a:lnTo>
                <a:pt x="659809" y="114512"/>
              </a:lnTo>
              <a:lnTo>
                <a:pt x="0" y="114512"/>
              </a:lnTo>
              <a:lnTo>
                <a:pt x="0" y="22902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2D3A1B-4989-489D-9206-27DF33D15CE9}">
      <dsp:nvSpPr>
        <dsp:cNvPr id="0" name=""/>
        <dsp:cNvSpPr/>
      </dsp:nvSpPr>
      <dsp:spPr>
        <a:xfrm>
          <a:off x="3186970" y="2974978"/>
          <a:ext cx="1979428" cy="229024"/>
        </a:xfrm>
        <a:custGeom>
          <a:avLst/>
          <a:gdLst/>
          <a:ahLst/>
          <a:cxnLst/>
          <a:rect l="0" t="0" r="0" b="0"/>
          <a:pathLst>
            <a:path>
              <a:moveTo>
                <a:pt x="1979428" y="0"/>
              </a:moveTo>
              <a:lnTo>
                <a:pt x="1979428" y="114512"/>
              </a:lnTo>
              <a:lnTo>
                <a:pt x="0" y="114512"/>
              </a:lnTo>
              <a:lnTo>
                <a:pt x="0" y="22902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3EFF428-3642-4F9A-AFEA-9A5FD0F08C0E}">
      <dsp:nvSpPr>
        <dsp:cNvPr id="0" name=""/>
        <dsp:cNvSpPr/>
      </dsp:nvSpPr>
      <dsp:spPr>
        <a:xfrm>
          <a:off x="3846780" y="1426334"/>
          <a:ext cx="1319618" cy="10033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88834"/>
              </a:lnTo>
              <a:lnTo>
                <a:pt x="1319618" y="888834"/>
              </a:lnTo>
              <a:lnTo>
                <a:pt x="1319618" y="100334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F21009D-9AA4-4002-ADB0-7C47C40C1ED1}">
      <dsp:nvSpPr>
        <dsp:cNvPr id="0" name=""/>
        <dsp:cNvSpPr/>
      </dsp:nvSpPr>
      <dsp:spPr>
        <a:xfrm>
          <a:off x="1207542" y="2974978"/>
          <a:ext cx="114512" cy="5016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01673"/>
              </a:lnTo>
              <a:lnTo>
                <a:pt x="114512" y="50167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F37BC6-A5C8-4470-B392-6F3A08E72DC6}">
      <dsp:nvSpPr>
        <dsp:cNvPr id="0" name=""/>
        <dsp:cNvSpPr/>
      </dsp:nvSpPr>
      <dsp:spPr>
        <a:xfrm>
          <a:off x="1093029" y="2974978"/>
          <a:ext cx="114512" cy="501673"/>
        </a:xfrm>
        <a:custGeom>
          <a:avLst/>
          <a:gdLst/>
          <a:ahLst/>
          <a:cxnLst/>
          <a:rect l="0" t="0" r="0" b="0"/>
          <a:pathLst>
            <a:path>
              <a:moveTo>
                <a:pt x="114512" y="0"/>
              </a:moveTo>
              <a:lnTo>
                <a:pt x="114512" y="501673"/>
              </a:lnTo>
              <a:lnTo>
                <a:pt x="0" y="50167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67DE151-7BD4-4CDB-A733-EE895E73B4FB}">
      <dsp:nvSpPr>
        <dsp:cNvPr id="0" name=""/>
        <dsp:cNvSpPr/>
      </dsp:nvSpPr>
      <dsp:spPr>
        <a:xfrm>
          <a:off x="1207542" y="1426334"/>
          <a:ext cx="2639237" cy="1003346"/>
        </a:xfrm>
        <a:custGeom>
          <a:avLst/>
          <a:gdLst/>
          <a:ahLst/>
          <a:cxnLst/>
          <a:rect l="0" t="0" r="0" b="0"/>
          <a:pathLst>
            <a:path>
              <a:moveTo>
                <a:pt x="2639237" y="0"/>
              </a:moveTo>
              <a:lnTo>
                <a:pt x="2639237" y="888834"/>
              </a:lnTo>
              <a:lnTo>
                <a:pt x="0" y="888834"/>
              </a:lnTo>
              <a:lnTo>
                <a:pt x="0" y="100334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32E1A6B-7934-4107-A521-FEB73B7B9520}">
      <dsp:nvSpPr>
        <dsp:cNvPr id="0" name=""/>
        <dsp:cNvSpPr/>
      </dsp:nvSpPr>
      <dsp:spPr>
        <a:xfrm>
          <a:off x="3106304" y="881037"/>
          <a:ext cx="1480950" cy="54529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700" b="1" kern="1200" cap="small" baseline="0" dirty="0">
              <a:solidFill>
                <a:schemeClr val="bg1"/>
              </a:solidFill>
              <a:latin typeface="Arial Narrow" panose="020B0606020202030204" pitchFamily="34" charset="0"/>
              <a:ea typeface="+mn-ea"/>
              <a:cs typeface="+mn-cs"/>
            </a:rPr>
            <a:t>Management</a:t>
          </a:r>
          <a:r>
            <a:rPr lang="de-DE" sz="1100" kern="1200" cap="small" baseline="0" dirty="0"/>
            <a:t> </a:t>
          </a:r>
        </a:p>
      </dsp:txBody>
      <dsp:txXfrm>
        <a:off x="3106304" y="881037"/>
        <a:ext cx="1480950" cy="545297"/>
      </dsp:txXfrm>
    </dsp:sp>
    <dsp:sp modelId="{B7C9766B-3369-47C5-BD35-1ACC7C28A34E}">
      <dsp:nvSpPr>
        <dsp:cNvPr id="0" name=""/>
        <dsp:cNvSpPr/>
      </dsp:nvSpPr>
      <dsp:spPr>
        <a:xfrm>
          <a:off x="662245" y="2429681"/>
          <a:ext cx="1090594" cy="545297"/>
        </a:xfrm>
        <a:prstGeom prst="rect">
          <a:avLst/>
        </a:prstGeom>
        <a:solidFill>
          <a:srgbClr val="88E28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400" kern="1200" dirty="0" err="1">
              <a:solidFill>
                <a:schemeClr val="tx1">
                  <a:lumMod val="85000"/>
                  <a:lumOff val="15000"/>
                </a:schemeClr>
              </a:solidFill>
            </a:rPr>
            <a:t>Servicing</a:t>
          </a:r>
          <a:r>
            <a:rPr lang="de-DE" sz="1400" kern="1200" dirty="0">
              <a:solidFill>
                <a:schemeClr val="tx1">
                  <a:lumMod val="85000"/>
                  <a:lumOff val="15000"/>
                </a:schemeClr>
              </a:solidFill>
            </a:rPr>
            <a:t> / Maintenance</a:t>
          </a:r>
        </a:p>
      </dsp:txBody>
      <dsp:txXfrm>
        <a:off x="662245" y="2429681"/>
        <a:ext cx="1090594" cy="545297"/>
      </dsp:txXfrm>
    </dsp:sp>
    <dsp:sp modelId="{7C3D03F6-F33D-4773-B174-36D79AC876E9}">
      <dsp:nvSpPr>
        <dsp:cNvPr id="0" name=""/>
        <dsp:cNvSpPr/>
      </dsp:nvSpPr>
      <dsp:spPr>
        <a:xfrm>
          <a:off x="2435" y="3204003"/>
          <a:ext cx="1090594" cy="545297"/>
        </a:xfrm>
        <a:prstGeom prst="rect">
          <a:avLst/>
        </a:prstGeom>
        <a:solidFill>
          <a:srgbClr val="C6F2C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200" kern="1200" dirty="0" err="1">
              <a:solidFill>
                <a:schemeClr val="tx1">
                  <a:lumMod val="85000"/>
                  <a:lumOff val="15000"/>
                </a:schemeClr>
              </a:solidFill>
            </a:rPr>
            <a:t>Electrician</a:t>
          </a:r>
          <a:endParaRPr lang="de-DE" sz="1200" kern="1200" dirty="0">
            <a:solidFill>
              <a:schemeClr val="tx1">
                <a:lumMod val="85000"/>
                <a:lumOff val="15000"/>
              </a:schemeClr>
            </a:solidFill>
          </a:endParaRPr>
        </a:p>
      </dsp:txBody>
      <dsp:txXfrm>
        <a:off x="2435" y="3204003"/>
        <a:ext cx="1090594" cy="545297"/>
      </dsp:txXfrm>
    </dsp:sp>
    <dsp:sp modelId="{2500D7F5-2CED-464A-9998-7180EA9BF0EC}">
      <dsp:nvSpPr>
        <dsp:cNvPr id="0" name=""/>
        <dsp:cNvSpPr/>
      </dsp:nvSpPr>
      <dsp:spPr>
        <a:xfrm>
          <a:off x="1322054" y="3204003"/>
          <a:ext cx="1090594" cy="545297"/>
        </a:xfrm>
        <a:prstGeom prst="rect">
          <a:avLst/>
        </a:prstGeom>
        <a:solidFill>
          <a:srgbClr val="C6F2C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200" kern="1200" dirty="0" err="1">
              <a:solidFill>
                <a:schemeClr val="tx1">
                  <a:lumMod val="85000"/>
                  <a:lumOff val="15000"/>
                </a:schemeClr>
              </a:solidFill>
            </a:rPr>
            <a:t>Locksmith</a:t>
          </a:r>
          <a:endParaRPr lang="de-DE" sz="1200" kern="1200" dirty="0">
            <a:solidFill>
              <a:schemeClr val="tx1">
                <a:lumMod val="85000"/>
                <a:lumOff val="15000"/>
              </a:schemeClr>
            </a:solidFill>
          </a:endParaRPr>
        </a:p>
      </dsp:txBody>
      <dsp:txXfrm>
        <a:off x="1322054" y="3204003"/>
        <a:ext cx="1090594" cy="545297"/>
      </dsp:txXfrm>
    </dsp:sp>
    <dsp:sp modelId="{464FBB3A-9C5C-436C-BB8C-EA5C702A9105}">
      <dsp:nvSpPr>
        <dsp:cNvPr id="0" name=""/>
        <dsp:cNvSpPr/>
      </dsp:nvSpPr>
      <dsp:spPr>
        <a:xfrm>
          <a:off x="4621101" y="2429681"/>
          <a:ext cx="1090594" cy="545297"/>
        </a:xfrm>
        <a:prstGeom prst="rect">
          <a:avLst/>
        </a:prstGeom>
        <a:solidFill>
          <a:srgbClr val="88E28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400" kern="1200" dirty="0" err="1">
              <a:solidFill>
                <a:schemeClr val="tx1">
                  <a:lumMod val="85000"/>
                  <a:lumOff val="15000"/>
                </a:schemeClr>
              </a:solidFill>
            </a:rPr>
            <a:t>Production</a:t>
          </a:r>
          <a:r>
            <a:rPr lang="de-DE" sz="1400" kern="1200" dirty="0">
              <a:solidFill>
                <a:schemeClr val="tx1">
                  <a:lumMod val="85000"/>
                  <a:lumOff val="15000"/>
                </a:schemeClr>
              </a:solidFill>
            </a:rPr>
            <a:t> Manager</a:t>
          </a:r>
        </a:p>
      </dsp:txBody>
      <dsp:txXfrm>
        <a:off x="4621101" y="2429681"/>
        <a:ext cx="1090594" cy="545297"/>
      </dsp:txXfrm>
    </dsp:sp>
    <dsp:sp modelId="{09C62A1C-C103-431C-8066-85B33D049A4B}">
      <dsp:nvSpPr>
        <dsp:cNvPr id="0" name=""/>
        <dsp:cNvSpPr/>
      </dsp:nvSpPr>
      <dsp:spPr>
        <a:xfrm>
          <a:off x="2641673" y="3204003"/>
          <a:ext cx="1090594" cy="545297"/>
        </a:xfrm>
        <a:prstGeom prst="rect">
          <a:avLst/>
        </a:prstGeom>
        <a:solidFill>
          <a:srgbClr val="C6F2C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200" kern="1200" dirty="0">
              <a:solidFill>
                <a:schemeClr val="tx1">
                  <a:lumMod val="85000"/>
                  <a:lumOff val="15000"/>
                </a:schemeClr>
              </a:solidFill>
            </a:rPr>
            <a:t>Plant </a:t>
          </a:r>
          <a:r>
            <a:rPr lang="de-DE" sz="1200" kern="1200" dirty="0" err="1">
              <a:solidFill>
                <a:schemeClr val="tx1">
                  <a:lumMod val="85000"/>
                  <a:lumOff val="15000"/>
                </a:schemeClr>
              </a:solidFill>
            </a:rPr>
            <a:t>designing</a:t>
          </a:r>
          <a:endParaRPr lang="de-DE" sz="1200" kern="1200" dirty="0">
            <a:solidFill>
              <a:schemeClr val="tx1">
                <a:lumMod val="85000"/>
                <a:lumOff val="15000"/>
              </a:schemeClr>
            </a:solidFill>
          </a:endParaRPr>
        </a:p>
      </dsp:txBody>
      <dsp:txXfrm>
        <a:off x="2641673" y="3204003"/>
        <a:ext cx="1090594" cy="545297"/>
      </dsp:txXfrm>
    </dsp:sp>
    <dsp:sp modelId="{35B5B793-13FF-4DAD-A09F-97DF30DAF20C}">
      <dsp:nvSpPr>
        <dsp:cNvPr id="0" name=""/>
        <dsp:cNvSpPr/>
      </dsp:nvSpPr>
      <dsp:spPr>
        <a:xfrm>
          <a:off x="3961292" y="3204003"/>
          <a:ext cx="1090594" cy="545297"/>
        </a:xfrm>
        <a:prstGeom prst="rect">
          <a:avLst/>
        </a:prstGeom>
        <a:solidFill>
          <a:srgbClr val="C6F2C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200" kern="1200" dirty="0" err="1">
              <a:solidFill>
                <a:schemeClr val="tx1">
                  <a:lumMod val="85000"/>
                  <a:lumOff val="15000"/>
                </a:schemeClr>
              </a:solidFill>
            </a:rPr>
            <a:t>Production</a:t>
          </a:r>
          <a:r>
            <a:rPr lang="de-DE" sz="1200" kern="1200" dirty="0">
              <a:solidFill>
                <a:schemeClr val="tx1">
                  <a:lumMod val="85000"/>
                  <a:lumOff val="15000"/>
                </a:schemeClr>
              </a:solidFill>
            </a:rPr>
            <a:t> </a:t>
          </a:r>
          <a:r>
            <a:rPr lang="de-DE" sz="1200" kern="1200" dirty="0" err="1">
              <a:solidFill>
                <a:schemeClr val="tx1">
                  <a:lumMod val="85000"/>
                  <a:lumOff val="15000"/>
                </a:schemeClr>
              </a:solidFill>
            </a:rPr>
            <a:t>planning</a:t>
          </a:r>
          <a:endParaRPr lang="de-DE" sz="1200" kern="1200" dirty="0">
            <a:solidFill>
              <a:schemeClr val="tx1">
                <a:lumMod val="85000"/>
                <a:lumOff val="15000"/>
              </a:schemeClr>
            </a:solidFill>
          </a:endParaRPr>
        </a:p>
      </dsp:txBody>
      <dsp:txXfrm>
        <a:off x="3961292" y="3204003"/>
        <a:ext cx="1090594" cy="545297"/>
      </dsp:txXfrm>
    </dsp:sp>
    <dsp:sp modelId="{D4131042-8234-457D-9CBE-3DAD361FE601}">
      <dsp:nvSpPr>
        <dsp:cNvPr id="0" name=""/>
        <dsp:cNvSpPr/>
      </dsp:nvSpPr>
      <dsp:spPr>
        <a:xfrm>
          <a:off x="5280911" y="3204003"/>
          <a:ext cx="1090594" cy="545297"/>
        </a:xfrm>
        <a:prstGeom prst="rect">
          <a:avLst/>
        </a:prstGeom>
        <a:solidFill>
          <a:srgbClr val="C6F2C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200" kern="1200" dirty="0" err="1">
              <a:solidFill>
                <a:schemeClr val="tx1">
                  <a:lumMod val="85000"/>
                  <a:lumOff val="15000"/>
                </a:schemeClr>
              </a:solidFill>
            </a:rPr>
            <a:t>Shift</a:t>
          </a:r>
          <a:r>
            <a:rPr lang="de-DE" sz="1200" kern="1200" dirty="0">
              <a:solidFill>
                <a:schemeClr val="tx1">
                  <a:lumMod val="85000"/>
                  <a:lumOff val="15000"/>
                </a:schemeClr>
              </a:solidFill>
            </a:rPr>
            <a:t> Management</a:t>
          </a:r>
        </a:p>
      </dsp:txBody>
      <dsp:txXfrm>
        <a:off x="5280911" y="3204003"/>
        <a:ext cx="1090594" cy="545297"/>
      </dsp:txXfrm>
    </dsp:sp>
    <dsp:sp modelId="{8CEEF7D0-11AA-4E02-850F-2A108E396944}">
      <dsp:nvSpPr>
        <dsp:cNvPr id="0" name=""/>
        <dsp:cNvSpPr/>
      </dsp:nvSpPr>
      <dsp:spPr>
        <a:xfrm>
          <a:off x="6600530" y="3204003"/>
          <a:ext cx="1090594" cy="545297"/>
        </a:xfrm>
        <a:prstGeom prst="rect">
          <a:avLst/>
        </a:prstGeom>
        <a:solidFill>
          <a:srgbClr val="C6F2C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400" kern="1200" dirty="0">
              <a:solidFill>
                <a:schemeClr val="tx1">
                  <a:lumMod val="85000"/>
                  <a:lumOff val="15000"/>
                </a:schemeClr>
              </a:solidFill>
            </a:rPr>
            <a:t>…</a:t>
          </a:r>
        </a:p>
      </dsp:txBody>
      <dsp:txXfrm>
        <a:off x="6600530" y="3204003"/>
        <a:ext cx="1090594" cy="545297"/>
      </dsp:txXfrm>
    </dsp:sp>
    <dsp:sp modelId="{81DCB6B6-6C57-4C51-8112-C0E527F59F8F}">
      <dsp:nvSpPr>
        <dsp:cNvPr id="0" name=""/>
        <dsp:cNvSpPr/>
      </dsp:nvSpPr>
      <dsp:spPr>
        <a:xfrm>
          <a:off x="5940720" y="2429681"/>
          <a:ext cx="1090594" cy="545297"/>
        </a:xfrm>
        <a:prstGeom prst="rect">
          <a:avLst/>
        </a:prstGeom>
        <a:solidFill>
          <a:srgbClr val="88E28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>
              <a:solidFill>
                <a:schemeClr val="tx1">
                  <a:lumMod val="85000"/>
                  <a:lumOff val="15000"/>
                </a:schemeClr>
              </a:solidFill>
            </a:rPr>
            <a:t>…</a:t>
          </a:r>
        </a:p>
      </dsp:txBody>
      <dsp:txXfrm>
        <a:off x="5940720" y="2429681"/>
        <a:ext cx="1090594" cy="545297"/>
      </dsp:txXfrm>
    </dsp:sp>
    <dsp:sp modelId="{A867439C-AF5F-49F1-90E4-E23207C5A01F}">
      <dsp:nvSpPr>
        <dsp:cNvPr id="0" name=""/>
        <dsp:cNvSpPr/>
      </dsp:nvSpPr>
      <dsp:spPr>
        <a:xfrm>
          <a:off x="2236245" y="1655359"/>
          <a:ext cx="1496022" cy="545297"/>
        </a:xfrm>
        <a:prstGeom prst="rect">
          <a:avLst/>
        </a:prstGeom>
        <a:solidFill>
          <a:srgbClr val="22B88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400" kern="1200" dirty="0"/>
            <a:t>Energy Manager</a:t>
          </a:r>
        </a:p>
      </dsp:txBody>
      <dsp:txXfrm>
        <a:off x="2236245" y="1655359"/>
        <a:ext cx="1496022" cy="545297"/>
      </dsp:txXfrm>
    </dsp:sp>
    <dsp:sp modelId="{9F90263F-314D-4096-9045-718FB96267A2}">
      <dsp:nvSpPr>
        <dsp:cNvPr id="0" name=""/>
        <dsp:cNvSpPr/>
      </dsp:nvSpPr>
      <dsp:spPr>
        <a:xfrm>
          <a:off x="3961292" y="1655359"/>
          <a:ext cx="1519535" cy="545297"/>
        </a:xfrm>
        <a:prstGeom prst="rect">
          <a:avLst/>
        </a:prstGeom>
        <a:solidFill>
          <a:srgbClr val="22B88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400" kern="1200" dirty="0"/>
            <a:t>Quality/HSE </a:t>
          </a:r>
          <a:r>
            <a:rPr lang="de-DE" sz="1400" kern="1200" dirty="0" err="1"/>
            <a:t>Representative</a:t>
          </a:r>
          <a:endParaRPr lang="de-DE" sz="1400" kern="1200" dirty="0"/>
        </a:p>
      </dsp:txBody>
      <dsp:txXfrm>
        <a:off x="3961292" y="1655359"/>
        <a:ext cx="1519535" cy="54529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CFC5FB-F97A-4E37-8AF7-0D822AFB9E15}" type="datetimeFigureOut">
              <a:rPr lang="de-DE" smtClean="0"/>
              <a:t>28.06.2019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238008-0C65-4154-8D74-9AE6A9C91C4D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73297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Ca. 10 Min: Kurze Vorstellungsrunde mit Fokus auf </a:t>
            </a:r>
            <a:r>
              <a:rPr lang="de-DE" baseline="0" dirty="0"/>
              <a:t>Berührungspunkten mit </a:t>
            </a:r>
            <a:r>
              <a:rPr lang="de-DE" baseline="0" dirty="0" err="1"/>
              <a:t>EnMS</a:t>
            </a:r>
            <a:r>
              <a:rPr lang="de-DE" baseline="0" dirty="0"/>
              <a:t> aktuell, Was läuft gut wo hakt es noch. Erwartungen an den Workshop</a:t>
            </a:r>
            <a:endParaRPr lang="de-DE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238008-0C65-4154-8D74-9AE6A9C91C4D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179163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24743" y="1916831"/>
            <a:ext cx="8495708" cy="910952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588F1-3201-4B23-8CC6-B76F35DF04E1}" type="datetime1">
              <a:rPr lang="de-DE" smtClean="0"/>
              <a:t>28.06.2019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Training Unit developed by ÖKOTEC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E12-62BD-41F9-8F3F-A0956C733398}" type="slidenum">
              <a:rPr lang="de-DE" smtClean="0"/>
              <a:t>‹Nº›</a:t>
            </a:fld>
            <a:endParaRPr lang="de-DE"/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370136" y="274638"/>
            <a:ext cx="8403728" cy="490066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889280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9FF79-6402-4730-80FD-0428ABD3D229}" type="datetime1">
              <a:rPr lang="de-DE" smtClean="0"/>
              <a:t>28.06.2019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Training Unit developed by ÖKOTEC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E12-62BD-41F9-8F3F-A0956C733398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699199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70136" y="274638"/>
            <a:ext cx="8403728" cy="490066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94A9C-ADAB-4A76-A803-63E5E84E55EA}" type="datetime1">
              <a:rPr lang="de-DE" smtClean="0"/>
              <a:t>28.06.2019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Training Unit developed by ÖKOTEC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E12-62BD-41F9-8F3F-A0956C733398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835125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659EF-C278-46B6-A03D-8C9E0FC22EBC}" type="datetime1">
              <a:rPr lang="de-DE" smtClean="0"/>
              <a:t>28.06.2019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Training Unit developed by ÖKOTEC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E12-62BD-41F9-8F3F-A0956C733398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252902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70136" y="274638"/>
            <a:ext cx="8403728" cy="490066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900" b="1"/>
            </a:lvl1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B663D-E3AC-4390-AD89-5FCE54314E8E}" type="datetime1">
              <a:rPr lang="de-DE" smtClean="0"/>
              <a:t>28.06.2019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Training Unit developed by ÖKOTEC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E12-62BD-41F9-8F3F-A0956C733398}" type="slidenum">
              <a:rPr lang="de-DE" smtClean="0"/>
              <a:t>‹Nº›</a:t>
            </a:fld>
            <a:endParaRPr lang="de-DE"/>
          </a:p>
        </p:txBody>
      </p:sp>
      <p:sp>
        <p:nvSpPr>
          <p:cNvPr id="8" name="Untertitel 2"/>
          <p:cNvSpPr>
            <a:spLocks noGrp="1"/>
          </p:cNvSpPr>
          <p:nvPr>
            <p:ph type="subTitle" idx="13"/>
          </p:nvPr>
        </p:nvSpPr>
        <p:spPr>
          <a:xfrm>
            <a:off x="370136" y="764704"/>
            <a:ext cx="8402400" cy="288032"/>
          </a:xfrm>
          <a:noFill/>
        </p:spPr>
        <p:txBody>
          <a:bodyPr vert="horz" lIns="91440" tIns="45720" rIns="91440" bIns="45720" rtlCol="0" anchor="ctr">
            <a:noAutofit/>
          </a:bodyPr>
          <a:lstStyle>
            <a:lvl1pPr>
              <a:defRPr lang="de-DE" sz="1300" b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ct val="0"/>
              </a:spcBef>
            </a:pPr>
            <a:r>
              <a:rPr lang="de-DE"/>
              <a:t>Formatvorlage des Untertitelmasters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7831824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49C6A-5A46-4654-BAB6-6BD0D6C50A4B}" type="datetime1">
              <a:rPr lang="de-DE" smtClean="0"/>
              <a:t>28.06.2019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Training Unit developed by ÖKOTEC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E12-62BD-41F9-8F3F-A0956C733398}" type="slidenum">
              <a:rPr lang="de-DE" smtClean="0"/>
              <a:t>‹Nº›</a:t>
            </a:fld>
            <a:endParaRPr lang="de-DE"/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370136" y="4406900"/>
            <a:ext cx="8403728" cy="490066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6057456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70136" y="274638"/>
            <a:ext cx="8403728" cy="490066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000" b="1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000" b="1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AA898-A9B3-42B3-BC34-37771A226E88}" type="datetime1">
              <a:rPr lang="de-DE" smtClean="0"/>
              <a:t>28.06.2019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Training Unit developed by ÖKOTEC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E12-62BD-41F9-8F3F-A0956C733398}" type="slidenum">
              <a:rPr lang="de-DE" smtClean="0"/>
              <a:t>‹Nº›</a:t>
            </a:fld>
            <a:endParaRPr lang="de-DE"/>
          </a:p>
        </p:txBody>
      </p:sp>
      <p:sp>
        <p:nvSpPr>
          <p:cNvPr id="8" name="Untertitel 2"/>
          <p:cNvSpPr>
            <a:spLocks noGrp="1"/>
          </p:cNvSpPr>
          <p:nvPr>
            <p:ph type="subTitle" idx="13"/>
          </p:nvPr>
        </p:nvSpPr>
        <p:spPr>
          <a:xfrm>
            <a:off x="370136" y="764704"/>
            <a:ext cx="8402400" cy="288032"/>
          </a:xfrm>
          <a:noFill/>
        </p:spPr>
        <p:txBody>
          <a:bodyPr vert="horz" lIns="91440" tIns="45720" rIns="91440" bIns="45720" rtlCol="0" anchor="ctr">
            <a:noAutofit/>
          </a:bodyPr>
          <a:lstStyle>
            <a:lvl1pPr>
              <a:defRPr lang="de-DE" sz="1300" b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ct val="0"/>
              </a:spcBef>
            </a:pPr>
            <a:r>
              <a:rPr lang="de-DE"/>
              <a:t>Formatvorlage des Untertitelmasters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4795458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70136" y="274638"/>
            <a:ext cx="8403728" cy="49006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453727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453727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302EF-697F-4BED-BB3C-1149394B88A1}" type="datetime1">
              <a:rPr lang="de-DE" smtClean="0"/>
              <a:t>28.06.2019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Training Unit developed by ÖKOTEC</a:t>
            </a:r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E12-62BD-41F9-8F3F-A0956C733398}" type="slidenum">
              <a:rPr lang="de-DE" smtClean="0"/>
              <a:t>‹Nº›</a:t>
            </a:fld>
            <a:endParaRPr lang="de-DE"/>
          </a:p>
        </p:txBody>
      </p:sp>
      <p:sp>
        <p:nvSpPr>
          <p:cNvPr id="10" name="Untertitel 2"/>
          <p:cNvSpPr>
            <a:spLocks noGrp="1"/>
          </p:cNvSpPr>
          <p:nvPr>
            <p:ph type="subTitle" idx="13"/>
          </p:nvPr>
        </p:nvSpPr>
        <p:spPr>
          <a:xfrm>
            <a:off x="370136" y="764704"/>
            <a:ext cx="8402400" cy="288032"/>
          </a:xfrm>
          <a:noFill/>
        </p:spPr>
        <p:txBody>
          <a:bodyPr vert="horz" lIns="91440" tIns="45720" rIns="91440" bIns="45720" rtlCol="0" anchor="ctr">
            <a:noAutofit/>
          </a:bodyPr>
          <a:lstStyle>
            <a:lvl1pPr>
              <a:defRPr lang="de-DE" sz="1300" b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ct val="0"/>
              </a:spcBef>
            </a:pPr>
            <a:r>
              <a:rPr lang="de-DE"/>
              <a:t>Formatvorlage des Untertitelmasters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9205238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70136" y="274638"/>
            <a:ext cx="8403728" cy="490066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6FD62-C41E-41A6-9897-4A01DB1C829C}" type="datetime1">
              <a:rPr lang="de-DE" smtClean="0"/>
              <a:t>28.06.2019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Training Unit developed by ÖKOTEC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E12-62BD-41F9-8F3F-A0956C733398}" type="slidenum">
              <a:rPr lang="de-DE" smtClean="0"/>
              <a:t>‹Nº›</a:t>
            </a:fld>
            <a:endParaRPr lang="de-DE"/>
          </a:p>
        </p:txBody>
      </p:sp>
      <p:sp>
        <p:nvSpPr>
          <p:cNvPr id="6" name="Untertitel 2"/>
          <p:cNvSpPr>
            <a:spLocks noGrp="1"/>
          </p:cNvSpPr>
          <p:nvPr>
            <p:ph type="subTitle" idx="13"/>
          </p:nvPr>
        </p:nvSpPr>
        <p:spPr>
          <a:xfrm>
            <a:off x="370136" y="764704"/>
            <a:ext cx="8402400" cy="288032"/>
          </a:xfrm>
          <a:noFill/>
        </p:spPr>
        <p:txBody>
          <a:bodyPr vert="horz" lIns="91440" tIns="45720" rIns="91440" bIns="45720" rtlCol="0" anchor="ctr">
            <a:noAutofit/>
          </a:bodyPr>
          <a:lstStyle>
            <a:lvl1pPr>
              <a:defRPr lang="de-DE" sz="1300" b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ct val="0"/>
              </a:spcBef>
            </a:pPr>
            <a:r>
              <a:rPr lang="de-DE"/>
              <a:t>Formatvorlage des Untertitelmasters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5513867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08599-8E77-4928-88E7-40F48D68533B}" type="datetime1">
              <a:rPr lang="de-DE" smtClean="0"/>
              <a:t>28.06.2019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Training Unit developed by ÖKOTEC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E12-62BD-41F9-8F3F-A0956C733398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152371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49831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3EBF3-486A-435D-B663-C4CB1323ECE6}" type="datetime1">
              <a:rPr lang="de-DE" smtClean="0"/>
              <a:t>28.06.2019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Training Unit developed by ÖKOTEC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E12-62BD-41F9-8F3F-A0956C733398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69556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268760"/>
            <a:ext cx="8229600" cy="48574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7092279" y="6432776"/>
            <a:ext cx="755803" cy="18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89031B30-26E2-4E7E-ABEF-AE077BA29EE1}" type="datetime1">
              <a:rPr lang="de-DE" smtClean="0"/>
              <a:t>28.06.2019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979713" y="6436054"/>
            <a:ext cx="5032240" cy="17676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Training Unit developed by ÖKOTEC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862597" y="6432776"/>
            <a:ext cx="514400" cy="180040"/>
          </a:xfrm>
          <a:prstGeom prst="rect">
            <a:avLst/>
          </a:prstGeom>
        </p:spPr>
        <p:txBody>
          <a:bodyPr vert="horz" lIns="91440" tIns="45720" rIns="36000" bIns="45720" rtlCol="0" anchor="ctr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8B3FE12-62BD-41F9-8F3F-A0956C733398}" type="slidenum">
              <a:rPr lang="de-DE" smtClean="0"/>
              <a:pPr/>
              <a:t>‹Nº›</a:t>
            </a:fld>
            <a:endParaRPr lang="de-DE"/>
          </a:p>
        </p:txBody>
      </p:sp>
      <p:pic>
        <p:nvPicPr>
          <p:cNvPr id="10" name="Picture 2" descr="http://www.uniteeurope.org/images/ue/ec.png"/>
          <p:cNvPicPr>
            <a:picLocks noChangeAspect="1" noChangeArrowheads="1"/>
          </p:cNvPicPr>
          <p:nvPr userDrawn="1"/>
        </p:nvPicPr>
        <p:blipFill>
          <a:blip r:embed="rId14"/>
          <a:srcRect l="89568"/>
          <a:stretch>
            <a:fillRect/>
          </a:stretch>
        </p:blipFill>
        <p:spPr bwMode="auto">
          <a:xfrm>
            <a:off x="8372736" y="6332204"/>
            <a:ext cx="462250" cy="337156"/>
          </a:xfrm>
          <a:prstGeom prst="rect">
            <a:avLst/>
          </a:prstGeom>
          <a:noFill/>
        </p:spPr>
      </p:pic>
      <p:sp>
        <p:nvSpPr>
          <p:cNvPr id="11" name="TextBox 17"/>
          <p:cNvSpPr txBox="1"/>
          <p:nvPr userDrawn="1"/>
        </p:nvSpPr>
        <p:spPr>
          <a:xfrm>
            <a:off x="1979712" y="6237312"/>
            <a:ext cx="5032240" cy="19333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defTabSz="713232"/>
            <a:r>
              <a:rPr lang="en-US" sz="800" b="1" baseline="0" dirty="0">
                <a:solidFill>
                  <a:schemeClr val="tx1">
                    <a:lumMod val="75000"/>
                    <a:lumOff val="25000"/>
                  </a:schemeClr>
                </a:solidFill>
                <a:ea typeface="Open Sans Light" panose="020B0306030504020204" pitchFamily="34" charset="0"/>
                <a:cs typeface="Arial" panose="020B0604020202020204" pitchFamily="34" charset="0"/>
              </a:rPr>
              <a:t>Towards a Sustainable Agro-Food Industry. Capacity Building Programmes in Energy Efficiency.</a:t>
            </a:r>
            <a:endParaRPr lang="en-GB" sz="800" b="1" baseline="0" dirty="0">
              <a:solidFill>
                <a:schemeClr val="tx1">
                  <a:lumMod val="75000"/>
                  <a:lumOff val="25000"/>
                </a:schemeClr>
              </a:solidFill>
              <a:ea typeface="Open Sans Light" panose="020B0306030504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6034" y="6298939"/>
            <a:ext cx="1291171" cy="309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itel 1">
            <a:extLst>
              <a:ext uri="{FF2B5EF4-FFF2-40B4-BE49-F238E27FC236}">
                <a16:creationId xmlns:a16="http://schemas.microsoft.com/office/drawing/2014/main" id="{0960165A-39BB-47C4-83A7-A4615C00E3B6}"/>
              </a:ext>
            </a:extLst>
          </p:cNvPr>
          <p:cNvSpPr txBox="1">
            <a:spLocks/>
          </p:cNvSpPr>
          <p:nvPr userDrawn="1"/>
        </p:nvSpPr>
        <p:spPr>
          <a:xfrm>
            <a:off x="370136" y="274638"/>
            <a:ext cx="8006861" cy="490066"/>
          </a:xfrm>
          <a:prstGeom prst="rect">
            <a:avLst/>
          </a:prstGeom>
          <a:solidFill>
            <a:srgbClr val="209298"/>
          </a:solidFill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de-DE" dirty="0"/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3009D469-FF35-4C35-920D-3D76A9354234}"/>
              </a:ext>
            </a:extLst>
          </p:cNvPr>
          <p:cNvSpPr/>
          <p:nvPr userDrawn="1"/>
        </p:nvSpPr>
        <p:spPr>
          <a:xfrm>
            <a:off x="8548873" y="273636"/>
            <a:ext cx="224991" cy="489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5425324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56" r:id="rId9"/>
    <p:sldLayoutId id="2147483657" r:id="rId10"/>
    <p:sldLayoutId id="2147483658" r:id="rId11"/>
    <p:sldLayoutId id="2147483659" r:id="rId12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22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538163" indent="-285750" algn="l" defTabSz="91440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982663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7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431925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82775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12" Type="http://schemas.openxmlformats.org/officeDocument/2006/relationships/image" Target="../media/image1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png"/><Relationship Id="rId9" Type="http://schemas.openxmlformats.org/officeDocument/2006/relationships/image" Target="../media/image10.jpeg"/><Relationship Id="rId1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25"/>
          <p:cNvSpPr txBox="1"/>
          <p:nvPr/>
        </p:nvSpPr>
        <p:spPr>
          <a:xfrm>
            <a:off x="1835696" y="3758277"/>
            <a:ext cx="6567834" cy="89255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de-DE" sz="2600" kern="0" dirty="0">
                <a:ea typeface="ＭＳ Ｐゴシック" pitchFamily="-105" charset="-128"/>
              </a:rPr>
              <a:t>Role Play: Communication &amp; Cooperation in EnMS</a:t>
            </a:r>
            <a:endParaRPr lang="en-GB" sz="2600" b="1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36423" y="5229200"/>
            <a:ext cx="2220053" cy="532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feld 6">
            <a:extLst>
              <a:ext uri="{FF2B5EF4-FFF2-40B4-BE49-F238E27FC236}">
                <a16:creationId xmlns:a16="http://schemas.microsoft.com/office/drawing/2014/main" id="{FF4A8B35-9B30-4F91-8031-AC39C49B3A46}"/>
              </a:ext>
            </a:extLst>
          </p:cNvPr>
          <p:cNvSpPr txBox="1"/>
          <p:nvPr/>
        </p:nvSpPr>
        <p:spPr>
          <a:xfrm>
            <a:off x="881608" y="6201308"/>
            <a:ext cx="1908175" cy="381000"/>
          </a:xfrm>
          <a:prstGeom prst="rect">
            <a:avLst/>
          </a:prstGeom>
          <a:solidFill>
            <a:schemeClr val="lt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This project has received funding from the European Union’s H2020 Coordination Support Action under Grant Agreement No.785047.</a:t>
            </a:r>
            <a:endParaRPr lang="de-DE" sz="11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de-DE" sz="11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9" name="Grafik 28">
            <a:extLst>
              <a:ext uri="{FF2B5EF4-FFF2-40B4-BE49-F238E27FC236}">
                <a16:creationId xmlns:a16="http://schemas.microsoft.com/office/drawing/2014/main" id="{150F95C0-8540-4F30-B067-350D27C33E54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178" y="6244022"/>
            <a:ext cx="448310" cy="298450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DEF234FC-D941-43D0-BAF9-6ADB8B987CA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00" y="-11285"/>
            <a:ext cx="9072500" cy="3576021"/>
          </a:xfrm>
          <a:prstGeom prst="rect">
            <a:avLst/>
          </a:prstGeom>
        </p:spPr>
      </p:pic>
      <p:sp>
        <p:nvSpPr>
          <p:cNvPr id="15" name="Rechteck 14">
            <a:extLst>
              <a:ext uri="{FF2B5EF4-FFF2-40B4-BE49-F238E27FC236}">
                <a16:creationId xmlns:a16="http://schemas.microsoft.com/office/drawing/2014/main" id="{AB6DD39E-A38C-431B-B6BE-A49F7C6D1CC4}"/>
              </a:ext>
            </a:extLst>
          </p:cNvPr>
          <p:cNvSpPr/>
          <p:nvPr/>
        </p:nvSpPr>
        <p:spPr>
          <a:xfrm>
            <a:off x="1835695" y="5332526"/>
            <a:ext cx="431634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>
                <a:solidFill>
                  <a:schemeClr val="accent1"/>
                </a:solidFill>
              </a:rPr>
              <a:t>Towards a Sustainable Agro-Food Industry. </a:t>
            </a:r>
            <a:br>
              <a:rPr lang="en-US" sz="1200" b="1" dirty="0">
                <a:solidFill>
                  <a:schemeClr val="accent1"/>
                </a:solidFill>
              </a:rPr>
            </a:br>
            <a:r>
              <a:rPr lang="en-US" sz="1200" b="1" dirty="0">
                <a:solidFill>
                  <a:schemeClr val="accent1"/>
                </a:solidFill>
              </a:rPr>
              <a:t>Capacity Building Programmes in Energy Efficiency.</a:t>
            </a:r>
            <a:endParaRPr lang="de-DE" sz="1200" dirty="0">
              <a:solidFill>
                <a:schemeClr val="accent1"/>
              </a:solidFill>
            </a:endParaRPr>
          </a:p>
        </p:txBody>
      </p:sp>
      <p:cxnSp>
        <p:nvCxnSpPr>
          <p:cNvPr id="17" name="Gerader Verbinder 16">
            <a:extLst>
              <a:ext uri="{FF2B5EF4-FFF2-40B4-BE49-F238E27FC236}">
                <a16:creationId xmlns:a16="http://schemas.microsoft.com/office/drawing/2014/main" id="{1BAA1C25-ACF0-4932-8419-80346CACD5F0}"/>
              </a:ext>
            </a:extLst>
          </p:cNvPr>
          <p:cNvCxnSpPr>
            <a:cxnSpLocks/>
          </p:cNvCxnSpPr>
          <p:nvPr/>
        </p:nvCxnSpPr>
        <p:spPr>
          <a:xfrm flipH="1">
            <a:off x="0" y="6021288"/>
            <a:ext cx="9144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0" name="Picture 10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63205" y="6254452"/>
            <a:ext cx="598170" cy="285750"/>
          </a:xfrm>
          <a:prstGeom prst="rect">
            <a:avLst/>
          </a:prstGeom>
          <a:noFill/>
        </p:spPr>
      </p:pic>
      <p:pic>
        <p:nvPicPr>
          <p:cNvPr id="22" name="Picture 2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40035" y="6284932"/>
            <a:ext cx="396875" cy="224790"/>
          </a:xfrm>
          <a:prstGeom prst="rect">
            <a:avLst/>
          </a:prstGeom>
          <a:noFill/>
        </p:spPr>
      </p:pic>
      <p:pic>
        <p:nvPicPr>
          <p:cNvPr id="25" name="Picture 4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25810" y="6259532"/>
            <a:ext cx="340360" cy="275590"/>
          </a:xfrm>
          <a:prstGeom prst="rect">
            <a:avLst/>
          </a:prstGeom>
          <a:noFill/>
        </p:spPr>
      </p:pic>
      <p:pic>
        <p:nvPicPr>
          <p:cNvPr id="30" name="Picture 5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44000" y="6306522"/>
            <a:ext cx="643890" cy="182245"/>
          </a:xfrm>
          <a:prstGeom prst="rect">
            <a:avLst/>
          </a:prstGeom>
          <a:noFill/>
        </p:spPr>
      </p:pic>
      <p:pic>
        <p:nvPicPr>
          <p:cNvPr id="32" name="Picture 7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55070" y="6302712"/>
            <a:ext cx="591820" cy="189865"/>
          </a:xfrm>
          <a:prstGeom prst="rect">
            <a:avLst/>
          </a:prstGeom>
          <a:noFill/>
        </p:spPr>
      </p:pic>
      <p:pic>
        <p:nvPicPr>
          <p:cNvPr id="36" name="Picture 8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50275" y="6324302"/>
            <a:ext cx="504825" cy="146685"/>
          </a:xfrm>
          <a:prstGeom prst="rect">
            <a:avLst/>
          </a:prstGeom>
          <a:noFill/>
        </p:spPr>
      </p:pic>
      <p:pic>
        <p:nvPicPr>
          <p:cNvPr id="37" name="Picture 13"/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35790" y="6293187"/>
            <a:ext cx="455295" cy="208280"/>
          </a:xfrm>
          <a:prstGeom prst="rect">
            <a:avLst/>
          </a:prstGeom>
          <a:noFill/>
        </p:spPr>
      </p:pic>
      <p:pic>
        <p:nvPicPr>
          <p:cNvPr id="38" name="Picture 4"/>
          <p:cNvPicPr/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76790" y="6202382"/>
            <a:ext cx="474345" cy="389890"/>
          </a:xfrm>
          <a:prstGeom prst="rect">
            <a:avLst/>
          </a:prstGeom>
          <a:noFill/>
        </p:spPr>
      </p:pic>
      <p:pic>
        <p:nvPicPr>
          <p:cNvPr id="41" name="Picture 13"/>
          <p:cNvPicPr/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79985" y="6284297"/>
            <a:ext cx="423545" cy="226695"/>
          </a:xfrm>
          <a:prstGeom prst="rect">
            <a:avLst/>
          </a:prstGeom>
          <a:noFill/>
        </p:spPr>
      </p:pic>
      <p:pic>
        <p:nvPicPr>
          <p:cNvPr id="42" name="Imagen 41" descr="\\boole\UIP\UIP\GESTIÓN DE PROYECTOS\PROYECTOS EN MARCHA\INDUCE_2017_H2020\01_Ejecucion_INDUCE\04_Dissemination_INDUCE\TEMPLATES\SYNYO\Act logo asso RVB.png"/>
          <p:cNvPicPr/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2430" y="6197302"/>
            <a:ext cx="400050" cy="4000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394798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70135" y="274638"/>
            <a:ext cx="8090283" cy="490066"/>
          </a:xfrm>
          <a:solidFill>
            <a:srgbClr val="209298"/>
          </a:solidFill>
        </p:spPr>
        <p:txBody>
          <a:bodyPr/>
          <a:lstStyle/>
          <a:p>
            <a:r>
              <a:rPr lang="de-DE" dirty="0" err="1"/>
              <a:t>Introduction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Participants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i="1" dirty="0"/>
              <a:t>Use the menu "insert" to edit your footer line here</a:t>
            </a:r>
            <a:endParaRPr lang="de-DE" i="1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E12-62BD-41F9-8F3F-A0956C733398}" type="slidenum">
              <a:rPr lang="de-DE" smtClean="0"/>
              <a:t>2</a:t>
            </a:fld>
            <a:endParaRPr lang="de-DE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09676225-D33D-409C-A0BA-AE8FA2100D13}"/>
              </a:ext>
            </a:extLst>
          </p:cNvPr>
          <p:cNvSpPr/>
          <p:nvPr/>
        </p:nvSpPr>
        <p:spPr>
          <a:xfrm>
            <a:off x="8548873" y="273636"/>
            <a:ext cx="224991" cy="489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B09E898C-842E-4130-992E-0D93862A6205}"/>
              </a:ext>
            </a:extLst>
          </p:cNvPr>
          <p:cNvSpPr txBox="1"/>
          <p:nvPr/>
        </p:nvSpPr>
        <p:spPr>
          <a:xfrm>
            <a:off x="1501252" y="2317647"/>
            <a:ext cx="11424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cap="smal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Name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C9D93648-FB2F-4BAF-BD3F-D4ECC667820B}"/>
              </a:ext>
            </a:extLst>
          </p:cNvPr>
          <p:cNvSpPr txBox="1"/>
          <p:nvPr/>
        </p:nvSpPr>
        <p:spPr>
          <a:xfrm>
            <a:off x="3008080" y="4092579"/>
            <a:ext cx="2070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2400" cap="smal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Expectations </a:t>
            </a:r>
          </a:p>
          <a:p>
            <a:pPr algn="r"/>
            <a:r>
              <a:rPr lang="es-ES" sz="2400" cap="smal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of the Workshop</a:t>
            </a:r>
          </a:p>
        </p:txBody>
      </p:sp>
      <p:sp>
        <p:nvSpPr>
          <p:cNvPr id="36" name="Arco de bloque 35">
            <a:extLst>
              <a:ext uri="{FF2B5EF4-FFF2-40B4-BE49-F238E27FC236}">
                <a16:creationId xmlns:a16="http://schemas.microsoft.com/office/drawing/2014/main" id="{4F54715A-7098-449E-9BDE-6D0C3B761875}"/>
              </a:ext>
            </a:extLst>
          </p:cNvPr>
          <p:cNvSpPr/>
          <p:nvPr/>
        </p:nvSpPr>
        <p:spPr>
          <a:xfrm rot="5400000">
            <a:off x="1053910" y="1613575"/>
            <a:ext cx="3862725" cy="3862725"/>
          </a:xfrm>
          <a:prstGeom prst="blockArc">
            <a:avLst>
              <a:gd name="adj1" fmla="val 10793435"/>
              <a:gd name="adj2" fmla="val 16213875"/>
              <a:gd name="adj3" fmla="val 39548"/>
            </a:avLst>
          </a:prstGeom>
          <a:solidFill>
            <a:srgbClr val="22B8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55" name="Arco de bloque 54">
            <a:extLst>
              <a:ext uri="{FF2B5EF4-FFF2-40B4-BE49-F238E27FC236}">
                <a16:creationId xmlns:a16="http://schemas.microsoft.com/office/drawing/2014/main" id="{88795C15-8F2E-4B75-85B9-2DC9BAA7BB08}"/>
              </a:ext>
            </a:extLst>
          </p:cNvPr>
          <p:cNvSpPr/>
          <p:nvPr/>
        </p:nvSpPr>
        <p:spPr>
          <a:xfrm rot="16200000">
            <a:off x="1053910" y="1625600"/>
            <a:ext cx="3862725" cy="3862725"/>
          </a:xfrm>
          <a:prstGeom prst="blockArc">
            <a:avLst>
              <a:gd name="adj1" fmla="val 10806973"/>
              <a:gd name="adj2" fmla="val 16213875"/>
              <a:gd name="adj3" fmla="val 39548"/>
            </a:avLst>
          </a:prstGeom>
          <a:solidFill>
            <a:srgbClr val="22B8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56" name="Elipse 55">
            <a:extLst>
              <a:ext uri="{FF2B5EF4-FFF2-40B4-BE49-F238E27FC236}">
                <a16:creationId xmlns:a16="http://schemas.microsoft.com/office/drawing/2014/main" id="{7504E168-5123-45ED-A166-713D97AD3EA9}"/>
              </a:ext>
            </a:extLst>
          </p:cNvPr>
          <p:cNvSpPr/>
          <p:nvPr/>
        </p:nvSpPr>
        <p:spPr>
          <a:xfrm>
            <a:off x="2438354" y="2998019"/>
            <a:ext cx="1093835" cy="1093835"/>
          </a:xfrm>
          <a:prstGeom prst="ellipse">
            <a:avLst/>
          </a:prstGeom>
          <a:solidFill>
            <a:srgbClr val="22B8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cxnSp>
        <p:nvCxnSpPr>
          <p:cNvPr id="52" name="Conector recto 51">
            <a:extLst>
              <a:ext uri="{FF2B5EF4-FFF2-40B4-BE49-F238E27FC236}">
                <a16:creationId xmlns:a16="http://schemas.microsoft.com/office/drawing/2014/main" id="{5BFAEB60-9E4D-4325-9468-D88A6B998A8E}"/>
              </a:ext>
            </a:extLst>
          </p:cNvPr>
          <p:cNvCxnSpPr>
            <a:cxnSpLocks/>
          </p:cNvCxnSpPr>
          <p:nvPr/>
        </p:nvCxnSpPr>
        <p:spPr>
          <a:xfrm>
            <a:off x="2985273" y="1573051"/>
            <a:ext cx="0" cy="3915274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ector recto 52">
            <a:extLst>
              <a:ext uri="{FF2B5EF4-FFF2-40B4-BE49-F238E27FC236}">
                <a16:creationId xmlns:a16="http://schemas.microsoft.com/office/drawing/2014/main" id="{25A6A7CA-3B3E-4C0E-B6C9-0B432693AE3E}"/>
              </a:ext>
            </a:extLst>
          </p:cNvPr>
          <p:cNvCxnSpPr>
            <a:cxnSpLocks/>
          </p:cNvCxnSpPr>
          <p:nvPr/>
        </p:nvCxnSpPr>
        <p:spPr>
          <a:xfrm rot="16200000">
            <a:off x="3009678" y="1477141"/>
            <a:ext cx="0" cy="4135597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Elipse 56">
            <a:extLst>
              <a:ext uri="{FF2B5EF4-FFF2-40B4-BE49-F238E27FC236}">
                <a16:creationId xmlns:a16="http://schemas.microsoft.com/office/drawing/2014/main" id="{B6D659D9-0651-4B36-A86C-129DDCBB3286}"/>
              </a:ext>
            </a:extLst>
          </p:cNvPr>
          <p:cNvSpPr/>
          <p:nvPr/>
        </p:nvSpPr>
        <p:spPr>
          <a:xfrm>
            <a:off x="2775721" y="3346450"/>
            <a:ext cx="419100" cy="4191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C1A98E13-188A-44D3-AFB6-91AE4BE37469}"/>
              </a:ext>
            </a:extLst>
          </p:cNvPr>
          <p:cNvSpPr txBox="1"/>
          <p:nvPr/>
        </p:nvSpPr>
        <p:spPr>
          <a:xfrm>
            <a:off x="3017520" y="2161009"/>
            <a:ext cx="168350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600" cap="small" dirty="0">
                <a:solidFill>
                  <a:schemeClr val="bg1"/>
                </a:solidFill>
              </a:rPr>
              <a:t>Working Field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8109339E-CAAD-406D-BD58-36A8700ACD97}"/>
              </a:ext>
            </a:extLst>
          </p:cNvPr>
          <p:cNvSpPr txBox="1"/>
          <p:nvPr/>
        </p:nvSpPr>
        <p:spPr>
          <a:xfrm>
            <a:off x="1124888" y="3711472"/>
            <a:ext cx="20452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cap="small" dirty="0">
                <a:solidFill>
                  <a:schemeClr val="bg1"/>
                </a:solidFill>
              </a:rPr>
              <a:t>Contact</a:t>
            </a:r>
          </a:p>
          <a:p>
            <a:r>
              <a:rPr lang="es-ES" sz="2400" cap="small" dirty="0">
                <a:solidFill>
                  <a:schemeClr val="bg1"/>
                </a:solidFill>
              </a:rPr>
              <a:t> points with</a:t>
            </a:r>
          </a:p>
          <a:p>
            <a:r>
              <a:rPr lang="es-ES" sz="2400" cap="small" dirty="0">
                <a:solidFill>
                  <a:schemeClr val="bg1"/>
                </a:solidFill>
              </a:rPr>
              <a:t>     EnMS</a:t>
            </a:r>
          </a:p>
        </p:txBody>
      </p:sp>
      <p:pic>
        <p:nvPicPr>
          <p:cNvPr id="16" name="Picture 4">
            <a:extLst>
              <a:ext uri="{FF2B5EF4-FFF2-40B4-BE49-F238E27FC236}">
                <a16:creationId xmlns:a16="http://schemas.microsoft.com/office/drawing/2014/main" id="{CE750775-B9BE-4D45-AFA5-3D0C5A059884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016078">
            <a:off x="4601930" y="2352555"/>
            <a:ext cx="3715856" cy="2139881"/>
          </a:xfrm>
          <a:prstGeom prst="rect">
            <a:avLst/>
          </a:prstGeom>
          <a:noFill/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7389061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70136" y="274638"/>
            <a:ext cx="8006861" cy="490066"/>
          </a:xfrm>
          <a:solidFill>
            <a:srgbClr val="209298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Who should participate?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887761"/>
            <a:ext cx="6400800" cy="712440"/>
          </a:xfrm>
        </p:spPr>
        <p:txBody>
          <a:bodyPr/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Where is our "energy-efficient staff"?</a:t>
            </a:r>
          </a:p>
          <a:p>
            <a:pPr marL="881063" lvl="1" indent="-342900">
              <a:buFont typeface="Symbol" pitchFamily="18" charset="2"/>
              <a:buChar char="-"/>
            </a:pPr>
            <a:r>
              <a:rPr lang="en-US" b="0" dirty="0"/>
              <a:t>Display your </a:t>
            </a:r>
            <a:r>
              <a:rPr lang="en-US" dirty="0"/>
              <a:t>energy organization </a:t>
            </a:r>
            <a:r>
              <a:rPr lang="en-US" b="0" dirty="0"/>
              <a:t>chart on the board!</a:t>
            </a:r>
            <a:endParaRPr lang="de-DE" b="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Training Unit developed by ÖKOTEC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E12-62BD-41F9-8F3F-A0956C733398}" type="slidenum">
              <a:rPr lang="de-DE" smtClean="0"/>
              <a:t>3</a:t>
            </a:fld>
            <a:endParaRPr lang="de-DE"/>
          </a:p>
        </p:txBody>
      </p:sp>
      <p:graphicFrame>
        <p:nvGraphicFramePr>
          <p:cNvPr id="7" name="Diagramm 6"/>
          <p:cNvGraphicFramePr/>
          <p:nvPr>
            <p:extLst>
              <p:ext uri="{D42A27DB-BD31-4B8C-83A1-F6EECF244321}">
                <p14:modId xmlns:p14="http://schemas.microsoft.com/office/powerpoint/2010/main" val="2924396429"/>
              </p:ext>
            </p:extLst>
          </p:nvPr>
        </p:nvGraphicFramePr>
        <p:xfrm>
          <a:off x="725220" y="1600201"/>
          <a:ext cx="7693560" cy="4630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6" name="Rectángulo 15">
            <a:extLst>
              <a:ext uri="{FF2B5EF4-FFF2-40B4-BE49-F238E27FC236}">
                <a16:creationId xmlns:a16="http://schemas.microsoft.com/office/drawing/2014/main" id="{7694D350-DB42-4022-A651-6CED8583A5D0}"/>
              </a:ext>
            </a:extLst>
          </p:cNvPr>
          <p:cNvSpPr/>
          <p:nvPr/>
        </p:nvSpPr>
        <p:spPr>
          <a:xfrm>
            <a:off x="8548873" y="273636"/>
            <a:ext cx="224991" cy="489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4659852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2"/>
          <p:cNvSpPr txBox="1">
            <a:spLocks noGrp="1"/>
          </p:cNvSpPr>
          <p:nvPr>
            <p:ph idx="1"/>
          </p:nvPr>
        </p:nvSpPr>
        <p:spPr bwMode="auto">
          <a:xfrm>
            <a:off x="258766" y="953218"/>
            <a:ext cx="8229600" cy="376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Tx/>
              <a:buSzPct val="110000"/>
              <a:buFont typeface="Wingdings" panose="05000000000000000000" pitchFamily="2" charset="2"/>
              <a:buChar char="§"/>
              <a:defRPr sz="2000" b="1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+mn-ea"/>
                <a:cs typeface="Calibri"/>
              </a:defRPr>
            </a:lvl1pPr>
            <a:lvl2pPr marL="555625" indent="-285750" algn="l" defTabSz="914400" rtl="0" eaLnBrk="1" latinLnBrk="0" hangingPunct="1">
              <a:spcBef>
                <a:spcPct val="20000"/>
              </a:spcBef>
              <a:buClrTx/>
              <a:buSzPct val="110000"/>
              <a:buFont typeface="Symbol" panose="05050102010706020507" pitchFamily="18" charset="2"/>
              <a:buChar char="-"/>
              <a:defRPr sz="18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+mn-ea"/>
                <a:cs typeface="Calibri"/>
              </a:defRPr>
            </a:lvl2pPr>
            <a:lvl3pPr marL="736600" indent="-285750" algn="l" defTabSz="914400" rtl="0" eaLnBrk="1" latinLnBrk="0" hangingPunct="1">
              <a:spcBef>
                <a:spcPct val="20000"/>
              </a:spcBef>
              <a:buClrTx/>
              <a:buSzPct val="110000"/>
              <a:buFont typeface="Arial" panose="020B0604020202020204" pitchFamily="34" charset="0"/>
              <a:buChar char="•"/>
              <a:defRPr sz="16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+mn-ea"/>
                <a:cs typeface="Calibri"/>
              </a:defRPr>
            </a:lvl3pPr>
            <a:lvl4pPr marL="911225" indent="-285750" algn="l" defTabSz="914400" rtl="0" eaLnBrk="1" latinLnBrk="0" hangingPunct="1">
              <a:spcBef>
                <a:spcPct val="20000"/>
              </a:spcBef>
              <a:buClrTx/>
              <a:buSzPct val="110000"/>
              <a:buFont typeface="Courier New" panose="02070309020205020404" pitchFamily="49" charset="0"/>
              <a:buChar char="o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+mn-ea"/>
                <a:cs typeface="Calibri"/>
              </a:defRPr>
            </a:lvl4pPr>
            <a:lvl5pPr marL="803275" indent="-171450" algn="l" defTabSz="914400" rtl="0" eaLnBrk="1" latinLnBrk="0" hangingPunct="1">
              <a:spcBef>
                <a:spcPct val="20000"/>
              </a:spcBef>
              <a:buClrTx/>
              <a:buSzPct val="110000"/>
              <a:buFont typeface="Arial"/>
              <a:buChar char="•"/>
              <a:defRPr sz="1400" i="1" kern="120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+mn-ea"/>
                <a:cs typeface="Calibri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Assign the tasks to the roles and complete what is missing!</a:t>
            </a:r>
            <a:endParaRPr lang="de-DE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</a:pPr>
            <a:endParaRPr lang="de-DE" dirty="0">
              <a:solidFill>
                <a:srgbClr val="FF0000"/>
              </a:solidFill>
            </a:endParaRPr>
          </a:p>
          <a:p>
            <a:pPr lvl="1"/>
            <a:endParaRPr lang="de-DE" dirty="0"/>
          </a:p>
          <a:p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70136" y="274638"/>
            <a:ext cx="8006861" cy="490066"/>
          </a:xfrm>
          <a:solidFill>
            <a:srgbClr val="209298"/>
          </a:solidFill>
        </p:spPr>
        <p:txBody>
          <a:bodyPr/>
          <a:lstStyle/>
          <a:p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Training Unit developed by ÖKOTEC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E12-62BD-41F9-8F3F-A0956C733398}" type="slidenum">
              <a:rPr lang="de-DE" smtClean="0"/>
              <a:t>4</a:t>
            </a:fld>
            <a:endParaRPr lang="de-DE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36F70D99-ACA9-479A-AD7D-EC8E5F6216A7}"/>
              </a:ext>
            </a:extLst>
          </p:cNvPr>
          <p:cNvSpPr/>
          <p:nvPr/>
        </p:nvSpPr>
        <p:spPr>
          <a:xfrm>
            <a:off x="8548873" y="273636"/>
            <a:ext cx="224991" cy="489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6" name="Hexágono 5">
            <a:extLst>
              <a:ext uri="{FF2B5EF4-FFF2-40B4-BE49-F238E27FC236}">
                <a16:creationId xmlns:a16="http://schemas.microsoft.com/office/drawing/2014/main" id="{1DDD2A32-7B7E-405B-8C04-D1A3265C2C9F}"/>
              </a:ext>
            </a:extLst>
          </p:cNvPr>
          <p:cNvSpPr/>
          <p:nvPr/>
        </p:nvSpPr>
        <p:spPr>
          <a:xfrm rot="5400000">
            <a:off x="1946117" y="1678636"/>
            <a:ext cx="1164530" cy="1051488"/>
          </a:xfrm>
          <a:prstGeom prst="hexagon">
            <a:avLst/>
          </a:prstGeom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3" name="Hexágono 12">
            <a:extLst>
              <a:ext uri="{FF2B5EF4-FFF2-40B4-BE49-F238E27FC236}">
                <a16:creationId xmlns:a16="http://schemas.microsoft.com/office/drawing/2014/main" id="{4B112EE3-61CF-4B82-9C3E-830E46A00637}"/>
              </a:ext>
            </a:extLst>
          </p:cNvPr>
          <p:cNvSpPr/>
          <p:nvPr/>
        </p:nvSpPr>
        <p:spPr>
          <a:xfrm rot="5400000">
            <a:off x="3084410" y="1678636"/>
            <a:ext cx="1164530" cy="1051488"/>
          </a:xfrm>
          <a:prstGeom prst="hexagon">
            <a:avLst/>
          </a:prstGeom>
          <a:solidFill>
            <a:srgbClr val="C6F2C9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4" name="Hexágono 13">
            <a:extLst>
              <a:ext uri="{FF2B5EF4-FFF2-40B4-BE49-F238E27FC236}">
                <a16:creationId xmlns:a16="http://schemas.microsoft.com/office/drawing/2014/main" id="{719DE28B-A9DA-4F01-BA17-7DFDA9579583}"/>
              </a:ext>
            </a:extLst>
          </p:cNvPr>
          <p:cNvSpPr/>
          <p:nvPr/>
        </p:nvSpPr>
        <p:spPr>
          <a:xfrm rot="5400000">
            <a:off x="4222703" y="1678636"/>
            <a:ext cx="1164530" cy="1051488"/>
          </a:xfrm>
          <a:prstGeom prst="hexagon">
            <a:avLst/>
          </a:prstGeom>
          <a:solidFill>
            <a:srgbClr val="88E28F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5" name="Hexágono 14">
            <a:extLst>
              <a:ext uri="{FF2B5EF4-FFF2-40B4-BE49-F238E27FC236}">
                <a16:creationId xmlns:a16="http://schemas.microsoft.com/office/drawing/2014/main" id="{85287C2E-D970-4FD6-B421-D1511ACCCE78}"/>
              </a:ext>
            </a:extLst>
          </p:cNvPr>
          <p:cNvSpPr/>
          <p:nvPr/>
        </p:nvSpPr>
        <p:spPr>
          <a:xfrm rot="5400000">
            <a:off x="5360997" y="1678635"/>
            <a:ext cx="1164530" cy="1051488"/>
          </a:xfrm>
          <a:prstGeom prst="hexagon">
            <a:avLst/>
          </a:prstGeom>
          <a:solidFill>
            <a:srgbClr val="C6F2C9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0" name="Hexágono 19">
            <a:extLst>
              <a:ext uri="{FF2B5EF4-FFF2-40B4-BE49-F238E27FC236}">
                <a16:creationId xmlns:a16="http://schemas.microsoft.com/office/drawing/2014/main" id="{E2B41720-E1DB-435C-BC56-653ADE596F72}"/>
              </a:ext>
            </a:extLst>
          </p:cNvPr>
          <p:cNvSpPr/>
          <p:nvPr/>
        </p:nvSpPr>
        <p:spPr>
          <a:xfrm rot="5400000">
            <a:off x="2512736" y="2748614"/>
            <a:ext cx="1164530" cy="1051488"/>
          </a:xfrm>
          <a:prstGeom prst="hexagon">
            <a:avLst/>
          </a:prstGeom>
          <a:solidFill>
            <a:srgbClr val="C6F2C9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1" name="Hexágono 20">
            <a:extLst>
              <a:ext uri="{FF2B5EF4-FFF2-40B4-BE49-F238E27FC236}">
                <a16:creationId xmlns:a16="http://schemas.microsoft.com/office/drawing/2014/main" id="{396992BA-E30B-47F6-9093-DE54E4DCFB8A}"/>
              </a:ext>
            </a:extLst>
          </p:cNvPr>
          <p:cNvSpPr/>
          <p:nvPr/>
        </p:nvSpPr>
        <p:spPr>
          <a:xfrm rot="5400000">
            <a:off x="3650602" y="2739056"/>
            <a:ext cx="1164530" cy="1051488"/>
          </a:xfrm>
          <a:prstGeom prst="hexagon">
            <a:avLst/>
          </a:prstGeom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2" name="Hexágono 21">
            <a:extLst>
              <a:ext uri="{FF2B5EF4-FFF2-40B4-BE49-F238E27FC236}">
                <a16:creationId xmlns:a16="http://schemas.microsoft.com/office/drawing/2014/main" id="{085988EA-28A0-4497-A9F0-C0C3A37FB254}"/>
              </a:ext>
            </a:extLst>
          </p:cNvPr>
          <p:cNvSpPr/>
          <p:nvPr/>
        </p:nvSpPr>
        <p:spPr>
          <a:xfrm rot="5400000">
            <a:off x="4769954" y="2739056"/>
            <a:ext cx="1164530" cy="1051488"/>
          </a:xfrm>
          <a:prstGeom prst="hexagon">
            <a:avLst/>
          </a:prstGeom>
          <a:solidFill>
            <a:srgbClr val="22B88B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3" name="Hexágono 22">
            <a:extLst>
              <a:ext uri="{FF2B5EF4-FFF2-40B4-BE49-F238E27FC236}">
                <a16:creationId xmlns:a16="http://schemas.microsoft.com/office/drawing/2014/main" id="{2E269B23-9ABE-4F4D-ACC2-9D88571B1DF4}"/>
              </a:ext>
            </a:extLst>
          </p:cNvPr>
          <p:cNvSpPr/>
          <p:nvPr/>
        </p:nvSpPr>
        <p:spPr>
          <a:xfrm rot="5400000">
            <a:off x="5890902" y="2739056"/>
            <a:ext cx="1164530" cy="1051488"/>
          </a:xfrm>
          <a:prstGeom prst="hexagon">
            <a:avLst/>
          </a:prstGeom>
          <a:solidFill>
            <a:srgbClr val="88E28F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4" name="Hexágono 23">
            <a:extLst>
              <a:ext uri="{FF2B5EF4-FFF2-40B4-BE49-F238E27FC236}">
                <a16:creationId xmlns:a16="http://schemas.microsoft.com/office/drawing/2014/main" id="{A6AE0836-DCD0-47D7-B6BE-BAB1A8CC4A6F}"/>
              </a:ext>
            </a:extLst>
          </p:cNvPr>
          <p:cNvSpPr/>
          <p:nvPr/>
        </p:nvSpPr>
        <p:spPr>
          <a:xfrm rot="5400000">
            <a:off x="4183463" y="3780944"/>
            <a:ext cx="1164530" cy="1051488"/>
          </a:xfrm>
          <a:prstGeom prst="hexagon">
            <a:avLst/>
          </a:prstGeom>
          <a:solidFill>
            <a:srgbClr val="C6F2C9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5" name="Hexágono 24">
            <a:extLst>
              <a:ext uri="{FF2B5EF4-FFF2-40B4-BE49-F238E27FC236}">
                <a16:creationId xmlns:a16="http://schemas.microsoft.com/office/drawing/2014/main" id="{BCA537DA-1F7F-4B8F-948A-497C4ADDC3C9}"/>
              </a:ext>
            </a:extLst>
          </p:cNvPr>
          <p:cNvSpPr/>
          <p:nvPr/>
        </p:nvSpPr>
        <p:spPr>
          <a:xfrm rot="5400000">
            <a:off x="5321756" y="3780944"/>
            <a:ext cx="1164530" cy="1051488"/>
          </a:xfrm>
          <a:prstGeom prst="hexagon">
            <a:avLst/>
          </a:prstGeom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6" name="Hexágono 25">
            <a:extLst>
              <a:ext uri="{FF2B5EF4-FFF2-40B4-BE49-F238E27FC236}">
                <a16:creationId xmlns:a16="http://schemas.microsoft.com/office/drawing/2014/main" id="{DEF7B98C-1414-4551-8DEC-04C8A99E5D49}"/>
              </a:ext>
            </a:extLst>
          </p:cNvPr>
          <p:cNvSpPr/>
          <p:nvPr/>
        </p:nvSpPr>
        <p:spPr>
          <a:xfrm rot="5400000">
            <a:off x="6460049" y="3780944"/>
            <a:ext cx="1164530" cy="1051488"/>
          </a:xfrm>
          <a:prstGeom prst="hexagon">
            <a:avLst/>
          </a:prstGeom>
          <a:solidFill>
            <a:srgbClr val="C6F2C9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7" name="Hexágono 26">
            <a:extLst>
              <a:ext uri="{FF2B5EF4-FFF2-40B4-BE49-F238E27FC236}">
                <a16:creationId xmlns:a16="http://schemas.microsoft.com/office/drawing/2014/main" id="{EEE0FD02-406D-4540-86AF-D91058E35F4E}"/>
              </a:ext>
            </a:extLst>
          </p:cNvPr>
          <p:cNvSpPr/>
          <p:nvPr/>
        </p:nvSpPr>
        <p:spPr>
          <a:xfrm rot="5400000">
            <a:off x="7598343" y="3780943"/>
            <a:ext cx="1164530" cy="1051488"/>
          </a:xfrm>
          <a:prstGeom prst="hexagon">
            <a:avLst/>
          </a:prstGeom>
          <a:solidFill>
            <a:srgbClr val="22B88B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8" name="Hexágono 27">
            <a:extLst>
              <a:ext uri="{FF2B5EF4-FFF2-40B4-BE49-F238E27FC236}">
                <a16:creationId xmlns:a16="http://schemas.microsoft.com/office/drawing/2014/main" id="{4F53929A-9BEB-48FF-AD4A-EC3475E429C7}"/>
              </a:ext>
            </a:extLst>
          </p:cNvPr>
          <p:cNvSpPr/>
          <p:nvPr/>
        </p:nvSpPr>
        <p:spPr>
          <a:xfrm rot="5400000">
            <a:off x="2493367" y="4801508"/>
            <a:ext cx="1164530" cy="1051488"/>
          </a:xfrm>
          <a:prstGeom prst="hexagon">
            <a:avLst/>
          </a:prstGeom>
          <a:solidFill>
            <a:srgbClr val="C6F2C9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9" name="Hexágono 28">
            <a:extLst>
              <a:ext uri="{FF2B5EF4-FFF2-40B4-BE49-F238E27FC236}">
                <a16:creationId xmlns:a16="http://schemas.microsoft.com/office/drawing/2014/main" id="{A36AFD1C-A426-436C-B9C4-777E9E126260}"/>
              </a:ext>
            </a:extLst>
          </p:cNvPr>
          <p:cNvSpPr/>
          <p:nvPr/>
        </p:nvSpPr>
        <p:spPr>
          <a:xfrm rot="5400000">
            <a:off x="3631660" y="4801508"/>
            <a:ext cx="1164530" cy="1051488"/>
          </a:xfrm>
          <a:prstGeom prst="hexagon">
            <a:avLst/>
          </a:prstGeom>
          <a:solidFill>
            <a:srgbClr val="22B88B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30" name="Hexágono 29">
            <a:extLst>
              <a:ext uri="{FF2B5EF4-FFF2-40B4-BE49-F238E27FC236}">
                <a16:creationId xmlns:a16="http://schemas.microsoft.com/office/drawing/2014/main" id="{A282778B-9863-46D0-9F07-93065BF36FD0}"/>
              </a:ext>
            </a:extLst>
          </p:cNvPr>
          <p:cNvSpPr/>
          <p:nvPr/>
        </p:nvSpPr>
        <p:spPr>
          <a:xfrm rot="5400000">
            <a:off x="4769953" y="4801508"/>
            <a:ext cx="1164530" cy="1051488"/>
          </a:xfrm>
          <a:prstGeom prst="hexagon">
            <a:avLst/>
          </a:prstGeom>
          <a:solidFill>
            <a:srgbClr val="C6F2C9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31" name="Hexágono 30">
            <a:extLst>
              <a:ext uri="{FF2B5EF4-FFF2-40B4-BE49-F238E27FC236}">
                <a16:creationId xmlns:a16="http://schemas.microsoft.com/office/drawing/2014/main" id="{46496EAD-FBEC-4816-B532-4893E76F4BF8}"/>
              </a:ext>
            </a:extLst>
          </p:cNvPr>
          <p:cNvSpPr/>
          <p:nvPr/>
        </p:nvSpPr>
        <p:spPr>
          <a:xfrm rot="5400000">
            <a:off x="5908247" y="4801507"/>
            <a:ext cx="1164530" cy="1051488"/>
          </a:xfrm>
          <a:prstGeom prst="hexagon">
            <a:avLst/>
          </a:prstGeom>
          <a:solidFill>
            <a:srgbClr val="88E28F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32" name="Hexágono 31">
            <a:extLst>
              <a:ext uri="{FF2B5EF4-FFF2-40B4-BE49-F238E27FC236}">
                <a16:creationId xmlns:a16="http://schemas.microsoft.com/office/drawing/2014/main" id="{B899D132-5202-4EDB-9E1C-6A00262DA34F}"/>
              </a:ext>
            </a:extLst>
          </p:cNvPr>
          <p:cNvSpPr/>
          <p:nvPr/>
        </p:nvSpPr>
        <p:spPr>
          <a:xfrm rot="5400000">
            <a:off x="1917378" y="3797661"/>
            <a:ext cx="1164530" cy="1051488"/>
          </a:xfrm>
          <a:prstGeom prst="hexagon">
            <a:avLst/>
          </a:prstGeom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33" name="Hexágono 32">
            <a:extLst>
              <a:ext uri="{FF2B5EF4-FFF2-40B4-BE49-F238E27FC236}">
                <a16:creationId xmlns:a16="http://schemas.microsoft.com/office/drawing/2014/main" id="{36268AC7-44A8-4BC2-A44D-A7C24B8052AF}"/>
              </a:ext>
            </a:extLst>
          </p:cNvPr>
          <p:cNvSpPr/>
          <p:nvPr/>
        </p:nvSpPr>
        <p:spPr>
          <a:xfrm rot="5400000">
            <a:off x="3055671" y="3797661"/>
            <a:ext cx="1164530" cy="1051488"/>
          </a:xfrm>
          <a:prstGeom prst="hexagon">
            <a:avLst/>
          </a:prstGeom>
          <a:solidFill>
            <a:srgbClr val="88E28F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34" name="Hexágono 33">
            <a:extLst>
              <a:ext uri="{FF2B5EF4-FFF2-40B4-BE49-F238E27FC236}">
                <a16:creationId xmlns:a16="http://schemas.microsoft.com/office/drawing/2014/main" id="{48D400BE-0FDA-4453-834E-7D229D312A2C}"/>
              </a:ext>
            </a:extLst>
          </p:cNvPr>
          <p:cNvSpPr/>
          <p:nvPr/>
        </p:nvSpPr>
        <p:spPr>
          <a:xfrm rot="5400000">
            <a:off x="262230" y="2748614"/>
            <a:ext cx="1164530" cy="1051488"/>
          </a:xfrm>
          <a:prstGeom prst="hexagon">
            <a:avLst/>
          </a:prstGeom>
          <a:solidFill>
            <a:srgbClr val="22B88B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35" name="Hexágono 34">
            <a:extLst>
              <a:ext uri="{FF2B5EF4-FFF2-40B4-BE49-F238E27FC236}">
                <a16:creationId xmlns:a16="http://schemas.microsoft.com/office/drawing/2014/main" id="{6A2FC979-C508-47B6-9073-C0AC2FE56A4B}"/>
              </a:ext>
            </a:extLst>
          </p:cNvPr>
          <p:cNvSpPr/>
          <p:nvPr/>
        </p:nvSpPr>
        <p:spPr>
          <a:xfrm rot="5400000">
            <a:off x="1383178" y="2739058"/>
            <a:ext cx="1164530" cy="1051488"/>
          </a:xfrm>
          <a:prstGeom prst="hexagon">
            <a:avLst/>
          </a:prstGeom>
          <a:solidFill>
            <a:srgbClr val="88E28F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2F76ED99-CD1A-43A0-A3D6-9BACC2FAF6C1}"/>
              </a:ext>
            </a:extLst>
          </p:cNvPr>
          <p:cNvSpPr txBox="1"/>
          <p:nvPr/>
        </p:nvSpPr>
        <p:spPr>
          <a:xfrm>
            <a:off x="1984171" y="1868164"/>
            <a:ext cx="10268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</a:rPr>
              <a:t>Plant Design</a:t>
            </a: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7820C784-4831-429D-B3E3-75858B6A96B4}"/>
              </a:ext>
            </a:extLst>
          </p:cNvPr>
          <p:cNvSpPr txBox="1"/>
          <p:nvPr/>
        </p:nvSpPr>
        <p:spPr>
          <a:xfrm>
            <a:off x="1870743" y="4000238"/>
            <a:ext cx="12408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</a:rPr>
              <a:t>Energy</a:t>
            </a:r>
          </a:p>
          <a:p>
            <a:pPr algn="ctr"/>
            <a:r>
              <a:rPr lang="es-ES" dirty="0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</a:rPr>
              <a:t>evaluation</a:t>
            </a: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4AA8B556-8AFC-4461-921A-532620EF632B}"/>
              </a:ext>
            </a:extLst>
          </p:cNvPr>
          <p:cNvSpPr txBox="1"/>
          <p:nvPr/>
        </p:nvSpPr>
        <p:spPr>
          <a:xfrm>
            <a:off x="3610390" y="3003188"/>
            <a:ext cx="12408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dirty="0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</a:rPr>
              <a:t>Determination</a:t>
            </a:r>
          </a:p>
          <a:p>
            <a:pPr algn="ctr"/>
            <a:r>
              <a:rPr lang="es-ES" sz="1400" dirty="0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</a:rPr>
              <a:t>of laws</a:t>
            </a:r>
          </a:p>
        </p:txBody>
      </p:sp>
      <p:sp>
        <p:nvSpPr>
          <p:cNvPr id="38" name="CuadroTexto 37">
            <a:extLst>
              <a:ext uri="{FF2B5EF4-FFF2-40B4-BE49-F238E27FC236}">
                <a16:creationId xmlns:a16="http://schemas.microsoft.com/office/drawing/2014/main" id="{99251428-CD2D-407B-B26D-4CD80D9F858E}"/>
              </a:ext>
            </a:extLst>
          </p:cNvPr>
          <p:cNvSpPr txBox="1"/>
          <p:nvPr/>
        </p:nvSpPr>
        <p:spPr>
          <a:xfrm>
            <a:off x="5301447" y="4090974"/>
            <a:ext cx="12052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</a:rPr>
              <a:t>Monitoring</a:t>
            </a:r>
          </a:p>
        </p:txBody>
      </p:sp>
      <p:sp>
        <p:nvSpPr>
          <p:cNvPr id="39" name="CuadroTexto 38">
            <a:extLst>
              <a:ext uri="{FF2B5EF4-FFF2-40B4-BE49-F238E27FC236}">
                <a16:creationId xmlns:a16="http://schemas.microsoft.com/office/drawing/2014/main" id="{2ADCB791-3077-447F-A343-990535DF1846}"/>
              </a:ext>
            </a:extLst>
          </p:cNvPr>
          <p:cNvSpPr txBox="1"/>
          <p:nvPr/>
        </p:nvSpPr>
        <p:spPr>
          <a:xfrm>
            <a:off x="7674329" y="4106059"/>
            <a:ext cx="10125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b="1" dirty="0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</a:rPr>
              <a:t>…</a:t>
            </a:r>
          </a:p>
        </p:txBody>
      </p:sp>
      <p:sp>
        <p:nvSpPr>
          <p:cNvPr id="40" name="CuadroTexto 39">
            <a:extLst>
              <a:ext uri="{FF2B5EF4-FFF2-40B4-BE49-F238E27FC236}">
                <a16:creationId xmlns:a16="http://schemas.microsoft.com/office/drawing/2014/main" id="{21AB68A4-43A6-4B24-9BEA-9140DDF77296}"/>
              </a:ext>
            </a:extLst>
          </p:cNvPr>
          <p:cNvSpPr txBox="1"/>
          <p:nvPr/>
        </p:nvSpPr>
        <p:spPr>
          <a:xfrm>
            <a:off x="6536035" y="4136940"/>
            <a:ext cx="10125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…</a:t>
            </a:r>
          </a:p>
        </p:txBody>
      </p:sp>
      <p:sp>
        <p:nvSpPr>
          <p:cNvPr id="41" name="CuadroTexto 40">
            <a:extLst>
              <a:ext uri="{FF2B5EF4-FFF2-40B4-BE49-F238E27FC236}">
                <a16:creationId xmlns:a16="http://schemas.microsoft.com/office/drawing/2014/main" id="{21E758ED-A667-4CC7-897E-746F46D8D6F3}"/>
              </a:ext>
            </a:extLst>
          </p:cNvPr>
          <p:cNvSpPr txBox="1"/>
          <p:nvPr/>
        </p:nvSpPr>
        <p:spPr>
          <a:xfrm>
            <a:off x="5893133" y="5047074"/>
            <a:ext cx="12052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Suggestion</a:t>
            </a:r>
          </a:p>
          <a:p>
            <a:pPr algn="ctr"/>
            <a:r>
              <a:rPr lang="es-E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system</a:t>
            </a:r>
          </a:p>
        </p:txBody>
      </p:sp>
      <p:sp>
        <p:nvSpPr>
          <p:cNvPr id="42" name="CuadroTexto 41">
            <a:extLst>
              <a:ext uri="{FF2B5EF4-FFF2-40B4-BE49-F238E27FC236}">
                <a16:creationId xmlns:a16="http://schemas.microsoft.com/office/drawing/2014/main" id="{685F06B8-220F-4C10-A728-EC4F2B6D2C87}"/>
              </a:ext>
            </a:extLst>
          </p:cNvPr>
          <p:cNvSpPr txBox="1"/>
          <p:nvPr/>
        </p:nvSpPr>
        <p:spPr>
          <a:xfrm>
            <a:off x="4755661" y="4928979"/>
            <a:ext cx="12052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Define</a:t>
            </a:r>
          </a:p>
          <a:p>
            <a:pPr algn="ctr"/>
            <a:r>
              <a:rPr lang="es-E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Energy</a:t>
            </a:r>
          </a:p>
          <a:p>
            <a:pPr algn="ctr"/>
            <a:r>
              <a:rPr lang="es-E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Targets</a:t>
            </a:r>
          </a:p>
        </p:txBody>
      </p:sp>
      <p:sp>
        <p:nvSpPr>
          <p:cNvPr id="43" name="CuadroTexto 42">
            <a:extLst>
              <a:ext uri="{FF2B5EF4-FFF2-40B4-BE49-F238E27FC236}">
                <a16:creationId xmlns:a16="http://schemas.microsoft.com/office/drawing/2014/main" id="{4BC68459-06E6-46C3-8E5A-19062854E5D3}"/>
              </a:ext>
            </a:extLst>
          </p:cNvPr>
          <p:cNvSpPr txBox="1"/>
          <p:nvPr/>
        </p:nvSpPr>
        <p:spPr>
          <a:xfrm>
            <a:off x="3609790" y="5059287"/>
            <a:ext cx="120525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500" dirty="0" err="1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</a:rPr>
              <a:t>Produktions</a:t>
            </a:r>
            <a:r>
              <a:rPr lang="es-ES" sz="1500" dirty="0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</a:rPr>
              <a:t>-</a:t>
            </a:r>
          </a:p>
          <a:p>
            <a:pPr algn="ctr"/>
            <a:r>
              <a:rPr lang="es-ES" sz="1500" dirty="0" err="1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</a:rPr>
              <a:t>Planung</a:t>
            </a:r>
            <a:endParaRPr lang="es-ES" sz="1500" dirty="0">
              <a:solidFill>
                <a:schemeClr val="bg1">
                  <a:lumMod val="9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44" name="CuadroTexto 43">
            <a:extLst>
              <a:ext uri="{FF2B5EF4-FFF2-40B4-BE49-F238E27FC236}">
                <a16:creationId xmlns:a16="http://schemas.microsoft.com/office/drawing/2014/main" id="{6F003D0E-C933-4D5D-9603-71A336D4E313}"/>
              </a:ext>
            </a:extLst>
          </p:cNvPr>
          <p:cNvSpPr txBox="1"/>
          <p:nvPr/>
        </p:nvSpPr>
        <p:spPr>
          <a:xfrm>
            <a:off x="2477368" y="5016747"/>
            <a:ext cx="120525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Meter</a:t>
            </a:r>
          </a:p>
          <a:p>
            <a:pPr algn="ctr"/>
            <a:r>
              <a:rPr lang="es-ES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Maintenance</a:t>
            </a:r>
          </a:p>
        </p:txBody>
      </p:sp>
      <p:sp>
        <p:nvSpPr>
          <p:cNvPr id="45" name="CuadroTexto 44">
            <a:extLst>
              <a:ext uri="{FF2B5EF4-FFF2-40B4-BE49-F238E27FC236}">
                <a16:creationId xmlns:a16="http://schemas.microsoft.com/office/drawing/2014/main" id="{13D7F6F8-31E0-430B-99D4-246D602AF402}"/>
              </a:ext>
            </a:extLst>
          </p:cNvPr>
          <p:cNvSpPr txBox="1"/>
          <p:nvPr/>
        </p:nvSpPr>
        <p:spPr>
          <a:xfrm>
            <a:off x="3112822" y="4137409"/>
            <a:ext cx="10038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Training</a:t>
            </a:r>
          </a:p>
        </p:txBody>
      </p:sp>
      <p:sp>
        <p:nvSpPr>
          <p:cNvPr id="46" name="CuadroTexto 45">
            <a:extLst>
              <a:ext uri="{FF2B5EF4-FFF2-40B4-BE49-F238E27FC236}">
                <a16:creationId xmlns:a16="http://schemas.microsoft.com/office/drawing/2014/main" id="{DB53DB30-C02C-4B26-AA69-AC5E10D9DC71}"/>
              </a:ext>
            </a:extLst>
          </p:cNvPr>
          <p:cNvSpPr txBox="1"/>
          <p:nvPr/>
        </p:nvSpPr>
        <p:spPr>
          <a:xfrm>
            <a:off x="4179673" y="3853596"/>
            <a:ext cx="12052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External</a:t>
            </a:r>
            <a:endParaRPr lang="es-ES" sz="1600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endParaRPr>
          </a:p>
          <a:p>
            <a:pPr algn="ctr"/>
            <a:r>
              <a:rPr lang="es-ES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companies</a:t>
            </a:r>
            <a:endParaRPr lang="es-ES" sz="1600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endParaRPr>
          </a:p>
          <a:p>
            <a:pPr algn="ctr"/>
            <a:r>
              <a:rPr lang="es-ES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Instruction</a:t>
            </a:r>
            <a:endParaRPr lang="es-ES" sz="1600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47" name="CuadroTexto 46">
            <a:extLst>
              <a:ext uri="{FF2B5EF4-FFF2-40B4-BE49-F238E27FC236}">
                <a16:creationId xmlns:a16="http://schemas.microsoft.com/office/drawing/2014/main" id="{9454D3CE-13F0-4CDA-AC75-E030AB818E80}"/>
              </a:ext>
            </a:extLst>
          </p:cNvPr>
          <p:cNvSpPr txBox="1"/>
          <p:nvPr/>
        </p:nvSpPr>
        <p:spPr>
          <a:xfrm>
            <a:off x="4765478" y="2949673"/>
            <a:ext cx="1205251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500"/>
              </a:lnSpc>
            </a:pPr>
            <a:r>
              <a:rPr lang="es-ES" sz="1500" dirty="0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</a:rPr>
              <a:t>Maintenance</a:t>
            </a:r>
          </a:p>
          <a:p>
            <a:pPr algn="ctr">
              <a:lnSpc>
                <a:spcPts val="1500"/>
              </a:lnSpc>
            </a:pPr>
            <a:r>
              <a:rPr lang="es-ES" sz="1500" dirty="0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</a:rPr>
              <a:t>of </a:t>
            </a:r>
          </a:p>
          <a:p>
            <a:pPr algn="ctr">
              <a:lnSpc>
                <a:spcPts val="1500"/>
              </a:lnSpc>
            </a:pPr>
            <a:r>
              <a:rPr lang="es-ES" sz="1500" dirty="0" err="1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</a:rPr>
              <a:t>documents</a:t>
            </a:r>
            <a:endParaRPr lang="es-ES" sz="1500" dirty="0">
              <a:solidFill>
                <a:schemeClr val="bg1">
                  <a:lumMod val="9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48" name="CuadroTexto 47">
            <a:extLst>
              <a:ext uri="{FF2B5EF4-FFF2-40B4-BE49-F238E27FC236}">
                <a16:creationId xmlns:a16="http://schemas.microsoft.com/office/drawing/2014/main" id="{62521179-5576-4E08-AC32-67EE422CD6F4}"/>
              </a:ext>
            </a:extLst>
          </p:cNvPr>
          <p:cNvSpPr txBox="1"/>
          <p:nvPr/>
        </p:nvSpPr>
        <p:spPr>
          <a:xfrm>
            <a:off x="5970729" y="2972410"/>
            <a:ext cx="10038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Action</a:t>
            </a:r>
            <a:r>
              <a:rPr lang="es-E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s-ES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Plans</a:t>
            </a:r>
            <a:endParaRPr lang="es-ES" sz="1600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49" name="CuadroTexto 48">
            <a:extLst>
              <a:ext uri="{FF2B5EF4-FFF2-40B4-BE49-F238E27FC236}">
                <a16:creationId xmlns:a16="http://schemas.microsoft.com/office/drawing/2014/main" id="{0F8CE7D4-E336-459F-B2E5-B500E65AA65A}"/>
              </a:ext>
            </a:extLst>
          </p:cNvPr>
          <p:cNvSpPr txBox="1"/>
          <p:nvPr/>
        </p:nvSpPr>
        <p:spPr>
          <a:xfrm>
            <a:off x="2492430" y="2963896"/>
            <a:ext cx="12052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Efficient</a:t>
            </a:r>
            <a:endParaRPr lang="es-ES" sz="1600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endParaRPr>
          </a:p>
          <a:p>
            <a:pPr algn="ctr"/>
            <a:r>
              <a:rPr lang="es-ES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operation</a:t>
            </a:r>
            <a:endParaRPr lang="es-ES" sz="1600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50" name="CuadroTexto 49">
            <a:extLst>
              <a:ext uri="{FF2B5EF4-FFF2-40B4-BE49-F238E27FC236}">
                <a16:creationId xmlns:a16="http://schemas.microsoft.com/office/drawing/2014/main" id="{904B6557-3082-41C0-9A3E-AD66CF3850B4}"/>
              </a:ext>
            </a:extLst>
          </p:cNvPr>
          <p:cNvSpPr txBox="1"/>
          <p:nvPr/>
        </p:nvSpPr>
        <p:spPr>
          <a:xfrm>
            <a:off x="340250" y="3059394"/>
            <a:ext cx="10125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b="1" dirty="0">
                <a:solidFill>
                  <a:schemeClr val="bg1"/>
                </a:solidFill>
                <a:latin typeface="Arial Narrow" panose="020B0606020202030204" pitchFamily="34" charset="0"/>
              </a:rPr>
              <a:t>…</a:t>
            </a:r>
          </a:p>
        </p:txBody>
      </p:sp>
      <p:sp>
        <p:nvSpPr>
          <p:cNvPr id="51" name="CuadroTexto 50">
            <a:extLst>
              <a:ext uri="{FF2B5EF4-FFF2-40B4-BE49-F238E27FC236}">
                <a16:creationId xmlns:a16="http://schemas.microsoft.com/office/drawing/2014/main" id="{AD890B05-0B96-49B6-8243-018D0BCDAACF}"/>
              </a:ext>
            </a:extLst>
          </p:cNvPr>
          <p:cNvSpPr txBox="1"/>
          <p:nvPr/>
        </p:nvSpPr>
        <p:spPr>
          <a:xfrm>
            <a:off x="1447066" y="3066140"/>
            <a:ext cx="10125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…</a:t>
            </a:r>
          </a:p>
        </p:txBody>
      </p:sp>
      <p:sp>
        <p:nvSpPr>
          <p:cNvPr id="52" name="CuadroTexto 51">
            <a:extLst>
              <a:ext uri="{FF2B5EF4-FFF2-40B4-BE49-F238E27FC236}">
                <a16:creationId xmlns:a16="http://schemas.microsoft.com/office/drawing/2014/main" id="{E12EBF7B-2CEC-4C04-91C6-35F76772C0CD}"/>
              </a:ext>
            </a:extLst>
          </p:cNvPr>
          <p:cNvSpPr txBox="1"/>
          <p:nvPr/>
        </p:nvSpPr>
        <p:spPr>
          <a:xfrm>
            <a:off x="3070118" y="2039149"/>
            <a:ext cx="1205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Maintenance</a:t>
            </a:r>
          </a:p>
        </p:txBody>
      </p:sp>
      <p:sp>
        <p:nvSpPr>
          <p:cNvPr id="53" name="CuadroTexto 52">
            <a:extLst>
              <a:ext uri="{FF2B5EF4-FFF2-40B4-BE49-F238E27FC236}">
                <a16:creationId xmlns:a16="http://schemas.microsoft.com/office/drawing/2014/main" id="{965B51F7-7BCE-4685-B128-51B3B36452C9}"/>
              </a:ext>
            </a:extLst>
          </p:cNvPr>
          <p:cNvSpPr txBox="1"/>
          <p:nvPr/>
        </p:nvSpPr>
        <p:spPr>
          <a:xfrm>
            <a:off x="4308695" y="1898943"/>
            <a:ext cx="10038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Measuring</a:t>
            </a:r>
            <a:endParaRPr lang="es-ES" sz="1600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endParaRPr>
          </a:p>
          <a:p>
            <a:pPr algn="ctr"/>
            <a:r>
              <a:rPr lang="es-E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Concept</a:t>
            </a:r>
          </a:p>
        </p:txBody>
      </p:sp>
      <p:sp>
        <p:nvSpPr>
          <p:cNvPr id="54" name="CuadroTexto 53">
            <a:extLst>
              <a:ext uri="{FF2B5EF4-FFF2-40B4-BE49-F238E27FC236}">
                <a16:creationId xmlns:a16="http://schemas.microsoft.com/office/drawing/2014/main" id="{A1E45699-6DDF-41E1-8D11-D64A8DC05994}"/>
              </a:ext>
            </a:extLst>
          </p:cNvPr>
          <p:cNvSpPr txBox="1"/>
          <p:nvPr/>
        </p:nvSpPr>
        <p:spPr>
          <a:xfrm>
            <a:off x="5351746" y="1860181"/>
            <a:ext cx="120525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5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Repair</a:t>
            </a:r>
            <a:endParaRPr lang="es-ES" sz="1500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endParaRPr>
          </a:p>
          <a:p>
            <a:pPr algn="ctr"/>
            <a:r>
              <a:rPr lang="es-ES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Management</a:t>
            </a:r>
          </a:p>
        </p:txBody>
      </p:sp>
    </p:spTree>
    <p:extLst>
      <p:ext uri="{BB962C8B-B14F-4D97-AF65-F5344CB8AC3E}">
        <p14:creationId xmlns:p14="http://schemas.microsoft.com/office/powerpoint/2010/main" val="1036325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70136" y="274638"/>
            <a:ext cx="8006861" cy="490066"/>
          </a:xfrm>
          <a:solidFill>
            <a:srgbClr val="209298"/>
          </a:solidFill>
        </p:spPr>
        <p:txBody>
          <a:bodyPr/>
          <a:lstStyle/>
          <a:p>
            <a:r>
              <a:rPr lang="de-DE" dirty="0" err="1"/>
              <a:t>Meet</a:t>
            </a:r>
            <a:r>
              <a:rPr lang="de-DE" dirty="0"/>
              <a:t> </a:t>
            </a:r>
            <a:r>
              <a:rPr lang="de-DE" dirty="0" err="1"/>
              <a:t>Your</a:t>
            </a:r>
            <a:r>
              <a:rPr lang="de-DE" dirty="0"/>
              <a:t> </a:t>
            </a:r>
            <a:r>
              <a:rPr lang="de-DE" dirty="0" err="1"/>
              <a:t>Colleagues</a:t>
            </a:r>
            <a:r>
              <a:rPr lang="de-DE" dirty="0"/>
              <a:t> – </a:t>
            </a:r>
            <a:r>
              <a:rPr lang="de-DE" dirty="0" err="1"/>
              <a:t>Speeddating</a:t>
            </a:r>
            <a:r>
              <a:rPr lang="de-DE" dirty="0"/>
              <a:t> Round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Clr>
                <a:srgbClr val="209298"/>
              </a:buClr>
              <a:buFont typeface="Arial" panose="020B0604020202020204" pitchFamily="34" charset="0"/>
              <a:buChar char="•"/>
            </a:pPr>
            <a:r>
              <a:rPr lang="de-DE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Discuss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with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each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of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your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assigned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colleagues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the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following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topics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</a:t>
            </a:r>
          </a:p>
          <a:p>
            <a:pPr lvl="1">
              <a:buFont typeface="Symbol" pitchFamily="18" charset="2"/>
              <a:buChar char="-"/>
            </a:pPr>
            <a:r>
              <a:rPr lang="de-D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What are the key topics you should discuss regularly regarding EnMS? (Yellow cards)</a:t>
            </a:r>
          </a:p>
          <a:p>
            <a:pPr lvl="1">
              <a:buFont typeface="Symbol" pitchFamily="18" charset="2"/>
              <a:buChar char="-"/>
            </a:pPr>
            <a:r>
              <a:rPr lang="de-D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Which means of communication are suitable ((existing/new) regular meetings, notice, regular report, e) for the relevant information? (Red cards)</a:t>
            </a:r>
          </a:p>
          <a:p>
            <a:pPr lvl="1">
              <a:buFont typeface="Symbol" pitchFamily="18" charset="2"/>
              <a:buChar char="-"/>
            </a:pPr>
            <a:r>
              <a:rPr lang="de-DE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How</a:t>
            </a:r>
            <a:r>
              <a:rPr lang="de-D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often</a:t>
            </a:r>
            <a:r>
              <a:rPr lang="de-D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/</a:t>
            </a:r>
            <a:r>
              <a:rPr lang="de-DE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at</a:t>
            </a:r>
            <a:r>
              <a:rPr lang="de-D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which</a:t>
            </a:r>
            <a:r>
              <a:rPr lang="de-D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intervals</a:t>
            </a:r>
            <a:r>
              <a:rPr lang="de-D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should</a:t>
            </a:r>
            <a:r>
              <a:rPr lang="de-D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you</a:t>
            </a:r>
            <a:r>
              <a:rPr lang="de-D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communicate</a:t>
            </a:r>
            <a:r>
              <a:rPr lang="de-D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?</a:t>
            </a:r>
          </a:p>
          <a:p>
            <a:pPr marL="342900" indent="-342900">
              <a:buFont typeface="Wingdings" pitchFamily="2" charset="2"/>
              <a:buChar char="§"/>
            </a:pPr>
            <a:endParaRPr lang="de-DE" dirty="0">
              <a:solidFill>
                <a:srgbClr val="FF0000"/>
              </a:solidFill>
            </a:endParaRPr>
          </a:p>
          <a:p>
            <a:pPr marL="342900" indent="-342900">
              <a:buFont typeface="Wingdings" pitchFamily="2" charset="2"/>
              <a:buChar char="§"/>
            </a:pPr>
            <a:endParaRPr lang="de-DE" dirty="0">
              <a:solidFill>
                <a:srgbClr val="FF0000"/>
              </a:solidFill>
            </a:endParaRPr>
          </a:p>
          <a:p>
            <a:pPr marL="342900" indent="-342900">
              <a:buClr>
                <a:srgbClr val="209298"/>
              </a:buClr>
              <a:buFont typeface="Arial" panose="020B0604020202020204" pitchFamily="34" charset="0"/>
              <a:buChar char="•"/>
            </a:pPr>
            <a:r>
              <a:rPr lang="de-DE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Present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your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results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to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the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group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</a:t>
            </a:r>
          </a:p>
          <a:p>
            <a:pPr lvl="1">
              <a:buFont typeface="Symbol" pitchFamily="18" charset="2"/>
              <a:buChar char="-"/>
            </a:pPr>
            <a:r>
              <a:rPr lang="de-DE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Which</a:t>
            </a:r>
            <a:r>
              <a:rPr lang="de-D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means</a:t>
            </a:r>
            <a:r>
              <a:rPr lang="de-D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of</a:t>
            </a:r>
            <a:r>
              <a:rPr lang="de-D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communication</a:t>
            </a:r>
            <a:r>
              <a:rPr lang="de-D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did</a:t>
            </a:r>
            <a:r>
              <a:rPr lang="de-D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you</a:t>
            </a:r>
            <a:r>
              <a:rPr lang="de-D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choose</a:t>
            </a:r>
            <a:r>
              <a:rPr lang="de-D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?</a:t>
            </a:r>
          </a:p>
          <a:p>
            <a:pPr lvl="1">
              <a:buFont typeface="Symbol" pitchFamily="18" charset="2"/>
              <a:buChar char="-"/>
            </a:pPr>
            <a:r>
              <a:rPr lang="de-DE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Is</a:t>
            </a:r>
            <a:r>
              <a:rPr lang="de-D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there</a:t>
            </a:r>
            <a:r>
              <a:rPr lang="de-D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already</a:t>
            </a:r>
            <a:r>
              <a:rPr lang="de-D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a </a:t>
            </a:r>
            <a:r>
              <a:rPr lang="de-DE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specific</a:t>
            </a:r>
            <a:r>
              <a:rPr lang="de-D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topic</a:t>
            </a:r>
            <a:r>
              <a:rPr lang="de-D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(</a:t>
            </a:r>
            <a:r>
              <a:rPr lang="de-DE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machine</a:t>
            </a:r>
            <a:r>
              <a:rPr lang="de-D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design, </a:t>
            </a:r>
            <a:r>
              <a:rPr lang="de-DE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energy</a:t>
            </a:r>
            <a:r>
              <a:rPr lang="de-D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saving</a:t>
            </a:r>
            <a:r>
              <a:rPr lang="de-D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action</a:t>
            </a:r>
            <a:r>
              <a:rPr lang="de-D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) </a:t>
            </a:r>
            <a:r>
              <a:rPr lang="de-DE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which</a:t>
            </a:r>
            <a:r>
              <a:rPr lang="de-D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you</a:t>
            </a:r>
            <a:r>
              <a:rPr lang="de-D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will </a:t>
            </a:r>
            <a:r>
              <a:rPr lang="de-DE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track</a:t>
            </a:r>
            <a:r>
              <a:rPr lang="de-D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?</a:t>
            </a:r>
          </a:p>
          <a:p>
            <a:pPr marL="269875" lvl="1" indent="0">
              <a:buNone/>
            </a:pPr>
            <a:endParaRPr lang="de-DE" dirty="0">
              <a:solidFill>
                <a:srgbClr val="FF0000"/>
              </a:solidFill>
            </a:endParaRPr>
          </a:p>
          <a:p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Training Unit developed by ÖKOTEC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E12-62BD-41F9-8F3F-A0956C733398}" type="slidenum">
              <a:rPr lang="de-DE" smtClean="0"/>
              <a:t>5</a:t>
            </a:fld>
            <a:endParaRPr lang="de-DE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78A1DE6D-F16F-49B4-AC22-8D9B5944DF29}"/>
              </a:ext>
            </a:extLst>
          </p:cNvPr>
          <p:cNvSpPr/>
          <p:nvPr/>
        </p:nvSpPr>
        <p:spPr>
          <a:xfrm>
            <a:off x="8548873" y="273636"/>
            <a:ext cx="224991" cy="489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263664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ítulo 1">
            <a:extLst>
              <a:ext uri="{FF2B5EF4-FFF2-40B4-BE49-F238E27FC236}">
                <a16:creationId xmlns:a16="http://schemas.microsoft.com/office/drawing/2014/main" id="{DB6BF11F-3572-40D7-AD2C-B12A20A52EE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8C6C636-2B39-4B56-AD06-60F1831F81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Training Unit developed by ÖKOTEC</a:t>
            </a:r>
            <a:endParaRPr lang="de-DE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B7D8B2DF-64C1-4AC4-A9F4-802379C22D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E12-62BD-41F9-8F3F-A0956C733398}" type="slidenum">
              <a:rPr lang="de-DE" smtClean="0"/>
              <a:t>6</a:t>
            </a:fld>
            <a:endParaRPr lang="de-DE"/>
          </a:p>
        </p:txBody>
      </p:sp>
      <p:sp>
        <p:nvSpPr>
          <p:cNvPr id="5" name="Título 4">
            <a:extLst>
              <a:ext uri="{FF2B5EF4-FFF2-40B4-BE49-F238E27FC236}">
                <a16:creationId xmlns:a16="http://schemas.microsoft.com/office/drawing/2014/main" id="{8A3F8CE4-3972-4F17-8BDF-96894CCE0D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results of the day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475189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nfinito, Circuito, Lazo, Ocho, Infinita, SÃ­mbolo">
            <a:extLst>
              <a:ext uri="{FF2B5EF4-FFF2-40B4-BE49-F238E27FC236}">
                <a16:creationId xmlns:a16="http://schemas.microsoft.com/office/drawing/2014/main" id="{CE17367B-A199-4ED1-9BC1-6BD64513BD1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5" r="1835"/>
          <a:stretch/>
        </p:blipFill>
        <p:spPr bwMode="auto">
          <a:xfrm>
            <a:off x="0" y="496110"/>
            <a:ext cx="9144000" cy="6361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70136" y="274638"/>
            <a:ext cx="8006861" cy="490066"/>
          </a:xfrm>
          <a:solidFill>
            <a:srgbClr val="209298"/>
          </a:solidFill>
        </p:spPr>
        <p:txBody>
          <a:bodyPr/>
          <a:lstStyle/>
          <a:p>
            <a:r>
              <a:rPr lang="en-US" dirty="0"/>
              <a:t>From whom do I get the information?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979712" y="1268760"/>
            <a:ext cx="6707087" cy="4857403"/>
          </a:xfrm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Check the organisation chart to see which employees are involved in the completion of the respective task or in the exchange of information and draw the connecting line!</a:t>
            </a:r>
          </a:p>
          <a:p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Training Unit developed by ÖKOTEC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E12-62BD-41F9-8F3F-A0956C733398}" type="slidenum">
              <a:rPr lang="de-DE" smtClean="0"/>
              <a:t>7</a:t>
            </a:fld>
            <a:endParaRPr lang="de-DE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EFC6D602-3149-49EF-A489-EE83F6558FC7}"/>
              </a:ext>
            </a:extLst>
          </p:cNvPr>
          <p:cNvSpPr/>
          <p:nvPr/>
        </p:nvSpPr>
        <p:spPr>
          <a:xfrm>
            <a:off x="8548873" y="273636"/>
            <a:ext cx="224991" cy="489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4" name="TextBox 17">
            <a:extLst>
              <a:ext uri="{FF2B5EF4-FFF2-40B4-BE49-F238E27FC236}">
                <a16:creationId xmlns:a16="http://schemas.microsoft.com/office/drawing/2014/main" id="{0785FBAE-00F9-4333-B90A-7DD5EF9F1C4A}"/>
              </a:ext>
            </a:extLst>
          </p:cNvPr>
          <p:cNvSpPr txBox="1"/>
          <p:nvPr/>
        </p:nvSpPr>
        <p:spPr>
          <a:xfrm>
            <a:off x="1979712" y="6237312"/>
            <a:ext cx="5032240" cy="19333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defTabSz="713232"/>
            <a:r>
              <a:rPr lang="en-US" sz="800" b="1" baseline="0" dirty="0">
                <a:solidFill>
                  <a:schemeClr val="tx1">
                    <a:lumMod val="75000"/>
                    <a:lumOff val="25000"/>
                  </a:schemeClr>
                </a:solidFill>
                <a:ea typeface="Open Sans Light" panose="020B0306030504020204" pitchFamily="34" charset="0"/>
                <a:cs typeface="Arial" panose="020B0604020202020204" pitchFamily="34" charset="0"/>
              </a:rPr>
              <a:t>Towards a Sustainable Agro-Food Industry. Capacity Building Programmes in Energy Efficiency.</a:t>
            </a:r>
            <a:endParaRPr lang="en-GB" sz="800" b="1" baseline="0" dirty="0">
              <a:solidFill>
                <a:schemeClr val="tx1">
                  <a:lumMod val="75000"/>
                  <a:lumOff val="25000"/>
                </a:schemeClr>
              </a:solidFill>
              <a:ea typeface="Open Sans Light" panose="020B0306030504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2">
            <a:extLst>
              <a:ext uri="{FF2B5EF4-FFF2-40B4-BE49-F238E27FC236}">
                <a16:creationId xmlns:a16="http://schemas.microsoft.com/office/drawing/2014/main" id="{94F8FDB4-8D92-4062-8C5D-49325D2414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6034" y="6298939"/>
            <a:ext cx="1291171" cy="309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00695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>
              <a:solidFill>
                <a:srgbClr val="FF0000"/>
              </a:solidFill>
            </a:endParaRPr>
          </a:p>
          <a:p>
            <a:pPr marL="342900" indent="-342900">
              <a:buFont typeface="Wingdings" pitchFamily="2" charset="2"/>
              <a:buChar char="§"/>
            </a:pPr>
            <a:endParaRPr lang="en-US" dirty="0">
              <a:solidFill>
                <a:srgbClr val="FF0000"/>
              </a:solidFill>
            </a:endParaRPr>
          </a:p>
          <a:p>
            <a:pPr marL="342900" indent="-342900">
              <a:buFont typeface="Wingdings" pitchFamily="2" charset="2"/>
              <a:buChar char="§"/>
            </a:pPr>
            <a:endParaRPr lang="en-US" dirty="0">
              <a:solidFill>
                <a:srgbClr val="FF0000"/>
              </a:solidFill>
            </a:endParaRPr>
          </a:p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Training Unit developed by ÖKOTEC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E12-62BD-41F9-8F3F-A0956C733398}" type="slidenum">
              <a:rPr lang="de-DE" smtClean="0"/>
              <a:t>8</a:t>
            </a:fld>
            <a:endParaRPr lang="de-DE"/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4F67CAB2-99BD-46B2-819C-287A648251B1}"/>
              </a:ext>
            </a:extLst>
          </p:cNvPr>
          <p:cNvGrpSpPr/>
          <p:nvPr/>
        </p:nvGrpSpPr>
        <p:grpSpPr>
          <a:xfrm>
            <a:off x="-141402" y="67549"/>
            <a:ext cx="4941515" cy="4941515"/>
            <a:chOff x="718189" y="985299"/>
            <a:chExt cx="4293561" cy="4293561"/>
          </a:xfrm>
        </p:grpSpPr>
        <p:pic>
          <p:nvPicPr>
            <p:cNvPr id="2050" name="Picture 2" descr="Imagen relacionada">
              <a:extLst>
                <a:ext uri="{FF2B5EF4-FFF2-40B4-BE49-F238E27FC236}">
                  <a16:creationId xmlns:a16="http://schemas.microsoft.com/office/drawing/2014/main" id="{0EFC10AD-E177-41AB-A2A1-E4AA7B3C079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847706">
              <a:off x="718189" y="985299"/>
              <a:ext cx="4293561" cy="42935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6" name="Grafik 1" descr="image001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081" r="13534"/>
            <a:stretch/>
          </p:blipFill>
          <p:spPr bwMode="auto">
            <a:xfrm rot="802553">
              <a:off x="1591592" y="1507298"/>
              <a:ext cx="2629103" cy="2660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" name="Inhaltsplatzhalter 2"/>
          <p:cNvSpPr txBox="1">
            <a:spLocks/>
          </p:cNvSpPr>
          <p:nvPr/>
        </p:nvSpPr>
        <p:spPr>
          <a:xfrm>
            <a:off x="4484451" y="1208592"/>
            <a:ext cx="4289407" cy="48574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9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38163" indent="-28575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82663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7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431925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5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82775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5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Pin Board Documentation with how the process should be organised from the perspective of the employees</a:t>
            </a:r>
          </a:p>
          <a:p>
            <a:endParaRPr lang="de-DE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>
              <a:buFont typeface="Symbol" pitchFamily="18" charset="2"/>
              <a:buChar char="-"/>
            </a:pPr>
            <a:r>
              <a:rPr lang="de-DE" dirty="0">
                <a:solidFill>
                  <a:schemeClr val="bg1"/>
                </a:solidFill>
                <a:highlight>
                  <a:srgbClr val="000000"/>
                </a:highlight>
              </a:rPr>
              <a:t>“White Cards“ and “Cords“: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People (Energy Team) and interaction</a:t>
            </a:r>
          </a:p>
          <a:p>
            <a:pPr lvl="1">
              <a:buFont typeface="Symbol" pitchFamily="18" charset="2"/>
              <a:buChar char="-"/>
            </a:pPr>
            <a:r>
              <a:rPr lang="de-DE" dirty="0">
                <a:solidFill>
                  <a:srgbClr val="FFC000"/>
                </a:solidFill>
              </a:rPr>
              <a:t>“</a:t>
            </a:r>
            <a:r>
              <a:rPr lang="de-DE" dirty="0">
                <a:solidFill>
                  <a:srgbClr val="D2A000"/>
                </a:solidFill>
              </a:rPr>
              <a:t>Yellow Cards“: </a:t>
            </a:r>
            <a:r>
              <a:rPr lang="de-D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Topics that they need to discuss</a:t>
            </a:r>
          </a:p>
          <a:p>
            <a:pPr lvl="1">
              <a:buFont typeface="Symbol" pitchFamily="18" charset="2"/>
              <a:buChar char="-"/>
            </a:pPr>
            <a:r>
              <a:rPr lang="de-DE" dirty="0">
                <a:solidFill>
                  <a:srgbClr val="C00000"/>
                </a:solidFill>
              </a:rPr>
              <a:t>“Red Cards“: </a:t>
            </a:r>
            <a:r>
              <a:rPr lang="de-D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Suitable Plattforms</a:t>
            </a:r>
          </a:p>
          <a:p>
            <a:pPr marL="269875" lvl="1" indent="0">
              <a:buFont typeface="Wingdings" panose="05000000000000000000" pitchFamily="2" charset="2"/>
              <a:buNone/>
            </a:pPr>
            <a:endParaRPr lang="de-DE" dirty="0">
              <a:solidFill>
                <a:srgbClr val="FF0000"/>
              </a:solidFill>
            </a:endParaRPr>
          </a:p>
          <a:p>
            <a:endParaRPr lang="de-DE" dirty="0"/>
          </a:p>
        </p:txBody>
      </p:sp>
      <p:sp>
        <p:nvSpPr>
          <p:cNvPr id="10" name="Inhaltsplatzhalter 2"/>
          <p:cNvSpPr txBox="1">
            <a:spLocks/>
          </p:cNvSpPr>
          <p:nvPr/>
        </p:nvSpPr>
        <p:spPr>
          <a:xfrm>
            <a:off x="544259" y="5009064"/>
            <a:ext cx="8078533" cy="92539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9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38163" indent="-28575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82663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7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431925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5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82775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5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The Pin Board </a:t>
            </a:r>
            <a:r>
              <a:rPr lang="de-DE" b="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is</a:t>
            </a:r>
            <a:r>
              <a:rPr lang="de-DE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a </a:t>
            </a:r>
            <a:r>
              <a:rPr lang="de-DE" b="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good</a:t>
            </a:r>
            <a:r>
              <a:rPr lang="de-DE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Input </a:t>
            </a:r>
            <a:r>
              <a:rPr lang="de-DE" b="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for</a:t>
            </a:r>
            <a:r>
              <a:rPr lang="de-DE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b="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the</a:t>
            </a:r>
            <a:r>
              <a:rPr lang="de-DE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Management to </a:t>
            </a:r>
            <a:r>
              <a:rPr lang="de-DE" b="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adapt</a:t>
            </a:r>
            <a:r>
              <a:rPr lang="de-DE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b="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communi-cation</a:t>
            </a:r>
            <a:r>
              <a:rPr lang="de-DE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b="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process</a:t>
            </a:r>
            <a:r>
              <a:rPr lang="de-DE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b="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of</a:t>
            </a:r>
            <a:r>
              <a:rPr lang="de-DE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Energy Management System to </a:t>
            </a:r>
            <a:r>
              <a:rPr lang="de-DE" b="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the</a:t>
            </a:r>
            <a:r>
              <a:rPr lang="de-DE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b="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natural</a:t>
            </a:r>
            <a:r>
              <a:rPr lang="de-DE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b="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communication</a:t>
            </a:r>
            <a:r>
              <a:rPr lang="de-DE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b="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process</a:t>
            </a:r>
            <a:r>
              <a:rPr lang="de-DE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in </a:t>
            </a:r>
            <a:r>
              <a:rPr lang="de-DE" b="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the</a:t>
            </a:r>
            <a:r>
              <a:rPr lang="de-DE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b="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company</a:t>
            </a:r>
            <a:endParaRPr lang="de-DE" b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11ACD1B9-A64D-4E45-8F2C-CE857DD20ED2}"/>
              </a:ext>
            </a:extLst>
          </p:cNvPr>
          <p:cNvSpPr/>
          <p:nvPr/>
        </p:nvSpPr>
        <p:spPr>
          <a:xfrm>
            <a:off x="8548873" y="273636"/>
            <a:ext cx="224991" cy="489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70136" y="274638"/>
            <a:ext cx="8006861" cy="490066"/>
          </a:xfrm>
          <a:solidFill>
            <a:srgbClr val="209298"/>
          </a:solidFill>
        </p:spPr>
        <p:txBody>
          <a:bodyPr/>
          <a:lstStyle/>
          <a:p>
            <a:r>
              <a:rPr lang="de-DE" dirty="0" err="1"/>
              <a:t>Results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018515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riángulo isósceles 17">
            <a:extLst>
              <a:ext uri="{FF2B5EF4-FFF2-40B4-BE49-F238E27FC236}">
                <a16:creationId xmlns:a16="http://schemas.microsoft.com/office/drawing/2014/main" id="{03BC96CC-144E-44D1-A21C-7A9D184C2E44}"/>
              </a:ext>
            </a:extLst>
          </p:cNvPr>
          <p:cNvSpPr/>
          <p:nvPr/>
        </p:nvSpPr>
        <p:spPr>
          <a:xfrm rot="5400000">
            <a:off x="-1510290" y="3580394"/>
            <a:ext cx="3949700" cy="929120"/>
          </a:xfrm>
          <a:prstGeom prst="triangle">
            <a:avLst>
              <a:gd name="adj" fmla="val 57958"/>
            </a:avLst>
          </a:prstGeom>
          <a:solidFill>
            <a:srgbClr val="C6F2C9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Paralelogramo 9">
            <a:extLst>
              <a:ext uri="{FF2B5EF4-FFF2-40B4-BE49-F238E27FC236}">
                <a16:creationId xmlns:a16="http://schemas.microsoft.com/office/drawing/2014/main" id="{1A6A0B7E-2DA0-4F21-88BE-0A6E2223918C}"/>
              </a:ext>
            </a:extLst>
          </p:cNvPr>
          <p:cNvSpPr/>
          <p:nvPr/>
        </p:nvSpPr>
        <p:spPr>
          <a:xfrm rot="18000000">
            <a:off x="-1403613" y="1086454"/>
            <a:ext cx="9761271" cy="2229056"/>
          </a:xfrm>
          <a:prstGeom prst="parallelogram">
            <a:avLst>
              <a:gd name="adj" fmla="val 77741"/>
            </a:avLst>
          </a:prstGeom>
          <a:solidFill>
            <a:srgbClr val="C6F2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8" name="Paralelogramo 7">
            <a:extLst>
              <a:ext uri="{FF2B5EF4-FFF2-40B4-BE49-F238E27FC236}">
                <a16:creationId xmlns:a16="http://schemas.microsoft.com/office/drawing/2014/main" id="{714FAA7F-3B6D-42CC-8FF0-E0E188A57B63}"/>
              </a:ext>
            </a:extLst>
          </p:cNvPr>
          <p:cNvSpPr/>
          <p:nvPr/>
        </p:nvSpPr>
        <p:spPr>
          <a:xfrm rot="17925076" flipH="1">
            <a:off x="909952" y="1844330"/>
            <a:ext cx="9662986" cy="3229192"/>
          </a:xfrm>
          <a:prstGeom prst="parallelogram">
            <a:avLst>
              <a:gd name="adj" fmla="val 41048"/>
            </a:avLst>
          </a:prstGeom>
          <a:solidFill>
            <a:srgbClr val="88E2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3" name="Paralelogramo 2">
            <a:extLst>
              <a:ext uri="{FF2B5EF4-FFF2-40B4-BE49-F238E27FC236}">
                <a16:creationId xmlns:a16="http://schemas.microsoft.com/office/drawing/2014/main" id="{B33A711C-71B7-4E63-9D3E-67DCCB556F9B}"/>
              </a:ext>
            </a:extLst>
          </p:cNvPr>
          <p:cNvSpPr/>
          <p:nvPr/>
        </p:nvSpPr>
        <p:spPr>
          <a:xfrm rot="2718216">
            <a:off x="-2133441" y="2619917"/>
            <a:ext cx="11251879" cy="1592768"/>
          </a:xfrm>
          <a:prstGeom prst="parallelogram">
            <a:avLst>
              <a:gd name="adj" fmla="val 98192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8EA922D2-E6D2-4989-9A0C-73512C0AF37B}"/>
              </a:ext>
            </a:extLst>
          </p:cNvPr>
          <p:cNvCxnSpPr>
            <a:cxnSpLocks/>
          </p:cNvCxnSpPr>
          <p:nvPr/>
        </p:nvCxnSpPr>
        <p:spPr>
          <a:xfrm flipH="1" flipV="1">
            <a:off x="0" y="2070100"/>
            <a:ext cx="2001916" cy="4914902"/>
          </a:xfrm>
          <a:prstGeom prst="line">
            <a:avLst/>
          </a:prstGeom>
          <a:ln w="12700">
            <a:solidFill>
              <a:srgbClr val="209298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cto 11">
            <a:extLst>
              <a:ext uri="{FF2B5EF4-FFF2-40B4-BE49-F238E27FC236}">
                <a16:creationId xmlns:a16="http://schemas.microsoft.com/office/drawing/2014/main" id="{A6495D4D-19AE-4D23-9516-38C3C622BD06}"/>
              </a:ext>
            </a:extLst>
          </p:cNvPr>
          <p:cNvCxnSpPr>
            <a:cxnSpLocks/>
          </p:cNvCxnSpPr>
          <p:nvPr/>
        </p:nvCxnSpPr>
        <p:spPr>
          <a:xfrm flipV="1">
            <a:off x="5553075" y="0"/>
            <a:ext cx="3927900" cy="7153276"/>
          </a:xfrm>
          <a:prstGeom prst="line">
            <a:avLst/>
          </a:prstGeom>
          <a:ln w="12700">
            <a:solidFill>
              <a:srgbClr val="209298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cto 14">
            <a:extLst>
              <a:ext uri="{FF2B5EF4-FFF2-40B4-BE49-F238E27FC236}">
                <a16:creationId xmlns:a16="http://schemas.microsoft.com/office/drawing/2014/main" id="{2982A145-4A24-473F-90CA-74FA44BA0DC5}"/>
              </a:ext>
            </a:extLst>
          </p:cNvPr>
          <p:cNvCxnSpPr>
            <a:cxnSpLocks/>
          </p:cNvCxnSpPr>
          <p:nvPr/>
        </p:nvCxnSpPr>
        <p:spPr>
          <a:xfrm flipV="1">
            <a:off x="2023670" y="-266700"/>
            <a:ext cx="3901892" cy="7153275"/>
          </a:xfrm>
          <a:prstGeom prst="line">
            <a:avLst/>
          </a:prstGeom>
          <a:ln w="12700">
            <a:solidFill>
              <a:srgbClr val="209298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Ellipse 1"/>
          <p:cNvSpPr/>
          <p:nvPr/>
        </p:nvSpPr>
        <p:spPr>
          <a:xfrm>
            <a:off x="2510569" y="1376499"/>
            <a:ext cx="4105002" cy="4105002"/>
          </a:xfrm>
          <a:prstGeom prst="ellipse">
            <a:avLst/>
          </a:prstGeom>
          <a:solidFill>
            <a:srgbClr val="FAFAFA">
              <a:alpha val="84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713232"/>
            <a:endParaRPr lang="de-DE" sz="1404" kern="0" dirty="0">
              <a:solidFill>
                <a:srgbClr val="34719E"/>
              </a:solidFill>
              <a:latin typeface="Arial"/>
            </a:endParaRPr>
          </a:p>
        </p:txBody>
      </p:sp>
      <p:sp>
        <p:nvSpPr>
          <p:cNvPr id="7" name="TextBox 23"/>
          <p:cNvSpPr txBox="1"/>
          <p:nvPr/>
        </p:nvSpPr>
        <p:spPr>
          <a:xfrm>
            <a:off x="2915813" y="3753036"/>
            <a:ext cx="331237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cap="all" dirty="0">
                <a:solidFill>
                  <a:schemeClr val="accent1"/>
                </a:solidFill>
                <a:latin typeface="+mj-lt"/>
                <a:ea typeface="Lato Light" panose="020F0502020204030203" pitchFamily="34" charset="0"/>
                <a:cs typeface="Lato Light" panose="020F0502020204030203" pitchFamily="34" charset="0"/>
              </a:rPr>
              <a:t>Towards a sustainable agro-food industry. Capacity building programmes in energy efficiency.</a:t>
            </a:r>
            <a:endParaRPr lang="en-GB" sz="1100" b="1" cap="all" dirty="0">
              <a:solidFill>
                <a:schemeClr val="accent1"/>
              </a:solidFill>
              <a:latin typeface="+mj-lt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26898" y="2646850"/>
            <a:ext cx="2472345" cy="593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6" name="Conector recto 15">
            <a:extLst>
              <a:ext uri="{FF2B5EF4-FFF2-40B4-BE49-F238E27FC236}">
                <a16:creationId xmlns:a16="http://schemas.microsoft.com/office/drawing/2014/main" id="{EDCA113B-56F1-4F43-92C5-0B60BA529B5B}"/>
              </a:ext>
            </a:extLst>
          </p:cNvPr>
          <p:cNvCxnSpPr>
            <a:cxnSpLocks/>
          </p:cNvCxnSpPr>
          <p:nvPr/>
        </p:nvCxnSpPr>
        <p:spPr>
          <a:xfrm flipV="1">
            <a:off x="-170725" y="-857249"/>
            <a:ext cx="4109594" cy="7134224"/>
          </a:xfrm>
          <a:prstGeom prst="line">
            <a:avLst/>
          </a:prstGeom>
          <a:ln w="12700">
            <a:solidFill>
              <a:srgbClr val="209298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9282474"/>
      </p:ext>
    </p:extLst>
  </p:cSld>
  <p:clrMapOvr>
    <a:masterClrMapping/>
  </p:clrMapOvr>
</p:sld>
</file>

<file path=ppt/theme/theme1.xml><?xml version="1.0" encoding="utf-8"?>
<a:theme xmlns:a="http://schemas.openxmlformats.org/drawingml/2006/main" name="Larissa">
  <a:themeElements>
    <a:clrScheme name="INDUCE Colors">
      <a:dk1>
        <a:srgbClr val="000000"/>
      </a:dk1>
      <a:lt1>
        <a:srgbClr val="FFFFFF"/>
      </a:lt1>
      <a:dk2>
        <a:srgbClr val="262626"/>
      </a:dk2>
      <a:lt2>
        <a:srgbClr val="F2F2F2"/>
      </a:lt2>
      <a:accent1>
        <a:srgbClr val="1B8E95"/>
      </a:accent1>
      <a:accent2>
        <a:srgbClr val="23B98C"/>
      </a:accent2>
      <a:accent3>
        <a:srgbClr val="4FD576"/>
      </a:accent3>
      <a:accent4>
        <a:srgbClr val="87DE8D"/>
      </a:accent4>
      <a:accent5>
        <a:srgbClr val="7952A2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 Klassisch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eam Document" ma:contentTypeID="0x010100A35317DCC28344A7B82488658A034A5C01003872D29448C89345ABAB6DCC1AB16AC6" ma:contentTypeVersion="9" ma:contentTypeDescription=" " ma:contentTypeScope="" ma:versionID="a591a3b83886ee75b59ea5fee571f2ad">
  <xsd:schema xmlns:xsd="http://www.w3.org/2001/XMLSchema" xmlns:xs="http://www.w3.org/2001/XMLSchema" xmlns:p="http://schemas.microsoft.com/office/2006/metadata/properties" xmlns:ns2="611ea500-83e9-4ef4-bf2f-c0233a31331f" xmlns:ns3="2f6a910d-138e-42c1-8e8a-320c1b7cf3f7" xmlns:ns5="57dcf4a7-cd30-45ae-940f-c673e6c8995a" targetNamespace="http://schemas.microsoft.com/office/2006/metadata/properties" ma:root="true" ma:fieldsID="288f07690eb01dc725cbcd7d31ca6e5d" ns2:_="" ns3:_="" ns5:_="">
    <xsd:import namespace="611ea500-83e9-4ef4-bf2f-c0233a31331f"/>
    <xsd:import namespace="2f6a910d-138e-42c1-8e8a-320c1b7cf3f7"/>
    <xsd:import namespace="57dcf4a7-cd30-45ae-940f-c673e6c8995a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TNOC_ClusterName" minOccurs="0"/>
                <xsd:element ref="ns3:TNOC_ClusterId" minOccurs="0"/>
                <xsd:element ref="ns2:h15fbb78f4cb41d290e72f301ea2865f" minOccurs="0"/>
                <xsd:element ref="ns2:TaxCatchAll" minOccurs="0"/>
                <xsd:element ref="ns2:TaxCatchAllLabel" minOccurs="0"/>
                <xsd:element ref="ns2:n2a7a23bcc2241cb9261f9a914c7c1bb" minOccurs="0"/>
                <xsd:element ref="ns2:lca20d149a844688b6abf34073d5c21d" minOccurs="0"/>
                <xsd:element ref="ns2:cf581d8792c646118aad2c2c4ecdfa8c" minOccurs="0"/>
                <xsd:element ref="ns2:bac4ab11065f4f6c809c820c57e320e5" minOccurs="0"/>
                <xsd:element ref="ns5:MediaServiceMetadata" minOccurs="0"/>
                <xsd:element ref="ns5:MediaServiceFastMetadata" minOccurs="0"/>
                <xsd:element ref="ns5:MediaServiceAutoTags" minOccurs="0"/>
                <xsd:element ref="ns2:SharedWithUsers" minOccurs="0"/>
                <xsd:element ref="ns2:SharedWithDetails" minOccurs="0"/>
                <xsd:element ref="ns5:MediaServiceDateTaken" minOccurs="0"/>
                <xsd:element ref="ns5:MediaServiceLocation" minOccurs="0"/>
                <xsd:element ref="ns5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11ea500-83e9-4ef4-bf2f-c0233a31331f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h15fbb78f4cb41d290e72f301ea2865f" ma:index="13" nillable="true" ma:taxonomy="true" ma:internalName="h15fbb78f4cb41d290e72f301ea2865f" ma:taxonomyFieldName="TNOC_ClusterType" ma:displayName="Cluster type" ma:default="1;#Project|fa11c4c9-105f-402c-bb40-9a56b4989397" ma:fieldId="{115fbb78-f4cb-41d2-90e7-2f301ea2865f}" ma:sspId="7378aa68-586f-4892-bb77-0985b40f41a6" ma:termSetId="e7feef8e-5ede-44cd-b7d5-7ed7dacef0b4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4" nillable="true" ma:displayName="Taxonomy Catch All Column" ma:hidden="true" ma:list="{d744d091-457c-4e98-99eb-107c1c6b6114}" ma:internalName="TaxCatchAll" ma:showField="CatchAllData" ma:web="611ea500-83e9-4ef4-bf2f-c0233a31331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5" nillable="true" ma:displayName="Taxonomy Catch All Column1" ma:hidden="true" ma:list="{d744d091-457c-4e98-99eb-107c1c6b6114}" ma:internalName="TaxCatchAllLabel" ma:readOnly="true" ma:showField="CatchAllDataLabel" ma:web="611ea500-83e9-4ef4-bf2f-c0233a31331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n2a7a23bcc2241cb9261f9a914c7c1bb" ma:index="17" nillable="true" ma:taxonomy="true" ma:internalName="n2a7a23bcc2241cb9261f9a914c7c1bb" ma:taxonomyFieldName="TNOC_DocumentClassification" ma:displayName="Document classification" ma:default="5;#TNO Internal|1a23c89f-ef54-4907-86fd-8242403ff722" ma:fieldId="{72a7a23b-cc22-41cb-9261-f9a914c7c1bb}" ma:sspId="7378aa68-586f-4892-bb77-0985b40f41a6" ma:termSetId="ff8f31fd-7572-41dc-9fe4-bd4c6d280f39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lca20d149a844688b6abf34073d5c21d" ma:index="19" nillable="true" ma:taxonomy="true" ma:internalName="lca20d149a844688b6abf34073d5c21d" ma:taxonomyFieldName="TNOC_DocumentType" ma:displayName="Document type" ma:fieldId="{5ca20d14-9a84-4688-b6ab-f34073d5c21d}" ma:sspId="7378aa68-586f-4892-bb77-0985b40f41a6" ma:termSetId="e8a13a9e-c4f3-4184-b8d9-8210abad4948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cf581d8792c646118aad2c2c4ecdfa8c" ma:index="22" nillable="true" ma:taxonomy="true" ma:internalName="cf581d8792c646118aad2c2c4ecdfa8c" ma:taxonomyFieldName="TNOC_DocumentSetType" ma:displayName="Document set type" ma:readOnly="false" ma:fieldId="{cf581d87-92c6-4611-8aad-2c2c4ecdfa8c}" ma:sspId="7378aa68-586f-4892-bb77-0985b40f41a6" ma:termSetId="a8d4306b-62bf-468f-9587-ff078c864327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bac4ab11065f4f6c809c820c57e320e5" ma:index="24" nillable="true" ma:taxonomy="true" ma:internalName="bac4ab11065f4f6c809c820c57e320e5" ma:taxonomyFieldName="TNOC_DocumentCategory" ma:displayName="Document category" ma:fieldId="{bac4ab11-065f-4f6c-809c-820c57e320e5}" ma:sspId="7378aa68-586f-4892-bb77-0985b40f41a6" ma:termSetId="94d42b6a-4155-4fa6-95e9-087bc306ceb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aredWithUsers" ma:index="2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3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f6a910d-138e-42c1-8e8a-320c1b7cf3f7" elementFormDefault="qualified">
    <xsd:import namespace="http://schemas.microsoft.com/office/2006/documentManagement/types"/>
    <xsd:import namespace="http://schemas.microsoft.com/office/infopath/2007/PartnerControls"/>
    <xsd:element name="TNOC_ClusterName" ma:index="11" nillable="true" ma:displayName="Cluster name" ma:default="5.5417 - H2020 INDUCE" ma:internalName="TNOC_ClusterName">
      <xsd:simpleType>
        <xsd:restriction base="dms:Text">
          <xsd:maxLength value="255"/>
        </xsd:restriction>
      </xsd:simpleType>
    </xsd:element>
    <xsd:element name="TNOC_ClusterId" ma:index="12" nillable="true" ma:displayName="Cluster ID" ma:default="060.34034" ma:internalName="TNOC_ClusterId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7dcf4a7-cd30-45ae-940f-c673e6c8995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26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27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28" nillable="true" ma:displayName="MediaServiceAutoTags" ma:internalName="MediaServiceAutoTags" ma:readOnly="true">
      <xsd:simpleType>
        <xsd:restriction base="dms:Text"/>
      </xsd:simpleType>
    </xsd:element>
    <xsd:element name="MediaServiceDateTaken" ma:index="31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32" nillable="true" ma:displayName="MediaServiceLocation" ma:internalName="MediaServiceLocation" ma:readOnly="true">
      <xsd:simpleType>
        <xsd:restriction base="dms:Text"/>
      </xsd:simpleType>
    </xsd:element>
    <xsd:element name="MediaServiceOCR" ma:index="3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21" ma:displayName="Author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NOC_ClusterName xmlns="2f6a910d-138e-42c1-8e8a-320c1b7cf3f7">5.5417 - H2020 INDUCE</TNOC_ClusterName>
    <TNOC_ClusterId xmlns="2f6a910d-138e-42c1-8e8a-320c1b7cf3f7">060.34034</TNOC_ClusterId>
    <bac4ab11065f4f6c809c820c57e320e5 xmlns="611ea500-83e9-4ef4-bf2f-c0233a31331f">
      <Terms xmlns="http://schemas.microsoft.com/office/infopath/2007/PartnerControls"/>
    </bac4ab11065f4f6c809c820c57e320e5>
    <h15fbb78f4cb41d290e72f301ea2865f xmlns="611ea500-83e9-4ef4-bf2f-c0233a31331f">
      <Terms xmlns="http://schemas.microsoft.com/office/infopath/2007/PartnerControls">
        <TermInfo xmlns="http://schemas.microsoft.com/office/infopath/2007/PartnerControls">
          <TermName xmlns="http://schemas.microsoft.com/office/infopath/2007/PartnerControls">Project</TermName>
          <TermId xmlns="http://schemas.microsoft.com/office/infopath/2007/PartnerControls">fa11c4c9-105f-402c-bb40-9a56b4989397</TermId>
        </TermInfo>
      </Terms>
    </h15fbb78f4cb41d290e72f301ea2865f>
    <cf581d8792c646118aad2c2c4ecdfa8c xmlns="611ea500-83e9-4ef4-bf2f-c0233a31331f">
      <Terms xmlns="http://schemas.microsoft.com/office/infopath/2007/PartnerControls"/>
    </cf581d8792c646118aad2c2c4ecdfa8c>
    <n2a7a23bcc2241cb9261f9a914c7c1bb xmlns="611ea500-83e9-4ef4-bf2f-c0233a31331f">
      <Terms xmlns="http://schemas.microsoft.com/office/infopath/2007/PartnerControls">
        <TermInfo xmlns="http://schemas.microsoft.com/office/infopath/2007/PartnerControls">
          <TermName xmlns="http://schemas.microsoft.com/office/infopath/2007/PartnerControls">TNO Internal</TermName>
          <TermId xmlns="http://schemas.microsoft.com/office/infopath/2007/PartnerControls">1a23c89f-ef54-4907-86fd-8242403ff722</TermId>
        </TermInfo>
      </Terms>
    </n2a7a23bcc2241cb9261f9a914c7c1bb>
    <TaxCatchAll xmlns="611ea500-83e9-4ef4-bf2f-c0233a31331f">
      <Value>5</Value>
      <Value>1</Value>
    </TaxCatchAll>
    <lca20d149a844688b6abf34073d5c21d xmlns="611ea500-83e9-4ef4-bf2f-c0233a31331f">
      <Terms xmlns="http://schemas.microsoft.com/office/infopath/2007/PartnerControls"/>
    </lca20d149a844688b6abf34073d5c21d>
    <_dlc_DocId xmlns="611ea500-83e9-4ef4-bf2f-c0233a31331f">DS25CM37E7CZ-1555341164-1440</_dlc_DocId>
    <_dlc_DocIdUrl xmlns="611ea500-83e9-4ef4-bf2f-c0233a31331f">
      <Url>https://365tno.sharepoint.com/teams/P060.34034/_layouts/15/DocIdRedir.aspx?ID=DS25CM37E7CZ-1555341164-1440</Url>
      <Description>DS25CM37E7CZ-1555341164-1440</Description>
    </_dlc_DocIdUrl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87B6057B-6DC8-40F1-95CE-31A011C7134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11ea500-83e9-4ef4-bf2f-c0233a31331f"/>
    <ds:schemaRef ds:uri="2f6a910d-138e-42c1-8e8a-320c1b7cf3f7"/>
    <ds:schemaRef ds:uri="57dcf4a7-cd30-45ae-940f-c673e6c8995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1F6289A-18EF-41A7-BCE7-228FFD5D1F63}">
  <ds:schemaRefs>
    <ds:schemaRef ds:uri="http://purl.org/dc/dcmitype/"/>
    <ds:schemaRef ds:uri="http://purl.org/dc/terms/"/>
    <ds:schemaRef ds:uri="http://purl.org/dc/elements/1.1/"/>
    <ds:schemaRef ds:uri="http://www.w3.org/XML/1998/namespace"/>
    <ds:schemaRef ds:uri="http://schemas.microsoft.com/office/2006/documentManagement/types"/>
    <ds:schemaRef ds:uri="611ea500-83e9-4ef4-bf2f-c0233a31331f"/>
    <ds:schemaRef ds:uri="http://schemas.microsoft.com/office/infopath/2007/PartnerControls"/>
    <ds:schemaRef ds:uri="http://schemas.microsoft.com/office/2006/metadata/properties"/>
    <ds:schemaRef ds:uri="http://schemas.openxmlformats.org/package/2006/metadata/core-properties"/>
    <ds:schemaRef ds:uri="57dcf4a7-cd30-45ae-940f-c673e6c8995a"/>
    <ds:schemaRef ds:uri="2f6a910d-138e-42c1-8e8a-320c1b7cf3f7"/>
  </ds:schemaRefs>
</ds:datastoreItem>
</file>

<file path=customXml/itemProps3.xml><?xml version="1.0" encoding="utf-8"?>
<ds:datastoreItem xmlns:ds="http://schemas.openxmlformats.org/officeDocument/2006/customXml" ds:itemID="{713E891A-B5D8-4B39-ACF2-571C2C2B43A4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51A9AC8F-C6F1-4A2F-BA68-02FE02DD53AC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642</TotalTime>
  <Words>467</Words>
  <Application>Microsoft Office PowerPoint</Application>
  <PresentationFormat>Presentación en pantalla (4:3)</PresentationFormat>
  <Paragraphs>103</Paragraphs>
  <Slides>9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5" baseType="lpstr">
      <vt:lpstr>Arial</vt:lpstr>
      <vt:lpstr>Arial Narrow</vt:lpstr>
      <vt:lpstr>Calibri</vt:lpstr>
      <vt:lpstr>Symbol</vt:lpstr>
      <vt:lpstr>Wingdings</vt:lpstr>
      <vt:lpstr>Larissa</vt:lpstr>
      <vt:lpstr>Presentación de PowerPoint</vt:lpstr>
      <vt:lpstr>Introduction of Participants</vt:lpstr>
      <vt:lpstr>Who should participate?</vt:lpstr>
      <vt:lpstr>Presentación de PowerPoint</vt:lpstr>
      <vt:lpstr>Meet Your Colleagues – Speeddating Round</vt:lpstr>
      <vt:lpstr>Summary results of the day</vt:lpstr>
      <vt:lpstr>From whom do I get the information?</vt:lpstr>
      <vt:lpstr>Results</vt:lpstr>
      <vt:lpstr>Presentación de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SYNYO</dc:creator>
  <cp:lastModifiedBy>Juan Garcia</cp:lastModifiedBy>
  <cp:revision>60</cp:revision>
  <dcterms:created xsi:type="dcterms:W3CDTF">2015-07-06T02:50:51Z</dcterms:created>
  <dcterms:modified xsi:type="dcterms:W3CDTF">2019-06-28T07:09:36Z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0x010100A35317DCC28344A7B82488658A034A5C01003872D29448C89345ABAB6DCC1AB16AC6</vt:lpwstr>
  </property>
  <property fmtid="{D5CDD505-2E9C-101B-9397-08002B2CF9AE}" pid="3" name="TNOC_DocumentType">
    <vt:lpwstr/>
  </property>
  <property fmtid="{D5CDD505-2E9C-101B-9397-08002B2CF9AE}" pid="4" name="TNOC_DocumentCategory">
    <vt:lpwstr/>
  </property>
  <property fmtid="{D5CDD505-2E9C-101B-9397-08002B2CF9AE}" pid="5" name="TNOC_DocumentClassification">
    <vt:lpwstr>5;#TNO Internal|1a23c89f-ef54-4907-86fd-8242403ff722</vt:lpwstr>
  </property>
  <property fmtid="{D5CDD505-2E9C-101B-9397-08002B2CF9AE}" pid="6" name="TNOC_ClusterType">
    <vt:lpwstr>1;#Project|fa11c4c9-105f-402c-bb40-9a56b4989397</vt:lpwstr>
  </property>
  <property fmtid="{D5CDD505-2E9C-101B-9397-08002B2CF9AE}" pid="7" name="TNOC_DocumentSetType">
    <vt:lpwstr/>
  </property>
  <property fmtid="{D5CDD505-2E9C-101B-9397-08002B2CF9AE}" pid="8" name="AuthorIds_UIVersion_14">
    <vt:lpwstr>32</vt:lpwstr>
  </property>
  <property fmtid="{D5CDD505-2E9C-101B-9397-08002B2CF9AE}" pid="9" name="AuthorIds_UIVersion_4">
    <vt:lpwstr>26</vt:lpwstr>
  </property>
  <property fmtid="{D5CDD505-2E9C-101B-9397-08002B2CF9AE}" pid="10" name="AuthorIds_UIVersion_10">
    <vt:lpwstr>26</vt:lpwstr>
  </property>
  <property fmtid="{D5CDD505-2E9C-101B-9397-08002B2CF9AE}" pid="11" name="AuthorIds_UIVersion_12">
    <vt:lpwstr>26</vt:lpwstr>
  </property>
  <property fmtid="{D5CDD505-2E9C-101B-9397-08002B2CF9AE}" pid="12" name="_dlc_DocIdItemGuid">
    <vt:lpwstr>b2a0eb09-0ebb-4ad9-b3cb-34abfa195cfd</vt:lpwstr>
  </property>
  <property fmtid="{D5CDD505-2E9C-101B-9397-08002B2CF9AE}" pid="13" name="AuthorIds_UIVersion_512">
    <vt:lpwstr>32</vt:lpwstr>
  </property>
  <property fmtid="{D5CDD505-2E9C-101B-9397-08002B2CF9AE}" pid="14" name="AuthorIds_UIVersion_2">
    <vt:lpwstr>32</vt:lpwstr>
  </property>
  <property fmtid="{D5CDD505-2E9C-101B-9397-08002B2CF9AE}" pid="15" name="AuthorIds_UIVersion_3">
    <vt:lpwstr>27</vt:lpwstr>
  </property>
  <property fmtid="{D5CDD505-2E9C-101B-9397-08002B2CF9AE}" pid="16" name="AuthorIds_UIVersion_6">
    <vt:lpwstr>29</vt:lpwstr>
  </property>
  <property fmtid="{D5CDD505-2E9C-101B-9397-08002B2CF9AE}" pid="17" name="AuthorIds_UIVersion_8">
    <vt:lpwstr>32</vt:lpwstr>
  </property>
  <property fmtid="{D5CDD505-2E9C-101B-9397-08002B2CF9AE}" pid="18" name="AuthorIds_UIVersion_1">
    <vt:lpwstr>32</vt:lpwstr>
  </property>
  <property fmtid="{D5CDD505-2E9C-101B-9397-08002B2CF9AE}" pid="19" name="AuthorIds_UIVersion_11">
    <vt:lpwstr>32</vt:lpwstr>
  </property>
</Properties>
</file>