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4" r:id="rId2"/>
    <p:sldId id="386" r:id="rId3"/>
    <p:sldId id="388" r:id="rId4"/>
    <p:sldId id="389" r:id="rId5"/>
    <p:sldId id="387" r:id="rId6"/>
    <p:sldId id="390" r:id="rId7"/>
    <p:sldId id="391" r:id="rId8"/>
    <p:sldId id="393" r:id="rId9"/>
    <p:sldId id="392" r:id="rId10"/>
    <p:sldId id="285" r:id="rId11"/>
    <p:sldId id="342" r:id="rId1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77">
          <p15:clr>
            <a:srgbClr val="A4A3A4"/>
          </p15:clr>
        </p15:guide>
        <p15:guide id="3" pos="2880">
          <p15:clr>
            <a:srgbClr val="A4A3A4"/>
          </p15:clr>
        </p15:guide>
        <p15:guide id="4" pos="295">
          <p15:clr>
            <a:srgbClr val="A4A3A4"/>
          </p15:clr>
        </p15:guide>
        <p15:guide id="5" pos="54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EEF"/>
    <a:srgbClr val="F76864"/>
    <a:srgbClr val="44546A"/>
    <a:srgbClr val="9DC6A5"/>
    <a:srgbClr val="34719E"/>
    <a:srgbClr val="2AA4A4"/>
    <a:srgbClr val="FF0000"/>
    <a:srgbClr val="F1FC8C"/>
    <a:srgbClr val="95AFBA"/>
    <a:srgbClr val="3643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DC00F5-5FE2-7C48-57BF-7F7B2356EC23}" v="1" dt="2019-09-09T10:20:11.61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1" autoAdjust="0"/>
    <p:restoredTop sz="94638" autoAdjust="0"/>
  </p:normalViewPr>
  <p:slideViewPr>
    <p:cSldViewPr snapToObjects="1" showGuides="1">
      <p:cViewPr varScale="1">
        <p:scale>
          <a:sx n="104" d="100"/>
          <a:sy n="104" d="100"/>
        </p:scale>
        <p:origin x="1968" y="-156"/>
      </p:cViewPr>
      <p:guideLst>
        <p:guide orient="horz" pos="2160"/>
        <p:guide orient="horz" pos="777"/>
        <p:guide pos="2880"/>
        <p:guide pos="295"/>
        <p:guide pos="5465"/>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180" d="100"/>
        <a:sy n="180" d="100"/>
      </p:scale>
      <p:origin x="0" y="-1668"/>
    </p:cViewPr>
  </p:sorterViewPr>
  <p:notesViewPr>
    <p:cSldViewPr snapToObjects="1" showGuides="1">
      <p:cViewPr varScale="1">
        <p:scale>
          <a:sx n="102" d="100"/>
          <a:sy n="102" d="100"/>
        </p:scale>
        <p:origin x="-3558"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Zarazaga Navarro" userId="S::szarazaga@fcirce.es::3d120633-b5e1-4aa4-9335-407903167109" providerId="AD" clId="Web-{44DC00F5-5FE2-7C48-57BF-7F7B2356EC23}"/>
    <pc:docChg chg="delSld">
      <pc:chgData name="Sara Zarazaga Navarro" userId="S::szarazaga@fcirce.es::3d120633-b5e1-4aa4-9335-407903167109" providerId="AD" clId="Web-{44DC00F5-5FE2-7C48-57BF-7F7B2356EC23}" dt="2019-09-09T10:20:11.615" v="0"/>
      <pc:docMkLst>
        <pc:docMk/>
      </pc:docMkLst>
      <pc:sldChg chg="del">
        <pc:chgData name="Sara Zarazaga Navarro" userId="S::szarazaga@fcirce.es::3d120633-b5e1-4aa4-9335-407903167109" providerId="AD" clId="Web-{44DC00F5-5FE2-7C48-57BF-7F7B2356EC23}" dt="2019-09-09T10:20:11.615" v="0"/>
        <pc:sldMkLst>
          <pc:docMk/>
          <pc:sldMk cId="1017086673"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FC5FB-F97A-4E37-8AF7-0D822AFB9E15}" type="datetimeFigureOut">
              <a:rPr lang="de-DE" smtClean="0"/>
              <a:t>10.09.2019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238008-0C65-4154-8D74-9AE6A9C91C4D}" type="slidenum">
              <a:rPr lang="de-DE" smtClean="0"/>
              <a:t>‹Nº›</a:t>
            </a:fld>
            <a:endParaRPr lang="de-DE"/>
          </a:p>
        </p:txBody>
      </p:sp>
    </p:spTree>
    <p:extLst>
      <p:ext uri="{BB962C8B-B14F-4D97-AF65-F5344CB8AC3E}">
        <p14:creationId xmlns:p14="http://schemas.microsoft.com/office/powerpoint/2010/main" val="17732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4743" y="1916831"/>
            <a:ext cx="8495708" cy="910952"/>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p>
            <a:fld id="{DCECC0AA-313D-465B-B385-BC881AD61D3E}" type="datetime1">
              <a:rPr lang="de-DE" smtClean="0"/>
              <a:t>10.09.2019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6" y="274638"/>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388928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AD89F54C-3E7E-4989-98A7-B6C9C3644CA5}" type="datetime1">
              <a:rPr lang="de-DE" smtClean="0"/>
              <a:t>10.09.2019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76991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D7B45DD-13F8-4B3C-B9D2-6AF40203AC01}" type="datetime1">
              <a:rPr lang="de-DE" smtClean="0"/>
              <a:t>10.09.2019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683512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1CA0605-D329-40CE-B597-340852337C23}" type="datetime1">
              <a:rPr lang="de-DE" smtClean="0"/>
              <a:t>10.09.2019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132529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dirty="0"/>
              <a:t>Titelmasterformat durch Klicken bearbeiten</a:t>
            </a:r>
          </a:p>
        </p:txBody>
      </p:sp>
      <p:sp>
        <p:nvSpPr>
          <p:cNvPr id="3" name="Inhaltsplatzhalter 2"/>
          <p:cNvSpPr>
            <a:spLocks noGrp="1"/>
          </p:cNvSpPr>
          <p:nvPr>
            <p:ph idx="1"/>
          </p:nvPr>
        </p:nvSpPr>
        <p:spPr/>
        <p:txBody>
          <a:bodyPr/>
          <a:lstStyle>
            <a:lvl1pPr>
              <a:defRPr sz="1900" b="1"/>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AA8E5087-61B5-49F9-A7BA-21236901373C}" type="datetime1">
              <a:rPr lang="de-DE" smtClean="0"/>
              <a:t>10.09.2019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78318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2F3569E-1AB3-425D-A423-8607CE5919E3}" type="datetime1">
              <a:rPr lang="de-DE" smtClean="0"/>
              <a:t>10.09.2019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6" y="4406900"/>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260574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dirty="0"/>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000" b="1"/>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525963"/>
          </a:xfrm>
        </p:spPr>
        <p:txBody>
          <a:bodyPr/>
          <a:lstStyle>
            <a:lvl1pPr>
              <a:defRPr sz="2000" b="1"/>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fld id="{6EB009CB-9D9F-4FBF-9144-05F7F9AA8A17}" type="datetime1">
              <a:rPr lang="de-DE" smtClean="0"/>
              <a:t>10.09.2019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347954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453727"/>
          </a:xfrm>
          <a:solidFill>
            <a:schemeClr val="accent1"/>
          </a:solidFill>
        </p:spPr>
        <p:txBody>
          <a:bodyPr anchor="ctr">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5" y="1535113"/>
            <a:ext cx="4041775" cy="453727"/>
          </a:xfrm>
          <a:solidFill>
            <a:schemeClr val="accent1"/>
          </a:solidFill>
        </p:spPr>
        <p:txBody>
          <a:bodyPr anchor="ctr">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p>
            <a:fld id="{D9842855-9BA2-47A4-91E9-CFB943AAF030}" type="datetime1">
              <a:rPr lang="de-DE" smtClean="0"/>
              <a:t>10.09.2019</a:t>
            </a:fld>
            <a:endParaRPr lang="de-DE"/>
          </a:p>
        </p:txBody>
      </p:sp>
      <p:sp>
        <p:nvSpPr>
          <p:cNvPr id="8" name="Fußzeilenplatzhalter 7"/>
          <p:cNvSpPr>
            <a:spLocks noGrp="1"/>
          </p:cNvSpPr>
          <p:nvPr>
            <p:ph type="ftr" sz="quarter" idx="11"/>
          </p:nvPr>
        </p:nvSpPr>
        <p:spPr/>
        <p:txBody>
          <a:bodyPr/>
          <a:lstStyle/>
          <a:p>
            <a:r>
              <a:rPr lang="en-US"/>
              <a:t>Use the menu "insert" to edit your footer line here</a:t>
            </a:r>
            <a:endParaRPr lang="de-DE"/>
          </a:p>
        </p:txBody>
      </p:sp>
      <p:sp>
        <p:nvSpPr>
          <p:cNvPr id="9" name="Foliennummernplatzhalter 8"/>
          <p:cNvSpPr>
            <a:spLocks noGrp="1"/>
          </p:cNvSpPr>
          <p:nvPr>
            <p:ph type="sldNum" sz="quarter" idx="12"/>
          </p:nvPr>
        </p:nvSpPr>
        <p:spPr/>
        <p:txBody>
          <a:bodyPr/>
          <a:lstStyle/>
          <a:p>
            <a:fld id="{78B3FE12-62BD-41F9-8F3F-A0956C733398}" type="slidenum">
              <a:rPr lang="de-DE" smtClean="0"/>
              <a:t>‹Nº›</a:t>
            </a:fld>
            <a:endParaRPr lang="de-DE"/>
          </a:p>
        </p:txBody>
      </p:sp>
      <p:sp>
        <p:nvSpPr>
          <p:cNvPr id="10"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92052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2D5D9AE-DAFB-4DBC-8C38-71051176CD00}" type="datetime1">
              <a:rPr lang="de-DE" smtClean="0"/>
              <a:t>10.09.2019</a:t>
            </a:fld>
            <a:endParaRPr lang="de-DE"/>
          </a:p>
        </p:txBody>
      </p:sp>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‹Nº›</a:t>
            </a:fld>
            <a:endParaRPr lang="de-DE"/>
          </a:p>
        </p:txBody>
      </p:sp>
      <p:sp>
        <p:nvSpPr>
          <p:cNvPr id="6"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551386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DAB42DE-3169-4D64-A66A-B7BF069A5FFB}" type="datetime1">
              <a:rPr lang="de-DE" smtClean="0"/>
              <a:t>10.09.2019</a:t>
            </a:fld>
            <a:endParaRPr lang="de-DE"/>
          </a:p>
        </p:txBody>
      </p:sp>
      <p:sp>
        <p:nvSpPr>
          <p:cNvPr id="3" name="Fußzeilenplatzhalter 2"/>
          <p:cNvSpPr>
            <a:spLocks noGrp="1"/>
          </p:cNvSpPr>
          <p:nvPr>
            <p:ph type="ftr" sz="quarter" idx="11"/>
          </p:nvPr>
        </p:nvSpPr>
        <p:spPr/>
        <p:txBody>
          <a:bodyPr/>
          <a:lstStyle/>
          <a:p>
            <a:r>
              <a:rPr lang="en-US"/>
              <a:t>Use the menu "insert" to edit your footer line here</a:t>
            </a:r>
            <a:endParaRPr lang="de-DE"/>
          </a:p>
        </p:txBody>
      </p:sp>
      <p:sp>
        <p:nvSpPr>
          <p:cNvPr id="4" name="Foliennummernplatzhalter 3"/>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91523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98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FE8A2239-EF32-4C9A-B1A7-E02CF8532B89}" type="datetime1">
              <a:rPr lang="de-DE" smtClean="0"/>
              <a:t>10.09.2019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256955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0136" y="274638"/>
            <a:ext cx="8403728" cy="490066"/>
          </a:xfrm>
          <a:prstGeom prst="rect">
            <a:avLst/>
          </a:prstGeom>
          <a:solidFill>
            <a:schemeClr val="accent2">
              <a:lumMod val="75000"/>
            </a:schemeClr>
          </a:solidFill>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092279" y="6432776"/>
            <a:ext cx="755803" cy="180040"/>
          </a:xfrm>
          <a:prstGeom prst="rect">
            <a:avLst/>
          </a:prstGeom>
        </p:spPr>
        <p:txBody>
          <a:bodyPr vert="horz" lIns="91440" tIns="45720" rIns="91440" bIns="45720" rtlCol="0" anchor="ctr"/>
          <a:lstStyle>
            <a:lvl1pPr algn="l">
              <a:defRPr sz="800">
                <a:solidFill>
                  <a:schemeClr val="tx1">
                    <a:lumMod val="75000"/>
                    <a:lumOff val="25000"/>
                  </a:schemeClr>
                </a:solidFill>
              </a:defRPr>
            </a:lvl1pPr>
          </a:lstStyle>
          <a:p>
            <a:fld id="{69C8C11C-252D-4E31-B211-61D9BDB45342}" type="datetime1">
              <a:rPr lang="de-DE" smtClean="0"/>
              <a:t>10.09.2019</a:t>
            </a:fld>
            <a:endParaRPr lang="de-DE" dirty="0"/>
          </a:p>
        </p:txBody>
      </p:sp>
      <p:sp>
        <p:nvSpPr>
          <p:cNvPr id="5" name="Fußzeilenplatzhalter 4"/>
          <p:cNvSpPr>
            <a:spLocks noGrp="1"/>
          </p:cNvSpPr>
          <p:nvPr>
            <p:ph type="ftr" sz="quarter" idx="3"/>
          </p:nvPr>
        </p:nvSpPr>
        <p:spPr>
          <a:xfrm>
            <a:off x="1979713" y="6436054"/>
            <a:ext cx="5032240" cy="176761"/>
          </a:xfrm>
          <a:prstGeom prst="rect">
            <a:avLst/>
          </a:prstGeom>
        </p:spPr>
        <p:txBody>
          <a:bodyPr vert="horz" lIns="91440" tIns="45720" rIns="91440" bIns="45720" rtlCol="0" anchor="ctr"/>
          <a:lstStyle>
            <a:lvl1pPr algn="l">
              <a:defRPr sz="800">
                <a:solidFill>
                  <a:schemeClr val="tx1">
                    <a:lumMod val="75000"/>
                    <a:lumOff val="25000"/>
                  </a:schemeClr>
                </a:solidFill>
              </a:defRPr>
            </a:lvl1pPr>
          </a:lstStyle>
          <a:p>
            <a:r>
              <a:rPr lang="en-US" dirty="0"/>
              <a:t>Use the menu "insert" to edit your footer line here</a:t>
            </a:r>
            <a:endParaRPr lang="de-DE" dirty="0"/>
          </a:p>
        </p:txBody>
      </p:sp>
      <p:sp>
        <p:nvSpPr>
          <p:cNvPr id="6" name="Foliennummernplatzhalter 5"/>
          <p:cNvSpPr>
            <a:spLocks noGrp="1"/>
          </p:cNvSpPr>
          <p:nvPr>
            <p:ph type="sldNum" sz="quarter" idx="4"/>
          </p:nvPr>
        </p:nvSpPr>
        <p:spPr>
          <a:xfrm>
            <a:off x="7862597" y="6432776"/>
            <a:ext cx="514400" cy="180040"/>
          </a:xfrm>
          <a:prstGeom prst="rect">
            <a:avLst/>
          </a:prstGeom>
        </p:spPr>
        <p:txBody>
          <a:bodyPr vert="horz" lIns="91440" tIns="45720" rIns="36000" bIns="45720" rtlCol="0" anchor="ctr"/>
          <a:lstStyle>
            <a:lvl1pPr algn="r">
              <a:defRPr sz="800">
                <a:solidFill>
                  <a:schemeClr val="tx1">
                    <a:lumMod val="75000"/>
                    <a:lumOff val="25000"/>
                  </a:schemeClr>
                </a:solidFill>
              </a:defRPr>
            </a:lvl1pPr>
          </a:lstStyle>
          <a:p>
            <a:fld id="{78B3FE12-62BD-41F9-8F3F-A0956C733398}" type="slidenum">
              <a:rPr lang="de-DE" smtClean="0"/>
              <a:pPr/>
              <a:t>‹Nº›</a:t>
            </a:fld>
            <a:endParaRPr lang="de-DE" dirty="0"/>
          </a:p>
        </p:txBody>
      </p:sp>
      <p:pic>
        <p:nvPicPr>
          <p:cNvPr id="10" name="Picture 2" descr="http://www.uniteeurope.org/images/ue/ec.png"/>
          <p:cNvPicPr>
            <a:picLocks noChangeAspect="1" noChangeArrowheads="1"/>
          </p:cNvPicPr>
          <p:nvPr userDrawn="1"/>
        </p:nvPicPr>
        <p:blipFill>
          <a:blip r:embed="rId14"/>
          <a:srcRect l="89568"/>
          <a:stretch>
            <a:fillRect/>
          </a:stretch>
        </p:blipFill>
        <p:spPr bwMode="auto">
          <a:xfrm>
            <a:off x="8372736" y="6332204"/>
            <a:ext cx="462250" cy="337156"/>
          </a:xfrm>
          <a:prstGeom prst="rect">
            <a:avLst/>
          </a:prstGeom>
          <a:noFill/>
        </p:spPr>
      </p:pic>
      <p:sp>
        <p:nvSpPr>
          <p:cNvPr id="11" name="TextBox 17"/>
          <p:cNvSpPr txBox="1"/>
          <p:nvPr userDrawn="1"/>
        </p:nvSpPr>
        <p:spPr>
          <a:xfrm>
            <a:off x="1979712" y="6237312"/>
            <a:ext cx="5032240" cy="193337"/>
          </a:xfrm>
          <a:prstGeom prst="rect">
            <a:avLst/>
          </a:prstGeom>
          <a:noFill/>
        </p:spPr>
        <p:txBody>
          <a:bodyPr wrap="square" rtlCol="0">
            <a:noAutofit/>
          </a:bodyPr>
          <a:lstStyle/>
          <a:p>
            <a:pPr defTabSz="713232"/>
            <a:r>
              <a:rPr lang="en-US" sz="800" b="1" baseline="0" dirty="0">
                <a:solidFill>
                  <a:schemeClr val="tx1">
                    <a:lumMod val="75000"/>
                    <a:lumOff val="25000"/>
                  </a:schemeClr>
                </a:solidFill>
                <a:ea typeface="Open Sans Light" panose="020B0306030504020204" pitchFamily="34" charset="0"/>
                <a:cs typeface="Arial" panose="020B0604020202020204" pitchFamily="34" charset="0"/>
              </a:rPr>
              <a:t>Towards a Sustainable Agro-Food Industry. Capacity Building </a:t>
            </a:r>
            <a:r>
              <a:rPr lang="en-US" sz="800" b="1" baseline="0" dirty="0" err="1">
                <a:solidFill>
                  <a:schemeClr val="tx1">
                    <a:lumMod val="75000"/>
                    <a:lumOff val="25000"/>
                  </a:schemeClr>
                </a:solidFill>
                <a:ea typeface="Open Sans Light" panose="020B0306030504020204" pitchFamily="34" charset="0"/>
                <a:cs typeface="Arial" panose="020B0604020202020204" pitchFamily="34" charset="0"/>
              </a:rPr>
              <a:t>Programmes</a:t>
            </a:r>
            <a:r>
              <a:rPr lang="en-US" sz="800" b="1" baseline="0" dirty="0">
                <a:solidFill>
                  <a:schemeClr val="tx1">
                    <a:lumMod val="75000"/>
                    <a:lumOff val="25000"/>
                  </a:schemeClr>
                </a:solidFill>
                <a:ea typeface="Open Sans Light" panose="020B0306030504020204" pitchFamily="34" charset="0"/>
                <a:cs typeface="Arial" panose="020B0604020202020204" pitchFamily="34" charset="0"/>
              </a:rPr>
              <a:t> in Energy Efficiency.</a:t>
            </a:r>
            <a:endParaRPr lang="en-GB" sz="800" b="1" baseline="0" dirty="0">
              <a:solidFill>
                <a:schemeClr val="tx1">
                  <a:lumMod val="75000"/>
                  <a:lumOff val="25000"/>
                </a:schemeClr>
              </a:solidFill>
              <a:ea typeface="Open Sans Light" panose="020B0306030504020204" pitchFamily="34" charset="0"/>
              <a:cs typeface="Arial" panose="020B0604020202020204" pitchFamily="34" charset="0"/>
            </a:endParaRPr>
          </a:p>
        </p:txBody>
      </p:sp>
      <p:pic>
        <p:nvPicPr>
          <p:cNvPr id="18"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506034" y="6298939"/>
            <a:ext cx="1291171" cy="30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532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dt="0"/>
  <p:txStyles>
    <p:titleStyle>
      <a:lvl1pPr algn="l" defTabSz="914400" rtl="0" eaLnBrk="1" latinLnBrk="0" hangingPunct="1">
        <a:spcBef>
          <a:spcPct val="0"/>
        </a:spcBef>
        <a:buNone/>
        <a:defRPr sz="2200" b="1"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23.png"/><Relationship Id="rId11" Type="http://schemas.openxmlformats.org/officeDocument/2006/relationships/image" Target="../media/image6.jpeg"/><Relationship Id="rId5" Type="http://schemas.openxmlformats.org/officeDocument/2006/relationships/image" Target="../media/image8.jpeg"/><Relationship Id="rId10" Type="http://schemas.openxmlformats.org/officeDocument/2006/relationships/image" Target="../media/image25.png"/><Relationship Id="rId4" Type="http://schemas.openxmlformats.org/officeDocument/2006/relationships/image" Target="../media/image7.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sv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5"/>
          <p:cNvSpPr txBox="1"/>
          <p:nvPr/>
        </p:nvSpPr>
        <p:spPr>
          <a:xfrm>
            <a:off x="1835696" y="3758277"/>
            <a:ext cx="6300700" cy="892552"/>
          </a:xfrm>
          <a:prstGeom prst="rect">
            <a:avLst/>
          </a:prstGeom>
          <a:noFill/>
        </p:spPr>
        <p:txBody>
          <a:bodyPr wrap="square" rtlCol="0">
            <a:spAutoFit/>
          </a:bodyPr>
          <a:lstStyle/>
          <a:p>
            <a:r>
              <a:rPr lang="de-DE" sz="2600" b="1" kern="0" dirty="0">
                <a:ea typeface="ＭＳ Ｐゴシック" pitchFamily="-105" charset="-128"/>
              </a:rPr>
              <a:t>Rollenspiel:</a:t>
            </a:r>
          </a:p>
          <a:p>
            <a:r>
              <a:rPr lang="en-GB" sz="2600" dirty="0" err="1">
                <a:solidFill>
                  <a:schemeClr val="tx1">
                    <a:lumMod val="85000"/>
                    <a:lumOff val="15000"/>
                  </a:schemeClr>
                </a:solidFill>
                <a:cs typeface="Arial" panose="020B0604020202020204" pitchFamily="34" charset="0"/>
              </a:rPr>
              <a:t>Belohnungsvorschläge</a:t>
            </a:r>
            <a:endParaRPr lang="en-GB" sz="2600" dirty="0">
              <a:solidFill>
                <a:schemeClr val="tx1">
                  <a:lumMod val="85000"/>
                  <a:lumOff val="15000"/>
                </a:schemeClr>
              </a:solidFill>
              <a:cs typeface="Arial" panose="020B0604020202020204" pitchFamily="34" charset="0"/>
            </a:endParaRPr>
          </a:p>
        </p:txBody>
      </p:sp>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36423" y="5229200"/>
            <a:ext cx="2220053" cy="532813"/>
          </a:xfrm>
          <a:prstGeom prst="rect">
            <a:avLst/>
          </a:prstGeom>
          <a:noFill/>
          <a:extLst>
            <a:ext uri="{909E8E84-426E-40DD-AFC4-6F175D3DCCD1}">
              <a14:hiddenFill xmlns:a14="http://schemas.microsoft.com/office/drawing/2010/main">
                <a:solidFill>
                  <a:srgbClr val="FFFFFF"/>
                </a:solidFill>
              </a14:hiddenFill>
            </a:ext>
          </a:extLst>
        </p:spPr>
      </p:pic>
      <p:sp>
        <p:nvSpPr>
          <p:cNvPr id="28" name="Textfeld 6">
            <a:extLst>
              <a:ext uri="{FF2B5EF4-FFF2-40B4-BE49-F238E27FC236}">
                <a16:creationId xmlns:a16="http://schemas.microsoft.com/office/drawing/2014/main" id="{FF4A8B35-9B30-4F91-8031-AC39C49B3A46}"/>
              </a:ext>
            </a:extLst>
          </p:cNvPr>
          <p:cNvSpPr txBox="1"/>
          <p:nvPr/>
        </p:nvSpPr>
        <p:spPr>
          <a:xfrm>
            <a:off x="881608" y="6201308"/>
            <a:ext cx="1908175" cy="3810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600" dirty="0">
                <a:effectLst/>
                <a:latin typeface="Arial" panose="020B0604020202020204" pitchFamily="34" charset="0"/>
                <a:ea typeface="Calibri" panose="020F0502020204030204" pitchFamily="34" charset="0"/>
                <a:cs typeface="Times New Roman" panose="02020603050405020304" pitchFamily="18" charset="0"/>
              </a:rPr>
              <a:t>This project has received funding from the European Union’s H2020 Coordination Support Action under Grant Agreement No.785047.</a:t>
            </a:r>
            <a:endParaRPr lang="de-DE"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US" sz="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ea typeface="Calibri" panose="020F0502020204030204" pitchFamily="34" charset="0"/>
              <a:cs typeface="Times New Roman" panose="02020603050405020304" pitchFamily="18" charset="0"/>
            </a:endParaRPr>
          </a:p>
        </p:txBody>
      </p:sp>
      <p:pic>
        <p:nvPicPr>
          <p:cNvPr id="29" name="Grafik 28">
            <a:extLst>
              <a:ext uri="{FF2B5EF4-FFF2-40B4-BE49-F238E27FC236}">
                <a16:creationId xmlns:a16="http://schemas.microsoft.com/office/drawing/2014/main" id="{150F95C0-8540-4F30-B067-350D27C33E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2178" y="6244022"/>
            <a:ext cx="448310" cy="298450"/>
          </a:xfrm>
          <a:prstGeom prst="rect">
            <a:avLst/>
          </a:prstGeom>
        </p:spPr>
      </p:pic>
      <p:pic>
        <p:nvPicPr>
          <p:cNvPr id="14" name="Grafik 13">
            <a:extLst>
              <a:ext uri="{FF2B5EF4-FFF2-40B4-BE49-F238E27FC236}">
                <a16:creationId xmlns:a16="http://schemas.microsoft.com/office/drawing/2014/main" id="{DEF234FC-D941-43D0-BAF9-6ADB8B987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0" y="-11285"/>
            <a:ext cx="9072500" cy="3576021"/>
          </a:xfrm>
          <a:prstGeom prst="rect">
            <a:avLst/>
          </a:prstGeom>
        </p:spPr>
      </p:pic>
      <p:sp>
        <p:nvSpPr>
          <p:cNvPr id="15" name="Rechteck 14">
            <a:extLst>
              <a:ext uri="{FF2B5EF4-FFF2-40B4-BE49-F238E27FC236}">
                <a16:creationId xmlns:a16="http://schemas.microsoft.com/office/drawing/2014/main" id="{AB6DD39E-A38C-431B-B6BE-A49F7C6D1CC4}"/>
              </a:ext>
            </a:extLst>
          </p:cNvPr>
          <p:cNvSpPr/>
          <p:nvPr/>
        </p:nvSpPr>
        <p:spPr>
          <a:xfrm>
            <a:off x="1835695" y="5332526"/>
            <a:ext cx="4316347" cy="461665"/>
          </a:xfrm>
          <a:prstGeom prst="rect">
            <a:avLst/>
          </a:prstGeom>
        </p:spPr>
        <p:txBody>
          <a:bodyPr wrap="square">
            <a:spAutoFit/>
          </a:bodyPr>
          <a:lstStyle/>
          <a:p>
            <a:r>
              <a:rPr lang="en-US" sz="1200" b="1" dirty="0">
                <a:solidFill>
                  <a:schemeClr val="accent1"/>
                </a:solidFill>
              </a:rPr>
              <a:t>Towards a Sustainable Agro-Food Industry. </a:t>
            </a:r>
            <a:br>
              <a:rPr lang="en-US" sz="1200" b="1" dirty="0">
                <a:solidFill>
                  <a:schemeClr val="accent1"/>
                </a:solidFill>
              </a:rPr>
            </a:br>
            <a:r>
              <a:rPr lang="en-US" sz="1200" b="1" dirty="0">
                <a:solidFill>
                  <a:schemeClr val="accent1"/>
                </a:solidFill>
              </a:rPr>
              <a:t>Capacity Building </a:t>
            </a:r>
            <a:r>
              <a:rPr lang="en-US" sz="1200" b="1" dirty="0" err="1">
                <a:solidFill>
                  <a:schemeClr val="accent1"/>
                </a:solidFill>
              </a:rPr>
              <a:t>Programmes</a:t>
            </a:r>
            <a:r>
              <a:rPr lang="en-US" sz="1200" b="1" dirty="0">
                <a:solidFill>
                  <a:schemeClr val="accent1"/>
                </a:solidFill>
              </a:rPr>
              <a:t> in Energy Efficiency.</a:t>
            </a:r>
            <a:endParaRPr lang="de-DE" sz="1200" dirty="0">
              <a:solidFill>
                <a:schemeClr val="accent1"/>
              </a:solidFill>
            </a:endParaRPr>
          </a:p>
        </p:txBody>
      </p:sp>
      <p:cxnSp>
        <p:nvCxnSpPr>
          <p:cNvPr id="17" name="Gerader Verbinder 16">
            <a:extLst>
              <a:ext uri="{FF2B5EF4-FFF2-40B4-BE49-F238E27FC236}">
                <a16:creationId xmlns:a16="http://schemas.microsoft.com/office/drawing/2014/main" id="{1BAA1C25-ACF0-4932-8419-80346CACD5F0}"/>
              </a:ext>
            </a:extLst>
          </p:cNvPr>
          <p:cNvCxnSpPr>
            <a:cxnSpLocks/>
          </p:cNvCxnSpPr>
          <p:nvPr/>
        </p:nvCxnSpPr>
        <p:spPr>
          <a:xfrm flipH="1">
            <a:off x="0" y="6021288"/>
            <a:ext cx="9144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20" name="Picture 10"/>
          <p:cNvPicPr/>
          <p:nvPr/>
        </p:nvPicPr>
        <p:blipFill>
          <a:blip r:embed="rId5" cstate="print">
            <a:extLst>
              <a:ext uri="{28A0092B-C50C-407E-A947-70E740481C1C}">
                <a14:useLocalDpi xmlns:a14="http://schemas.microsoft.com/office/drawing/2010/main" val="0"/>
              </a:ext>
            </a:extLst>
          </a:blip>
          <a:stretch>
            <a:fillRect/>
          </a:stretch>
        </p:blipFill>
        <p:spPr bwMode="auto">
          <a:xfrm>
            <a:off x="3263205" y="6254452"/>
            <a:ext cx="598170" cy="285750"/>
          </a:xfrm>
          <a:prstGeom prst="rect">
            <a:avLst/>
          </a:prstGeom>
          <a:noFill/>
        </p:spPr>
      </p:pic>
      <p:pic>
        <p:nvPicPr>
          <p:cNvPr id="22" name="Picture 2"/>
          <p:cNvPicPr/>
          <p:nvPr/>
        </p:nvPicPr>
        <p:blipFill>
          <a:blip r:embed="rId6" cstate="print">
            <a:extLst>
              <a:ext uri="{28A0092B-C50C-407E-A947-70E740481C1C}">
                <a14:useLocalDpi xmlns:a14="http://schemas.microsoft.com/office/drawing/2010/main" val="0"/>
              </a:ext>
            </a:extLst>
          </a:blip>
          <a:stretch>
            <a:fillRect/>
          </a:stretch>
        </p:blipFill>
        <p:spPr bwMode="auto">
          <a:xfrm>
            <a:off x="5840035" y="6284932"/>
            <a:ext cx="396875" cy="224790"/>
          </a:xfrm>
          <a:prstGeom prst="rect">
            <a:avLst/>
          </a:prstGeom>
          <a:noFill/>
        </p:spPr>
      </p:pic>
      <p:pic>
        <p:nvPicPr>
          <p:cNvPr id="25" name="Picture 4"/>
          <p:cNvPicPr/>
          <p:nvPr/>
        </p:nvPicPr>
        <p:blipFill>
          <a:blip r:embed="rId7" cstate="print">
            <a:extLst>
              <a:ext uri="{28A0092B-C50C-407E-A947-70E740481C1C}">
                <a14:useLocalDpi xmlns:a14="http://schemas.microsoft.com/office/drawing/2010/main" val="0"/>
              </a:ext>
            </a:extLst>
          </a:blip>
          <a:stretch>
            <a:fillRect/>
          </a:stretch>
        </p:blipFill>
        <p:spPr bwMode="auto">
          <a:xfrm>
            <a:off x="6325810" y="6259532"/>
            <a:ext cx="340360" cy="275590"/>
          </a:xfrm>
          <a:prstGeom prst="rect">
            <a:avLst/>
          </a:prstGeom>
          <a:noFill/>
        </p:spPr>
      </p:pic>
      <p:pic>
        <p:nvPicPr>
          <p:cNvPr id="30" name="Picture 5"/>
          <p:cNvPicPr/>
          <p:nvPr/>
        </p:nvPicPr>
        <p:blipFill>
          <a:blip r:embed="rId8" cstate="print">
            <a:extLst>
              <a:ext uri="{28A0092B-C50C-407E-A947-70E740481C1C}">
                <a14:useLocalDpi xmlns:a14="http://schemas.microsoft.com/office/drawing/2010/main" val="0"/>
              </a:ext>
            </a:extLst>
          </a:blip>
          <a:stretch>
            <a:fillRect/>
          </a:stretch>
        </p:blipFill>
        <p:spPr bwMode="auto">
          <a:xfrm>
            <a:off x="4544000" y="6306522"/>
            <a:ext cx="643890" cy="182245"/>
          </a:xfrm>
          <a:prstGeom prst="rect">
            <a:avLst/>
          </a:prstGeom>
          <a:noFill/>
        </p:spPr>
      </p:pic>
      <p:pic>
        <p:nvPicPr>
          <p:cNvPr id="32" name="Picture 7"/>
          <p:cNvPicPr/>
          <p:nvPr/>
        </p:nvPicPr>
        <p:blipFill>
          <a:blip r:embed="rId9" cstate="print">
            <a:extLst>
              <a:ext uri="{28A0092B-C50C-407E-A947-70E740481C1C}">
                <a14:useLocalDpi xmlns:a14="http://schemas.microsoft.com/office/drawing/2010/main" val="0"/>
              </a:ext>
            </a:extLst>
          </a:blip>
          <a:stretch>
            <a:fillRect/>
          </a:stretch>
        </p:blipFill>
        <p:spPr bwMode="auto">
          <a:xfrm>
            <a:off x="6755070" y="6302712"/>
            <a:ext cx="591820" cy="189865"/>
          </a:xfrm>
          <a:prstGeom prst="rect">
            <a:avLst/>
          </a:prstGeom>
          <a:noFill/>
        </p:spPr>
      </p:pic>
      <p:pic>
        <p:nvPicPr>
          <p:cNvPr id="36" name="Picture 8"/>
          <p:cNvPicPr/>
          <p:nvPr/>
        </p:nvPicPr>
        <p:blipFill>
          <a:blip r:embed="rId10" cstate="print">
            <a:extLst>
              <a:ext uri="{28A0092B-C50C-407E-A947-70E740481C1C}">
                <a14:useLocalDpi xmlns:a14="http://schemas.microsoft.com/office/drawing/2010/main" val="0"/>
              </a:ext>
            </a:extLst>
          </a:blip>
          <a:stretch>
            <a:fillRect/>
          </a:stretch>
        </p:blipFill>
        <p:spPr bwMode="auto">
          <a:xfrm>
            <a:off x="3950275" y="6324302"/>
            <a:ext cx="504825" cy="146685"/>
          </a:xfrm>
          <a:prstGeom prst="rect">
            <a:avLst/>
          </a:prstGeom>
          <a:noFill/>
        </p:spPr>
      </p:pic>
      <p:pic>
        <p:nvPicPr>
          <p:cNvPr id="37" name="Picture 13"/>
          <p:cNvPicPr/>
          <p:nvPr/>
        </p:nvPicPr>
        <p:blipFill>
          <a:blip r:embed="rId11" cstate="print">
            <a:extLst>
              <a:ext uri="{28A0092B-C50C-407E-A947-70E740481C1C}">
                <a14:useLocalDpi xmlns:a14="http://schemas.microsoft.com/office/drawing/2010/main" val="0"/>
              </a:ext>
            </a:extLst>
          </a:blip>
          <a:stretch>
            <a:fillRect/>
          </a:stretch>
        </p:blipFill>
        <p:spPr bwMode="auto">
          <a:xfrm>
            <a:off x="7435790" y="6293187"/>
            <a:ext cx="455295" cy="208280"/>
          </a:xfrm>
          <a:prstGeom prst="rect">
            <a:avLst/>
          </a:prstGeom>
          <a:noFill/>
        </p:spPr>
      </p:pic>
      <p:pic>
        <p:nvPicPr>
          <p:cNvPr id="38" name="Picture 4"/>
          <p:cNvPicPr/>
          <p:nvPr/>
        </p:nvPicPr>
        <p:blipFill>
          <a:blip r:embed="rId12" cstate="print">
            <a:extLst>
              <a:ext uri="{28A0092B-C50C-407E-A947-70E740481C1C}">
                <a14:useLocalDpi xmlns:a14="http://schemas.microsoft.com/office/drawing/2010/main" val="0"/>
              </a:ext>
            </a:extLst>
          </a:blip>
          <a:stretch>
            <a:fillRect/>
          </a:stretch>
        </p:blipFill>
        <p:spPr bwMode="auto">
          <a:xfrm>
            <a:off x="5276790" y="6202382"/>
            <a:ext cx="474345" cy="389890"/>
          </a:xfrm>
          <a:prstGeom prst="rect">
            <a:avLst/>
          </a:prstGeom>
          <a:noFill/>
        </p:spPr>
      </p:pic>
      <p:pic>
        <p:nvPicPr>
          <p:cNvPr id="41" name="Picture 13"/>
          <p:cNvPicPr/>
          <p:nvPr/>
        </p:nvPicPr>
        <p:blipFill>
          <a:blip r:embed="rId13" cstate="print">
            <a:extLst>
              <a:ext uri="{28A0092B-C50C-407E-A947-70E740481C1C}">
                <a14:useLocalDpi xmlns:a14="http://schemas.microsoft.com/office/drawing/2010/main" val="0"/>
              </a:ext>
            </a:extLst>
          </a:blip>
          <a:stretch>
            <a:fillRect/>
          </a:stretch>
        </p:blipFill>
        <p:spPr bwMode="auto">
          <a:xfrm>
            <a:off x="7979985" y="6284297"/>
            <a:ext cx="423545" cy="226695"/>
          </a:xfrm>
          <a:prstGeom prst="rect">
            <a:avLst/>
          </a:prstGeom>
          <a:noFill/>
        </p:spPr>
      </p:pic>
      <p:pic>
        <p:nvPicPr>
          <p:cNvPr id="42" name="Imagen 41" descr="\\boole\UIP\UIP\GESTIÓN DE PROYECTOS\PROYECTOS EN MARCHA\INDUCE_2017_H2020\01_Ejecucion_INDUCE\04_Dissemination_INDUCE\TEMPLATES\SYNYO\Act logo asso RVB.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92430" y="6197302"/>
            <a:ext cx="400050" cy="400050"/>
          </a:xfrm>
          <a:prstGeom prst="rect">
            <a:avLst/>
          </a:prstGeom>
          <a:noFill/>
          <a:ln>
            <a:noFill/>
          </a:ln>
        </p:spPr>
      </p:pic>
    </p:spTree>
    <p:extLst>
      <p:ext uri="{BB962C8B-B14F-4D97-AF65-F5344CB8AC3E}">
        <p14:creationId xmlns:p14="http://schemas.microsoft.com/office/powerpoint/2010/main" val="4206925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p:cNvSpPr txBox="1">
            <a:spLocks/>
          </p:cNvSpPr>
          <p:nvPr/>
        </p:nvSpPr>
        <p:spPr>
          <a:xfrm>
            <a:off x="625475" y="1309563"/>
            <a:ext cx="7886700" cy="427249"/>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solidFill>
                  <a:schemeClr val="accent1"/>
                </a:solidFill>
                <a:ea typeface="Open Sans Light" panose="020B0306030504020204" pitchFamily="34" charset="0"/>
                <a:cs typeface="Open Sans Light" panose="020B0306030504020204" pitchFamily="34" charset="0"/>
              </a:rPr>
              <a:t>Danke für deine Aufmerksamkeit! </a:t>
            </a:r>
            <a:endParaRPr lang="bg-BG" sz="2800" b="1" dirty="0">
              <a:solidFill>
                <a:schemeClr val="accent1"/>
              </a:solidFill>
              <a:ea typeface="Open Sans Light" panose="020B0306030504020204" pitchFamily="34" charset="0"/>
              <a:cs typeface="Open Sans Light" panose="020B0306030504020204" pitchFamily="34" charset="0"/>
            </a:endParaRPr>
          </a:p>
        </p:txBody>
      </p:sp>
      <p:pic>
        <p:nvPicPr>
          <p:cNvPr id="32" name="Picture 2" descr="http://www.uniteeurope.org/images/ue/ec.png"/>
          <p:cNvPicPr>
            <a:picLocks noChangeAspect="1" noChangeArrowheads="1"/>
          </p:cNvPicPr>
          <p:nvPr/>
        </p:nvPicPr>
        <p:blipFill>
          <a:blip r:embed="rId2"/>
          <a:srcRect l="89568"/>
          <a:stretch>
            <a:fillRect/>
          </a:stretch>
        </p:blipFill>
        <p:spPr bwMode="auto">
          <a:xfrm>
            <a:off x="8260038" y="6441869"/>
            <a:ext cx="432048" cy="315129"/>
          </a:xfrm>
          <a:prstGeom prst="rect">
            <a:avLst/>
          </a:prstGeom>
          <a:noFill/>
          <a:ln>
            <a:noFill/>
          </a:ln>
        </p:spPr>
      </p:pic>
      <p:cxnSp>
        <p:nvCxnSpPr>
          <p:cNvPr id="72" name="Gerade Verbindung 71"/>
          <p:cNvCxnSpPr/>
          <p:nvPr/>
        </p:nvCxnSpPr>
        <p:spPr>
          <a:xfrm>
            <a:off x="-6350" y="6201308"/>
            <a:ext cx="91503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a:off x="-6350" y="5049180"/>
            <a:ext cx="91503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64147" y="2538731"/>
            <a:ext cx="2809355" cy="674245"/>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5"/>
          <p:cNvSpPr>
            <a:spLocks noChangeArrowheads="1"/>
          </p:cNvSpPr>
          <p:nvPr/>
        </p:nvSpPr>
        <p:spPr bwMode="auto">
          <a:xfrm>
            <a:off x="143508" y="6489340"/>
            <a:ext cx="8008518" cy="216024"/>
          </a:xfrm>
          <a:prstGeom prst="rect">
            <a:avLst/>
          </a:prstGeom>
          <a:noFill/>
          <a:ln w="9525">
            <a:noFill/>
            <a:miter lim="800000"/>
            <a:headEnd/>
            <a:tailEnd/>
          </a:ln>
        </p:spPr>
        <p:txBody>
          <a:bodyPr/>
          <a:lstStyle/>
          <a:p>
            <a:pPr algn="r"/>
            <a:r>
              <a:rPr lang="en-US" sz="700" dirty="0"/>
              <a:t>Dieses Projekt wurde aus Mitteln der H2020 Koordinierungsunterstützungsmaßnahme der Europäischen Union im Rahmen der Finanzhilfevereinbarung Nr. 785047 finanziert.</a:t>
            </a:r>
            <a:endParaRPr lang="de-AT" sz="700" dirty="0">
              <a:latin typeface="+mj-lt"/>
              <a:cs typeface="Arial" panose="020B0604020202020204" pitchFamily="34" charset="0"/>
            </a:endParaRPr>
          </a:p>
        </p:txBody>
      </p:sp>
      <p:pic>
        <p:nvPicPr>
          <p:cNvPr id="28"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159225" y="5380687"/>
            <a:ext cx="850706" cy="481840"/>
          </a:xfrm>
          <a:prstGeom prst="rect">
            <a:avLst/>
          </a:prstGeom>
          <a:noFill/>
        </p:spPr>
      </p:pic>
      <p:pic>
        <p:nvPicPr>
          <p:cNvPr id="29"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127055" y="5400887"/>
            <a:ext cx="545188" cy="441440"/>
          </a:xfrm>
          <a:prstGeom prst="rect">
            <a:avLst/>
          </a:prstGeom>
          <a:noFill/>
        </p:spPr>
      </p:pic>
      <p:pic>
        <p:nvPicPr>
          <p:cNvPr id="30"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2087724" y="5470067"/>
            <a:ext cx="1031382" cy="291920"/>
          </a:xfrm>
          <a:prstGeom prst="rect">
            <a:avLst/>
          </a:prstGeom>
          <a:noFill/>
        </p:spPr>
      </p:pic>
      <p:pic>
        <p:nvPicPr>
          <p:cNvPr id="31"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5789367" y="5469544"/>
            <a:ext cx="947977" cy="304126"/>
          </a:xfrm>
          <a:prstGeom prst="rect">
            <a:avLst/>
          </a:prstGeom>
          <a:noFill/>
        </p:spPr>
      </p:pic>
      <p:pic>
        <p:nvPicPr>
          <p:cNvPr id="33"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6854468" y="5454796"/>
            <a:ext cx="729290" cy="333622"/>
          </a:xfrm>
          <a:prstGeom prst="rect">
            <a:avLst/>
          </a:prstGeom>
          <a:noFill/>
        </p:spPr>
      </p:pic>
      <p:pic>
        <p:nvPicPr>
          <p:cNvPr id="3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7700882" y="5440048"/>
            <a:ext cx="678433" cy="363119"/>
          </a:xfrm>
          <a:prstGeom prst="rect">
            <a:avLst/>
          </a:prstGeom>
          <a:noFill/>
        </p:spPr>
      </p:pic>
      <p:pic>
        <p:nvPicPr>
          <p:cNvPr id="35" name="Imagen 34" descr="\\boole\UIP\UIP\GESTIÓN DE PROYECTOS\PROYECTOS EN MARCHA\INDUCE_2017_H2020\01_Ejecucion_INDUCE\04_Dissemination_INDUCE\TEMPLATES\SYNYO\Act logo asso RVB.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6436" y="5301208"/>
            <a:ext cx="640799" cy="640799"/>
          </a:xfrm>
          <a:prstGeom prst="rect">
            <a:avLst/>
          </a:prstGeom>
          <a:noFill/>
          <a:ln>
            <a:noFill/>
          </a:ln>
        </p:spPr>
      </p:pic>
      <p:pic>
        <p:nvPicPr>
          <p:cNvPr id="36"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auto">
          <a:xfrm>
            <a:off x="132767" y="5392750"/>
            <a:ext cx="958147" cy="457714"/>
          </a:xfrm>
          <a:prstGeom prst="rect">
            <a:avLst/>
          </a:prstGeom>
          <a:noFill/>
        </p:spPr>
      </p:pic>
      <p:pic>
        <p:nvPicPr>
          <p:cNvPr id="37"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auto">
          <a:xfrm>
            <a:off x="1208038" y="5504127"/>
            <a:ext cx="808628" cy="234960"/>
          </a:xfrm>
          <a:prstGeom prst="rect">
            <a:avLst/>
          </a:prstGeom>
          <a:noFill/>
        </p:spPr>
      </p:pic>
      <p:pic>
        <p:nvPicPr>
          <p:cNvPr id="38"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3282296" y="5309345"/>
            <a:ext cx="759805" cy="624525"/>
          </a:xfrm>
          <a:prstGeom prst="rect">
            <a:avLst/>
          </a:prstGeom>
          <a:noFill/>
        </p:spPr>
      </p:pic>
    </p:spTree>
    <p:extLst>
      <p:ext uri="{BB962C8B-B14F-4D97-AF65-F5344CB8AC3E}">
        <p14:creationId xmlns:p14="http://schemas.microsoft.com/office/powerpoint/2010/main" val="1017086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riángulo isósceles 17">
            <a:extLst>
              <a:ext uri="{FF2B5EF4-FFF2-40B4-BE49-F238E27FC236}">
                <a16:creationId xmlns:a16="http://schemas.microsoft.com/office/drawing/2014/main" id="{03BC96CC-144E-44D1-A21C-7A9D184C2E44}"/>
              </a:ext>
            </a:extLst>
          </p:cNvPr>
          <p:cNvSpPr/>
          <p:nvPr/>
        </p:nvSpPr>
        <p:spPr>
          <a:xfrm rot="5400000">
            <a:off x="-1510290" y="3580394"/>
            <a:ext cx="3949700" cy="929120"/>
          </a:xfrm>
          <a:prstGeom prst="triangle">
            <a:avLst>
              <a:gd name="adj" fmla="val 57958"/>
            </a:avLst>
          </a:prstGeom>
          <a:solidFill>
            <a:srgbClr val="C6F2C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Paralelogramo 9">
            <a:extLst>
              <a:ext uri="{FF2B5EF4-FFF2-40B4-BE49-F238E27FC236}">
                <a16:creationId xmlns:a16="http://schemas.microsoft.com/office/drawing/2014/main" id="{1A6A0B7E-2DA0-4F21-88BE-0A6E2223918C}"/>
              </a:ext>
            </a:extLst>
          </p:cNvPr>
          <p:cNvSpPr/>
          <p:nvPr/>
        </p:nvSpPr>
        <p:spPr>
          <a:xfrm rot="18000000">
            <a:off x="-1403613" y="1086454"/>
            <a:ext cx="9761271" cy="2229056"/>
          </a:xfrm>
          <a:prstGeom prst="parallelogram">
            <a:avLst>
              <a:gd name="adj" fmla="val 77741"/>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Paralelogramo 7">
            <a:extLst>
              <a:ext uri="{FF2B5EF4-FFF2-40B4-BE49-F238E27FC236}">
                <a16:creationId xmlns:a16="http://schemas.microsoft.com/office/drawing/2014/main" id="{714FAA7F-3B6D-42CC-8FF0-E0E188A57B63}"/>
              </a:ext>
            </a:extLst>
          </p:cNvPr>
          <p:cNvSpPr/>
          <p:nvPr/>
        </p:nvSpPr>
        <p:spPr>
          <a:xfrm rot="17925076" flipH="1">
            <a:off x="909952" y="1844330"/>
            <a:ext cx="9662986" cy="3229192"/>
          </a:xfrm>
          <a:prstGeom prst="parallelogram">
            <a:avLst>
              <a:gd name="adj" fmla="val 41048"/>
            </a:avLst>
          </a:prstGeom>
          <a:solidFill>
            <a:srgbClr val="88E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Paralelogramo 2">
            <a:extLst>
              <a:ext uri="{FF2B5EF4-FFF2-40B4-BE49-F238E27FC236}">
                <a16:creationId xmlns:a16="http://schemas.microsoft.com/office/drawing/2014/main" id="{B33A711C-71B7-4E63-9D3E-67DCCB556F9B}"/>
              </a:ext>
            </a:extLst>
          </p:cNvPr>
          <p:cNvSpPr/>
          <p:nvPr/>
        </p:nvSpPr>
        <p:spPr>
          <a:xfrm rot="2718216">
            <a:off x="-2133441" y="2619917"/>
            <a:ext cx="11251879" cy="1592768"/>
          </a:xfrm>
          <a:prstGeom prst="parallelogram">
            <a:avLst>
              <a:gd name="adj" fmla="val 981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5" name="Conector recto 4">
            <a:extLst>
              <a:ext uri="{FF2B5EF4-FFF2-40B4-BE49-F238E27FC236}">
                <a16:creationId xmlns:a16="http://schemas.microsoft.com/office/drawing/2014/main" id="{8EA922D2-E6D2-4989-9A0C-73512C0AF37B}"/>
              </a:ext>
            </a:extLst>
          </p:cNvPr>
          <p:cNvCxnSpPr>
            <a:cxnSpLocks/>
          </p:cNvCxnSpPr>
          <p:nvPr/>
        </p:nvCxnSpPr>
        <p:spPr>
          <a:xfrm flipH="1" flipV="1">
            <a:off x="0" y="2070100"/>
            <a:ext cx="2001916" cy="4914902"/>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A6495D4D-19AE-4D23-9516-38C3C622BD06}"/>
              </a:ext>
            </a:extLst>
          </p:cNvPr>
          <p:cNvCxnSpPr>
            <a:cxnSpLocks/>
          </p:cNvCxnSpPr>
          <p:nvPr/>
        </p:nvCxnSpPr>
        <p:spPr>
          <a:xfrm flipV="1">
            <a:off x="5553075" y="0"/>
            <a:ext cx="3927900" cy="7153276"/>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982A145-4A24-473F-90CA-74FA44BA0DC5}"/>
              </a:ext>
            </a:extLst>
          </p:cNvPr>
          <p:cNvCxnSpPr>
            <a:cxnSpLocks/>
          </p:cNvCxnSpPr>
          <p:nvPr/>
        </p:nvCxnSpPr>
        <p:spPr>
          <a:xfrm flipV="1">
            <a:off x="2023670" y="-266700"/>
            <a:ext cx="3901892" cy="7153275"/>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
        <p:nvSpPr>
          <p:cNvPr id="2" name="Ellipse 1"/>
          <p:cNvSpPr/>
          <p:nvPr/>
        </p:nvSpPr>
        <p:spPr>
          <a:xfrm>
            <a:off x="2510569" y="1376499"/>
            <a:ext cx="4105002" cy="4105002"/>
          </a:xfrm>
          <a:prstGeom prst="ellipse">
            <a:avLst/>
          </a:prstGeom>
          <a:solidFill>
            <a:srgbClr val="FAFAFA">
              <a:alpha val="84000"/>
            </a:srgbClr>
          </a:solidFill>
          <a:ln w="12700" cap="flat" cmpd="sng" algn="ctr">
            <a:noFill/>
            <a:prstDash val="solid"/>
            <a:miter lim="800000"/>
          </a:ln>
          <a:effectLst/>
        </p:spPr>
        <p:txBody>
          <a:bodyPr rtlCol="0" anchor="ctr"/>
          <a:lstStyle/>
          <a:p>
            <a:pPr algn="ctr" defTabSz="713232"/>
            <a:endParaRPr lang="de-DE" sz="1404" kern="0" dirty="0">
              <a:solidFill>
                <a:srgbClr val="34719E"/>
              </a:solidFill>
              <a:latin typeface="Arial"/>
            </a:endParaRPr>
          </a:p>
        </p:txBody>
      </p:sp>
      <p:sp>
        <p:nvSpPr>
          <p:cNvPr id="7" name="TextBox 23"/>
          <p:cNvSpPr txBox="1"/>
          <p:nvPr/>
        </p:nvSpPr>
        <p:spPr>
          <a:xfrm>
            <a:off x="2915813" y="3753036"/>
            <a:ext cx="3312372" cy="600164"/>
          </a:xfrm>
          <a:prstGeom prst="rect">
            <a:avLst/>
          </a:prstGeom>
          <a:noFill/>
        </p:spPr>
        <p:txBody>
          <a:bodyPr wrap="square" rtlCol="0">
            <a:spAutoFit/>
          </a:bodyPr>
          <a:lstStyle/>
          <a:p>
            <a:pPr algn="ctr"/>
            <a:r>
              <a:rPr lang="en-US" sz="1100" b="1" cap="all" dirty="0">
                <a:solidFill>
                  <a:schemeClr val="accent1"/>
                </a:solidFill>
                <a:latin typeface="+mj-lt"/>
                <a:ea typeface="Lato Light" panose="020F0502020204030203" pitchFamily="34" charset="0"/>
                <a:cs typeface="Lato Light" panose="020F0502020204030203" pitchFamily="34" charset="0"/>
              </a:rPr>
              <a:t>Towards a sustainable agro-food industry. Capacity building programmes in energy efficiency.</a:t>
            </a:r>
            <a:endParaRPr lang="en-GB" sz="1100" b="1" cap="all" dirty="0">
              <a:solidFill>
                <a:schemeClr val="accent1"/>
              </a:solidFill>
              <a:latin typeface="+mj-lt"/>
              <a:ea typeface="Lato Light" panose="020F0502020204030203" pitchFamily="34" charset="0"/>
              <a:cs typeface="Lato Light" panose="020F050202020403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26898" y="2646850"/>
            <a:ext cx="2472345" cy="59336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ctor recto 15">
            <a:extLst>
              <a:ext uri="{FF2B5EF4-FFF2-40B4-BE49-F238E27FC236}">
                <a16:creationId xmlns:a16="http://schemas.microsoft.com/office/drawing/2014/main" id="{EDCA113B-56F1-4F43-92C5-0B60BA529B5B}"/>
              </a:ext>
            </a:extLst>
          </p:cNvPr>
          <p:cNvCxnSpPr>
            <a:cxnSpLocks/>
          </p:cNvCxnSpPr>
          <p:nvPr/>
        </p:nvCxnSpPr>
        <p:spPr>
          <a:xfrm flipV="1">
            <a:off x="-170725" y="-857249"/>
            <a:ext cx="4109594" cy="7134224"/>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448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DDFB611A-B060-49DD-A61E-02C9ABB28C70}"/>
              </a:ext>
            </a:extLst>
          </p:cNvPr>
          <p:cNvSpPr/>
          <p:nvPr/>
        </p:nvSpPr>
        <p:spPr>
          <a:xfrm>
            <a:off x="539552" y="4365104"/>
            <a:ext cx="8147248" cy="1476162"/>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Untertitel 5">
            <a:extLst>
              <a:ext uri="{FF2B5EF4-FFF2-40B4-BE49-F238E27FC236}">
                <a16:creationId xmlns:a16="http://schemas.microsoft.com/office/drawing/2014/main" id="{FD2184EF-622C-42FD-943E-22495B832742}"/>
              </a:ext>
            </a:extLst>
          </p:cNvPr>
          <p:cNvSpPr txBox="1">
            <a:spLocks/>
          </p:cNvSpPr>
          <p:nvPr/>
        </p:nvSpPr>
        <p:spPr>
          <a:xfrm>
            <a:off x="370135" y="968036"/>
            <a:ext cx="8006861" cy="504056"/>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de-DE" sz="1300" b="0" kern="1200" dirty="0">
                <a:solidFill>
                  <a:schemeClr val="accent1"/>
                </a:solidFill>
                <a:latin typeface="+mj-lt"/>
                <a:ea typeface="+mj-ea"/>
                <a:cs typeface="+mj-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defRPr/>
            </a:pPr>
            <a:r>
              <a:rPr lang="es-ES" sz="2800" dirty="0" err="1">
                <a:solidFill>
                  <a:srgbClr val="000000">
                    <a:lumMod val="75000"/>
                    <a:lumOff val="25000"/>
                  </a:srgbClr>
                </a:solidFill>
              </a:rPr>
              <a:t>Auszeichnungen</a:t>
            </a:r>
            <a:r>
              <a:rPr lang="es-ES" sz="2800" dirty="0">
                <a:solidFill>
                  <a:srgbClr val="000000">
                    <a:lumMod val="75000"/>
                    <a:lumOff val="25000"/>
                  </a:srgbClr>
                </a:solidFill>
              </a:rPr>
              <a:t> </a:t>
            </a:r>
            <a:r>
              <a:rPr lang="es-ES" sz="2800" dirty="0" err="1">
                <a:solidFill>
                  <a:srgbClr val="000000">
                    <a:lumMod val="75000"/>
                    <a:lumOff val="25000"/>
                  </a:srgbClr>
                </a:solidFill>
              </a:rPr>
              <a:t>für</a:t>
            </a:r>
            <a:r>
              <a:rPr lang="es-ES" sz="2800" dirty="0">
                <a:solidFill>
                  <a:srgbClr val="000000">
                    <a:lumMod val="75000"/>
                    <a:lumOff val="25000"/>
                  </a:srgbClr>
                </a:solidFill>
              </a:rPr>
              <a:t> </a:t>
            </a:r>
            <a:r>
              <a:rPr lang="es-ES" sz="2800" dirty="0" err="1">
                <a:solidFill>
                  <a:srgbClr val="000000">
                    <a:lumMod val="75000"/>
                    <a:lumOff val="25000"/>
                  </a:srgbClr>
                </a:solidFill>
              </a:rPr>
              <a:t>Mitarbeiter-Vorschläge</a:t>
            </a:r>
            <a:r>
              <a:rPr lang="es-ES" sz="2800" dirty="0">
                <a:solidFill>
                  <a:srgbClr val="000000">
                    <a:lumMod val="75000"/>
                    <a:lumOff val="25000"/>
                  </a:srgbClr>
                </a:solidFill>
              </a:rPr>
              <a:t>:</a:t>
            </a:r>
          </a:p>
        </p:txBody>
      </p:sp>
      <p:sp>
        <p:nvSpPr>
          <p:cNvPr id="4" name="Fußzeilenplatzhalter 3"/>
          <p:cNvSpPr>
            <a:spLocks noGrp="1"/>
          </p:cNvSpPr>
          <p:nvPr>
            <p:ph type="ftr" sz="quarter" idx="11"/>
          </p:nvPr>
        </p:nvSpPr>
        <p:spPr/>
        <p:txBody>
          <a:bodyPr/>
          <a:lstStyle/>
          <a:p>
            <a:r>
              <a:rPr lang="en-US"/>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2</a:t>
            </a:fld>
            <a:endParaRPr lang="de-DE"/>
          </a:p>
        </p:txBody>
      </p:sp>
      <p:sp>
        <p:nvSpPr>
          <p:cNvPr id="53" name="Inhaltsplatzhalter 2">
            <a:extLst>
              <a:ext uri="{FF2B5EF4-FFF2-40B4-BE49-F238E27FC236}">
                <a16:creationId xmlns:a16="http://schemas.microsoft.com/office/drawing/2014/main" id="{E9BA3542-579A-4257-89DD-D050BDAE38B1}"/>
              </a:ext>
            </a:extLst>
          </p:cNvPr>
          <p:cNvSpPr>
            <a:spLocks noGrp="1"/>
          </p:cNvSpPr>
          <p:nvPr>
            <p:ph idx="1"/>
          </p:nvPr>
        </p:nvSpPr>
        <p:spPr>
          <a:xfrm>
            <a:off x="457200" y="1775837"/>
            <a:ext cx="8229600" cy="4065432"/>
          </a:xfrm>
        </p:spPr>
        <p:txBody>
          <a:bodyPr>
            <a:normAutofit/>
          </a:bodyPr>
          <a:lstStyle/>
          <a:p>
            <a:pPr marL="457200" indent="-457200" algn="just">
              <a:lnSpc>
                <a:spcPct val="150000"/>
              </a:lnSpc>
              <a:buFont typeface="Wingdings" panose="05000000000000000000" pitchFamily="2" charset="2"/>
              <a:buChar char="ü"/>
            </a:pPr>
            <a:r>
              <a:rPr lang="de-DE" sz="1700" b="0" dirty="0">
                <a:solidFill>
                  <a:schemeClr val="tx1">
                    <a:lumMod val="75000"/>
                    <a:lumOff val="25000"/>
                  </a:schemeClr>
                </a:solidFill>
              </a:rPr>
              <a:t>Belohnen Sie Arbeitsteams für die Analyse ihrer Arbeitsumgebung und erarbeiten Sie Empfehlungen zu deren Verbesserung.</a:t>
            </a:r>
          </a:p>
          <a:p>
            <a:pPr marL="457200" indent="-457200" algn="just">
              <a:lnSpc>
                <a:spcPct val="150000"/>
              </a:lnSpc>
              <a:buFont typeface="Wingdings" panose="05000000000000000000" pitchFamily="2" charset="2"/>
              <a:buChar char="ü"/>
            </a:pPr>
            <a:r>
              <a:rPr lang="de-DE" sz="1700" b="0" dirty="0">
                <a:solidFill>
                  <a:schemeClr val="tx1">
                    <a:lumMod val="75000"/>
                    <a:lumOff val="25000"/>
                  </a:schemeClr>
                </a:solidFill>
              </a:rPr>
              <a:t>Schätzen Sie das Interesse und die Initiative der Mitarbeiter, die Vorschläge sowie innovative und kreative Ideen einbringen, die Wettbewerbsvorteile im Unternehmen generieren.</a:t>
            </a:r>
          </a:p>
          <a:p>
            <a:pPr marL="457200" indent="-457200" algn="just">
              <a:lnSpc>
                <a:spcPct val="150000"/>
              </a:lnSpc>
              <a:buFont typeface="Wingdings" panose="05000000000000000000" pitchFamily="2" charset="2"/>
              <a:buChar char="ü"/>
            </a:pPr>
            <a:endParaRPr lang="en-US" b="0" dirty="0">
              <a:solidFill>
                <a:schemeClr val="tx1">
                  <a:lumMod val="75000"/>
                  <a:lumOff val="25000"/>
                </a:schemeClr>
              </a:solidFill>
            </a:endParaRPr>
          </a:p>
          <a:p>
            <a:pPr algn="ctr">
              <a:lnSpc>
                <a:spcPct val="150000"/>
              </a:lnSpc>
            </a:pPr>
            <a:r>
              <a:rPr lang="en-US" sz="1600" b="0" i="1" dirty="0">
                <a:solidFill>
                  <a:schemeClr val="tx1">
                    <a:lumMod val="75000"/>
                    <a:lumOff val="25000"/>
                  </a:schemeClr>
                </a:solidFill>
              </a:rPr>
              <a:t>"</a:t>
            </a:r>
            <a:r>
              <a:rPr lang="de-DE" sz="1600" b="0" i="1" dirty="0">
                <a:solidFill>
                  <a:schemeClr val="tx1">
                    <a:lumMod val="75000"/>
                    <a:lumOff val="25000"/>
                  </a:schemeClr>
                </a:solidFill>
              </a:rPr>
              <a:t>Wenn die Unternehmensleitung ihre Mitarbeiter auffordert, ihr kreatives Talent und ihr Engagement einzubringen, um Ideen vorzuschlagen, die Arbeit sparen, haben diese Mitarbeiter das Recht, sich umfassend an den erzielten Leistungen zu beteiligen</a:t>
            </a:r>
            <a:r>
              <a:rPr lang="en-US" sz="1600" b="0" i="1" dirty="0">
                <a:solidFill>
                  <a:schemeClr val="tx1">
                    <a:lumMod val="75000"/>
                    <a:lumOff val="25000"/>
                  </a:schemeClr>
                </a:solidFill>
              </a:rPr>
              <a:t>"  </a:t>
            </a:r>
            <a:r>
              <a:rPr lang="de-AT" sz="1400" b="0" dirty="0">
                <a:solidFill>
                  <a:schemeClr val="tx1">
                    <a:lumMod val="75000"/>
                    <a:lumOff val="25000"/>
                  </a:schemeClr>
                </a:solidFill>
              </a:rPr>
              <a:t>Tom Peters</a:t>
            </a:r>
            <a:endParaRPr lang="de-AT" sz="1600" b="0" dirty="0">
              <a:solidFill>
                <a:schemeClr val="tx1">
                  <a:lumMod val="75000"/>
                  <a:lumOff val="25000"/>
                </a:schemeClr>
              </a:solidFill>
            </a:endParaRPr>
          </a:p>
        </p:txBody>
      </p:sp>
      <p:sp>
        <p:nvSpPr>
          <p:cNvPr id="7" name="Titel 1">
            <a:extLst>
              <a:ext uri="{FF2B5EF4-FFF2-40B4-BE49-F238E27FC236}">
                <a16:creationId xmlns:a16="http://schemas.microsoft.com/office/drawing/2014/main" id="{250B7129-F894-4B6F-8902-75C383E65D2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de-DE" dirty="0">
                <a:solidFill>
                  <a:srgbClr val="FFFFFF"/>
                </a:solidFill>
              </a:rPr>
              <a:t>Ideen für lohnende Vorschläge</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8" name="Rectángulo 7">
            <a:extLst>
              <a:ext uri="{FF2B5EF4-FFF2-40B4-BE49-F238E27FC236}">
                <a16:creationId xmlns:a16="http://schemas.microsoft.com/office/drawing/2014/main" id="{77EDA785-9E63-4534-9430-7D8B8D774B4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3" name="Conector recto 12">
            <a:extLst>
              <a:ext uri="{FF2B5EF4-FFF2-40B4-BE49-F238E27FC236}">
                <a16:creationId xmlns:a16="http://schemas.microsoft.com/office/drawing/2014/main" id="{DCA9E98D-B11E-4A69-9B4D-9968C1010EF9}"/>
              </a:ext>
            </a:extLst>
          </p:cNvPr>
          <p:cNvCxnSpPr/>
          <p:nvPr/>
        </p:nvCxnSpPr>
        <p:spPr>
          <a:xfrm>
            <a:off x="370136" y="1700808"/>
            <a:ext cx="840372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BEA5A275-8C1A-4125-8899-8711623D9FB8}"/>
              </a:ext>
            </a:extLst>
          </p:cNvPr>
          <p:cNvCxnSpPr/>
          <p:nvPr/>
        </p:nvCxnSpPr>
        <p:spPr>
          <a:xfrm>
            <a:off x="370135" y="3861048"/>
            <a:ext cx="840372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017C3B41-ED68-4378-A130-C50E058C0563}"/>
              </a:ext>
            </a:extLst>
          </p:cNvPr>
          <p:cNvSpPr/>
          <p:nvPr/>
        </p:nvSpPr>
        <p:spPr>
          <a:xfrm>
            <a:off x="4139952" y="5951284"/>
            <a:ext cx="4865864" cy="230832"/>
          </a:xfrm>
          <a:prstGeom prst="rect">
            <a:avLst/>
          </a:prstGeom>
        </p:spPr>
        <p:txBody>
          <a:bodyPr wrap="square">
            <a:spAutoFit/>
          </a:bodyPr>
          <a:lstStyle/>
          <a:p>
            <a:r>
              <a:rPr lang="de-DE" sz="900" dirty="0"/>
              <a:t>Quelle: "1001 Möglichkeiten, Ihre Mitarbeiter zu belohnen". Bob Nelson. Management 2000.</a:t>
            </a:r>
          </a:p>
        </p:txBody>
      </p:sp>
    </p:spTree>
    <p:extLst>
      <p:ext uri="{BB962C8B-B14F-4D97-AF65-F5344CB8AC3E}">
        <p14:creationId xmlns:p14="http://schemas.microsoft.com/office/powerpoint/2010/main" val="3837452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19DFE5C2-4559-4488-A4D9-309F3301D3A7}"/>
              </a:ext>
            </a:extLst>
          </p:cNvPr>
          <p:cNvSpPr/>
          <p:nvPr/>
        </p:nvSpPr>
        <p:spPr>
          <a:xfrm>
            <a:off x="370135" y="1736831"/>
            <a:ext cx="8403729" cy="3384337"/>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ußzeilenplatzhalter 3"/>
          <p:cNvSpPr>
            <a:spLocks noGrp="1"/>
          </p:cNvSpPr>
          <p:nvPr>
            <p:ph type="ftr" sz="quarter" idx="11"/>
          </p:nvPr>
        </p:nvSpPr>
        <p:spPr/>
        <p:txBody>
          <a:bodyPr/>
          <a:lstStyle/>
          <a:p>
            <a:r>
              <a:rPr lang="en-US"/>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3</a:t>
            </a:fld>
            <a:endParaRPr lang="de-DE"/>
          </a:p>
        </p:txBody>
      </p:sp>
      <p:sp>
        <p:nvSpPr>
          <p:cNvPr id="7" name="Untertitel 5">
            <a:extLst>
              <a:ext uri="{FF2B5EF4-FFF2-40B4-BE49-F238E27FC236}">
                <a16:creationId xmlns:a16="http://schemas.microsoft.com/office/drawing/2014/main" id="{0E1E4136-A673-4B3D-9E99-7E6FB1513B89}"/>
              </a:ext>
            </a:extLst>
          </p:cNvPr>
          <p:cNvSpPr txBox="1">
            <a:spLocks/>
          </p:cNvSpPr>
          <p:nvPr/>
        </p:nvSpPr>
        <p:spPr>
          <a:xfrm>
            <a:off x="370135" y="908720"/>
            <a:ext cx="8006861" cy="504056"/>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de-DE" sz="1300" b="0" kern="1200" dirty="0">
                <a:solidFill>
                  <a:schemeClr val="accent1"/>
                </a:solidFill>
                <a:latin typeface="+mj-lt"/>
                <a:ea typeface="+mj-ea"/>
                <a:cs typeface="+mj-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defRPr/>
            </a:pPr>
            <a:r>
              <a:rPr lang="es-ES" sz="3600" dirty="0" err="1">
                <a:solidFill>
                  <a:srgbClr val="000000">
                    <a:lumMod val="75000"/>
                    <a:lumOff val="25000"/>
                  </a:srgbClr>
                </a:solidFill>
              </a:rPr>
              <a:t>Formale</a:t>
            </a:r>
            <a:r>
              <a:rPr lang="es-ES" sz="3600" dirty="0">
                <a:solidFill>
                  <a:srgbClr val="000000">
                    <a:lumMod val="75000"/>
                    <a:lumOff val="25000"/>
                  </a:srgbClr>
                </a:solidFill>
              </a:rPr>
              <a:t> </a:t>
            </a:r>
            <a:r>
              <a:rPr lang="es-ES" sz="3600" dirty="0" err="1">
                <a:solidFill>
                  <a:srgbClr val="000000">
                    <a:lumMod val="75000"/>
                    <a:lumOff val="25000"/>
                  </a:srgbClr>
                </a:solidFill>
              </a:rPr>
              <a:t>Belohnungen</a:t>
            </a:r>
            <a:r>
              <a:rPr lang="es-ES" sz="3600" dirty="0">
                <a:solidFill>
                  <a:srgbClr val="000000">
                    <a:lumMod val="75000"/>
                    <a:lumOff val="25000"/>
                  </a:srgbClr>
                </a:solidFill>
              </a:rPr>
              <a:t>:</a:t>
            </a:r>
          </a:p>
        </p:txBody>
      </p:sp>
      <p:sp>
        <p:nvSpPr>
          <p:cNvPr id="8" name="Titel 1">
            <a:extLst>
              <a:ext uri="{FF2B5EF4-FFF2-40B4-BE49-F238E27FC236}">
                <a16:creationId xmlns:a16="http://schemas.microsoft.com/office/drawing/2014/main" id="{07F38244-94D3-4DC8-8019-E6B1781CFD07}"/>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GB" sz="2000" dirty="0" err="1">
                <a:cs typeface="Arial" panose="020B0604020202020204" pitchFamily="34" charset="0"/>
              </a:rPr>
              <a:t>Ideen</a:t>
            </a:r>
            <a:r>
              <a:rPr lang="en-GB" sz="2000" dirty="0">
                <a:cs typeface="Arial" panose="020B0604020202020204" pitchFamily="34" charset="0"/>
              </a:rPr>
              <a:t> </a:t>
            </a:r>
            <a:r>
              <a:rPr lang="en-GB" sz="2000" dirty="0" err="1">
                <a:cs typeface="Arial" panose="020B0604020202020204" pitchFamily="34" charset="0"/>
              </a:rPr>
              <a:t>für</a:t>
            </a:r>
            <a:r>
              <a:rPr lang="en-GB" sz="2000" dirty="0">
                <a:cs typeface="Arial" panose="020B0604020202020204" pitchFamily="34" charset="0"/>
              </a:rPr>
              <a:t> </a:t>
            </a:r>
            <a:r>
              <a:rPr lang="en-GB" sz="2000" dirty="0" err="1">
                <a:cs typeface="Arial" panose="020B0604020202020204" pitchFamily="34" charset="0"/>
              </a:rPr>
              <a:t>lohnende</a:t>
            </a:r>
            <a:r>
              <a:rPr lang="en-GB" sz="2000" dirty="0">
                <a:cs typeface="Arial" panose="020B0604020202020204" pitchFamily="34" charset="0"/>
              </a:rPr>
              <a:t> </a:t>
            </a:r>
            <a:r>
              <a:rPr lang="en-GB" sz="2000" dirty="0" err="1">
                <a:cs typeface="Arial" panose="020B0604020202020204" pitchFamily="34" charset="0"/>
              </a:rPr>
              <a:t>Vorschläge</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6C39A012-4CFD-4848-9EAB-25FA35398202}"/>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0" name="Inhaltsplatzhalter 2">
            <a:extLst>
              <a:ext uri="{FF2B5EF4-FFF2-40B4-BE49-F238E27FC236}">
                <a16:creationId xmlns:a16="http://schemas.microsoft.com/office/drawing/2014/main" id="{3FED30E7-503A-455C-B2F1-368D8E2EB2A6}"/>
              </a:ext>
            </a:extLst>
          </p:cNvPr>
          <p:cNvSpPr txBox="1">
            <a:spLocks/>
          </p:cNvSpPr>
          <p:nvPr/>
        </p:nvSpPr>
        <p:spPr>
          <a:xfrm>
            <a:off x="457200" y="1875273"/>
            <a:ext cx="8229600" cy="406543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9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50000"/>
              </a:lnSpc>
            </a:pPr>
            <a:r>
              <a:rPr lang="de-DE" sz="1700" b="0" dirty="0">
                <a:solidFill>
                  <a:schemeClr val="tx1">
                    <a:lumMod val="75000"/>
                    <a:lumOff val="25000"/>
                  </a:schemeClr>
                </a:solidFill>
              </a:rPr>
              <a:t>Die Existenz solcher Programme garantiert nicht, dass sie gewürdigt werden oder dass sie eine motivierende Wirkung haben; daher müssen sie unter Berücksichtigung der folgenden Aspekte gestaltet werden</a:t>
            </a:r>
            <a:r>
              <a:rPr lang="en-US" sz="1700" b="0" dirty="0">
                <a:solidFill>
                  <a:schemeClr val="tx1">
                    <a:lumMod val="75000"/>
                    <a:lumOff val="25000"/>
                  </a:schemeClr>
                </a:solidFill>
              </a:rPr>
              <a:t>:</a:t>
            </a:r>
          </a:p>
          <a:p>
            <a:pPr marL="823913" lvl="1" algn="just">
              <a:lnSpc>
                <a:spcPct val="150000"/>
              </a:lnSpc>
              <a:buFont typeface="Wingdings" panose="05000000000000000000" pitchFamily="2" charset="2"/>
              <a:buChar char="ü"/>
            </a:pPr>
            <a:r>
              <a:rPr lang="de-DE" sz="1600" dirty="0">
                <a:solidFill>
                  <a:schemeClr val="tx1">
                    <a:lumMod val="75000"/>
                    <a:lumOff val="25000"/>
                  </a:schemeClr>
                </a:solidFill>
              </a:rPr>
              <a:t>Passen Sie die Prämien an die Bedürfnisse an.</a:t>
            </a:r>
          </a:p>
          <a:p>
            <a:pPr marL="823913" lvl="1" algn="just">
              <a:lnSpc>
                <a:spcPct val="150000"/>
              </a:lnSpc>
              <a:buFont typeface="Wingdings" panose="05000000000000000000" pitchFamily="2" charset="2"/>
              <a:buChar char="ü"/>
            </a:pPr>
            <a:r>
              <a:rPr lang="de-DE" sz="1600" dirty="0">
                <a:solidFill>
                  <a:schemeClr val="tx1">
                    <a:lumMod val="75000"/>
                    <a:lumOff val="25000"/>
                  </a:schemeClr>
                </a:solidFill>
              </a:rPr>
              <a:t>Stellen Sie sicher, dass die Preise fair und zeitnah sind.</a:t>
            </a:r>
          </a:p>
          <a:p>
            <a:pPr marL="823913" lvl="1" algn="just">
              <a:lnSpc>
                <a:spcPct val="150000"/>
              </a:lnSpc>
              <a:buFont typeface="Wingdings" panose="05000000000000000000" pitchFamily="2" charset="2"/>
              <a:buChar char="ü"/>
            </a:pPr>
            <a:r>
              <a:rPr lang="de-DE" sz="1600" dirty="0">
                <a:solidFill>
                  <a:schemeClr val="tx1">
                    <a:lumMod val="75000"/>
                    <a:lumOff val="25000"/>
                  </a:schemeClr>
                </a:solidFill>
              </a:rPr>
              <a:t>Steigern Sie den Wert der Preise.</a:t>
            </a:r>
          </a:p>
          <a:p>
            <a:pPr marL="823913" lvl="1" algn="just">
              <a:lnSpc>
                <a:spcPct val="150000"/>
              </a:lnSpc>
              <a:buFont typeface="Wingdings" panose="05000000000000000000" pitchFamily="2" charset="2"/>
              <a:buChar char="ü"/>
            </a:pPr>
            <a:r>
              <a:rPr lang="de-DE" sz="1600" dirty="0">
                <a:solidFill>
                  <a:schemeClr val="tx1">
                    <a:lumMod val="75000"/>
                    <a:lumOff val="25000"/>
                  </a:schemeClr>
                </a:solidFill>
              </a:rPr>
              <a:t>Vergeben Sie Preise in der Öffentlichkeit.</a:t>
            </a:r>
          </a:p>
          <a:p>
            <a:pPr marL="285750" indent="-285750" algn="just">
              <a:lnSpc>
                <a:spcPct val="150000"/>
              </a:lnSpc>
              <a:buFont typeface="Wingdings" panose="05000000000000000000" pitchFamily="2" charset="2"/>
              <a:buChar char="ü"/>
            </a:pPr>
            <a:endParaRPr lang="en-US" sz="1700" b="0" dirty="0">
              <a:solidFill>
                <a:schemeClr val="tx1">
                  <a:lumMod val="75000"/>
                  <a:lumOff val="25000"/>
                </a:schemeClr>
              </a:solidFill>
            </a:endParaRPr>
          </a:p>
        </p:txBody>
      </p:sp>
    </p:spTree>
    <p:extLst>
      <p:ext uri="{BB962C8B-B14F-4D97-AF65-F5344CB8AC3E}">
        <p14:creationId xmlns:p14="http://schemas.microsoft.com/office/powerpoint/2010/main" val="2078261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DA53CA8-4727-4D95-AF73-CF58358F8669}"/>
              </a:ext>
            </a:extLst>
          </p:cNvPr>
          <p:cNvSpPr/>
          <p:nvPr/>
        </p:nvSpPr>
        <p:spPr>
          <a:xfrm>
            <a:off x="370135" y="1736831"/>
            <a:ext cx="8403729" cy="4065432"/>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ußzeilenplatzhalter 3"/>
          <p:cNvSpPr>
            <a:spLocks noGrp="1"/>
          </p:cNvSpPr>
          <p:nvPr>
            <p:ph type="ftr" sz="quarter" idx="11"/>
          </p:nvPr>
        </p:nvSpPr>
        <p:spPr/>
        <p:txBody>
          <a:bodyPr/>
          <a:lstStyle/>
          <a:p>
            <a:r>
              <a:rPr lang="en-US"/>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4</a:t>
            </a:fld>
            <a:endParaRPr lang="de-DE"/>
          </a:p>
        </p:txBody>
      </p:sp>
      <p:sp>
        <p:nvSpPr>
          <p:cNvPr id="7" name="Untertitel 5">
            <a:extLst>
              <a:ext uri="{FF2B5EF4-FFF2-40B4-BE49-F238E27FC236}">
                <a16:creationId xmlns:a16="http://schemas.microsoft.com/office/drawing/2014/main" id="{F8AEB730-C65E-42E3-A56E-8D4DFE19559F}"/>
              </a:ext>
            </a:extLst>
          </p:cNvPr>
          <p:cNvSpPr txBox="1">
            <a:spLocks/>
          </p:cNvSpPr>
          <p:nvPr/>
        </p:nvSpPr>
        <p:spPr>
          <a:xfrm>
            <a:off x="370135" y="908720"/>
            <a:ext cx="8006861" cy="504056"/>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de-DE" sz="1300" b="0" kern="1200" dirty="0">
                <a:solidFill>
                  <a:schemeClr val="accent1"/>
                </a:solidFill>
                <a:latin typeface="+mj-lt"/>
                <a:ea typeface="+mj-ea"/>
                <a:cs typeface="+mj-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defRPr/>
            </a:pPr>
            <a:r>
              <a:rPr lang="de-DE" sz="2800" dirty="0">
                <a:solidFill>
                  <a:srgbClr val="000000">
                    <a:lumMod val="75000"/>
                    <a:lumOff val="25000"/>
                  </a:srgbClr>
                </a:solidFill>
              </a:rPr>
              <a:t>Auszeichnungen in den Bereichen Fortbildung und persönliche Entwicklung</a:t>
            </a:r>
            <a:r>
              <a:rPr lang="en-US" sz="2800" dirty="0">
                <a:solidFill>
                  <a:srgbClr val="000000">
                    <a:lumMod val="75000"/>
                    <a:lumOff val="25000"/>
                  </a:srgbClr>
                </a:solidFill>
              </a:rPr>
              <a:t>:</a:t>
            </a:r>
          </a:p>
        </p:txBody>
      </p:sp>
      <p:sp>
        <p:nvSpPr>
          <p:cNvPr id="8" name="Titel 1">
            <a:extLst>
              <a:ext uri="{FF2B5EF4-FFF2-40B4-BE49-F238E27FC236}">
                <a16:creationId xmlns:a16="http://schemas.microsoft.com/office/drawing/2014/main" id="{A29D80A0-188D-45BE-BF1D-D7B62366C03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GB" sz="2000" dirty="0" err="1">
                <a:cs typeface="Arial" panose="020B0604020202020204" pitchFamily="34" charset="0"/>
              </a:rPr>
              <a:t>Ideen</a:t>
            </a:r>
            <a:r>
              <a:rPr lang="en-GB" sz="2000" dirty="0">
                <a:cs typeface="Arial" panose="020B0604020202020204" pitchFamily="34" charset="0"/>
              </a:rPr>
              <a:t> </a:t>
            </a:r>
            <a:r>
              <a:rPr lang="en-GB" sz="2000" dirty="0" err="1">
                <a:cs typeface="Arial" panose="020B0604020202020204" pitchFamily="34" charset="0"/>
              </a:rPr>
              <a:t>für</a:t>
            </a:r>
            <a:r>
              <a:rPr lang="en-GB" sz="2000" dirty="0">
                <a:cs typeface="Arial" panose="020B0604020202020204" pitchFamily="34" charset="0"/>
              </a:rPr>
              <a:t> </a:t>
            </a:r>
            <a:r>
              <a:rPr lang="en-GB" sz="2000" dirty="0" err="1">
                <a:cs typeface="Arial" panose="020B0604020202020204" pitchFamily="34" charset="0"/>
              </a:rPr>
              <a:t>lohnende</a:t>
            </a:r>
            <a:r>
              <a:rPr lang="en-GB" sz="2000" dirty="0">
                <a:cs typeface="Arial" panose="020B0604020202020204" pitchFamily="34" charset="0"/>
              </a:rPr>
              <a:t> </a:t>
            </a:r>
            <a:r>
              <a:rPr lang="en-GB" sz="2000" dirty="0" err="1">
                <a:cs typeface="Arial" panose="020B0604020202020204" pitchFamily="34" charset="0"/>
              </a:rPr>
              <a:t>Vorschläge</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E16A9968-4D51-4773-B3ED-F403E0028F6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0" name="Inhaltsplatzhalter 2">
            <a:extLst>
              <a:ext uri="{FF2B5EF4-FFF2-40B4-BE49-F238E27FC236}">
                <a16:creationId xmlns:a16="http://schemas.microsoft.com/office/drawing/2014/main" id="{FFE44536-58F5-4A17-A6C1-821EB192A83C}"/>
              </a:ext>
            </a:extLst>
          </p:cNvPr>
          <p:cNvSpPr txBox="1">
            <a:spLocks/>
          </p:cNvSpPr>
          <p:nvPr/>
        </p:nvSpPr>
        <p:spPr>
          <a:xfrm>
            <a:off x="732402" y="1789984"/>
            <a:ext cx="7679196" cy="406543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9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gn="just">
              <a:lnSpc>
                <a:spcPct val="150000"/>
              </a:lnSpc>
              <a:buFont typeface="Wingdings" panose="05000000000000000000" pitchFamily="2" charset="2"/>
              <a:buChar char="ü"/>
            </a:pPr>
            <a:r>
              <a:rPr lang="de-DE" sz="1600" b="0" dirty="0">
                <a:solidFill>
                  <a:schemeClr val="tx1">
                    <a:lumMod val="75000"/>
                    <a:lumOff val="25000"/>
                  </a:schemeClr>
                </a:solidFill>
              </a:rPr>
              <a:t>Zahlen Sie den Mitgliedsbeitrag des Mitarbeiters an eine professionelle Organisation.</a:t>
            </a:r>
          </a:p>
          <a:p>
            <a:pPr marL="285750" indent="-285750" algn="just">
              <a:lnSpc>
                <a:spcPct val="150000"/>
              </a:lnSpc>
              <a:buFont typeface="Wingdings" panose="05000000000000000000" pitchFamily="2" charset="2"/>
              <a:buChar char="ü"/>
            </a:pPr>
            <a:r>
              <a:rPr lang="de-DE" sz="1600" b="0" dirty="0">
                <a:solidFill>
                  <a:schemeClr val="tx1">
                    <a:lumMod val="75000"/>
                    <a:lumOff val="25000"/>
                  </a:schemeClr>
                </a:solidFill>
              </a:rPr>
              <a:t>Zeigen Sie persönliches Interesse an Fortschritt und Karriere eines Mitarbeiters, nachdem der Mitarbeiter etwas Bestimmtes erreicht hat, und fragen Sie, wie er oder sie Ihnen helfen kann, den nächsten Schritt zu tun.</a:t>
            </a:r>
          </a:p>
          <a:p>
            <a:pPr marL="285750" indent="-285750" algn="just">
              <a:lnSpc>
                <a:spcPct val="150000"/>
              </a:lnSpc>
              <a:buFont typeface="Wingdings" panose="05000000000000000000" pitchFamily="2" charset="2"/>
              <a:buChar char="ü"/>
            </a:pPr>
            <a:r>
              <a:rPr lang="de-DE" sz="1600" b="0" dirty="0">
                <a:solidFill>
                  <a:schemeClr val="tx1">
                    <a:lumMod val="75000"/>
                    <a:lumOff val="25000"/>
                  </a:schemeClr>
                </a:solidFill>
              </a:rPr>
              <a:t>Wenn ein Thema auftritt, das dem ähnelt, an dem ein Mitarbeiter Interesse gezeigt hat, rufen Sie ihn auf, an der Diskussion, Analyse und Präsentation der Empfehlungen teilzunehmen.</a:t>
            </a:r>
          </a:p>
          <a:p>
            <a:pPr marL="285750" indent="-285750" algn="just">
              <a:lnSpc>
                <a:spcPct val="150000"/>
              </a:lnSpc>
              <a:buFont typeface="Wingdings" panose="05000000000000000000" pitchFamily="2" charset="2"/>
              <a:buChar char="ü"/>
            </a:pPr>
            <a:r>
              <a:rPr lang="de-DE" sz="1600" b="0" dirty="0">
                <a:solidFill>
                  <a:schemeClr val="tx1">
                    <a:lumMod val="75000"/>
                    <a:lumOff val="25000"/>
                  </a:schemeClr>
                </a:solidFill>
              </a:rPr>
              <a:t>Bezahlen Sie dem Mitarbeiter das Abonnement der Zeitschrift, Zeitung oder des Bulletins, die er wählt.</a:t>
            </a:r>
          </a:p>
          <a:p>
            <a:pPr marL="285750" indent="-285750" algn="just">
              <a:lnSpc>
                <a:spcPct val="150000"/>
              </a:lnSpc>
              <a:buFont typeface="Wingdings" panose="05000000000000000000" pitchFamily="2" charset="2"/>
              <a:buChar char="ü"/>
            </a:pPr>
            <a:endParaRPr lang="en-US" sz="1600" b="0" dirty="0">
              <a:solidFill>
                <a:schemeClr val="tx1">
                  <a:lumMod val="75000"/>
                  <a:lumOff val="25000"/>
                </a:schemeClr>
              </a:solidFill>
            </a:endParaRPr>
          </a:p>
        </p:txBody>
      </p:sp>
    </p:spTree>
    <p:extLst>
      <p:ext uri="{BB962C8B-B14F-4D97-AF65-F5344CB8AC3E}">
        <p14:creationId xmlns:p14="http://schemas.microsoft.com/office/powerpoint/2010/main" val="1021039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5</a:t>
            </a:fld>
            <a:endParaRPr lang="de-DE"/>
          </a:p>
        </p:txBody>
      </p:sp>
      <p:pic>
        <p:nvPicPr>
          <p:cNvPr id="7" name="Gráfico 6" descr="Hombre">
            <a:extLst>
              <a:ext uri="{FF2B5EF4-FFF2-40B4-BE49-F238E27FC236}">
                <a16:creationId xmlns:a16="http://schemas.microsoft.com/office/drawing/2014/main" id="{126A53C0-C23C-4554-98F1-B0049E7497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57" y="2075664"/>
            <a:ext cx="914400" cy="914400"/>
          </a:xfrm>
          <a:prstGeom prst="rect">
            <a:avLst/>
          </a:prstGeom>
        </p:spPr>
      </p:pic>
      <p:pic>
        <p:nvPicPr>
          <p:cNvPr id="9" name="Gráfico 8" descr="Niños">
            <a:extLst>
              <a:ext uri="{FF2B5EF4-FFF2-40B4-BE49-F238E27FC236}">
                <a16:creationId xmlns:a16="http://schemas.microsoft.com/office/drawing/2014/main" id="{6DDDD961-3359-496D-A97B-A27082D003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5655" y="3829036"/>
            <a:ext cx="914400" cy="914400"/>
          </a:xfrm>
          <a:prstGeom prst="rect">
            <a:avLst/>
          </a:prstGeom>
        </p:spPr>
      </p:pic>
      <p:cxnSp>
        <p:nvCxnSpPr>
          <p:cNvPr id="18" name="Conector recto de flecha 17">
            <a:extLst>
              <a:ext uri="{FF2B5EF4-FFF2-40B4-BE49-F238E27FC236}">
                <a16:creationId xmlns:a16="http://schemas.microsoft.com/office/drawing/2014/main" id="{A7C8D682-8063-4BEA-9259-44E80154A524}"/>
              </a:ext>
            </a:extLst>
          </p:cNvPr>
          <p:cNvCxnSpPr>
            <a:cxnSpLocks/>
          </p:cNvCxnSpPr>
          <p:nvPr/>
        </p:nvCxnSpPr>
        <p:spPr>
          <a:xfrm flipV="1">
            <a:off x="1514311" y="2509147"/>
            <a:ext cx="4545062" cy="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9E6E41E9-C344-4A71-8995-65572A47A724}"/>
              </a:ext>
            </a:extLst>
          </p:cNvPr>
          <p:cNvCxnSpPr>
            <a:cxnSpLocks/>
          </p:cNvCxnSpPr>
          <p:nvPr/>
        </p:nvCxnSpPr>
        <p:spPr>
          <a:xfrm>
            <a:off x="1606520" y="4292083"/>
            <a:ext cx="104411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24217ED4-7DFD-4F02-B323-DFA6C157192C}"/>
              </a:ext>
            </a:extLst>
          </p:cNvPr>
          <p:cNvCxnSpPr>
            <a:cxnSpLocks/>
          </p:cNvCxnSpPr>
          <p:nvPr/>
        </p:nvCxnSpPr>
        <p:spPr>
          <a:xfrm>
            <a:off x="4738868" y="4282715"/>
            <a:ext cx="2213107" cy="253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itel 1">
            <a:extLst>
              <a:ext uri="{FF2B5EF4-FFF2-40B4-BE49-F238E27FC236}">
                <a16:creationId xmlns:a16="http://schemas.microsoft.com/office/drawing/2014/main" id="{8D43F654-5120-4FD7-8A92-6B27B44277AD}"/>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dirty="0" err="1"/>
              <a:t>Rollenspiel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5" name="Rectángulo 24">
            <a:extLst>
              <a:ext uri="{FF2B5EF4-FFF2-40B4-BE49-F238E27FC236}">
                <a16:creationId xmlns:a16="http://schemas.microsoft.com/office/drawing/2014/main" id="{B68A4B75-D3B1-4BF5-A2EB-7B7962E9B09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pic>
        <p:nvPicPr>
          <p:cNvPr id="1026" name="Picture 2">
            <a:extLst>
              <a:ext uri="{FF2B5EF4-FFF2-40B4-BE49-F238E27FC236}">
                <a16:creationId xmlns:a16="http://schemas.microsoft.com/office/drawing/2014/main" id="{27A95637-92CB-4528-AD81-B5603A2825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4031" y="2065181"/>
            <a:ext cx="514350" cy="84772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0DBAF354-3068-40A2-8072-06811CF124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3314" y="2065181"/>
            <a:ext cx="514350" cy="8477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a:extLst>
              <a:ext uri="{FF2B5EF4-FFF2-40B4-BE49-F238E27FC236}">
                <a16:creationId xmlns:a16="http://schemas.microsoft.com/office/drawing/2014/main" id="{16751DD6-A4D1-4D83-A567-604C431AB8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2597" y="2065181"/>
            <a:ext cx="514350" cy="847725"/>
          </a:xfrm>
          <a:prstGeom prst="rect">
            <a:avLst/>
          </a:prstGeom>
          <a:noFill/>
          <a:extLst>
            <a:ext uri="{909E8E84-426E-40DD-AFC4-6F175D3DCCD1}">
              <a14:hiddenFill xmlns:a14="http://schemas.microsoft.com/office/drawing/2010/main">
                <a:solidFill>
                  <a:srgbClr val="FFFFFF"/>
                </a:solidFill>
              </a14:hiddenFill>
            </a:ext>
          </a:extLst>
        </p:spPr>
      </p:pic>
      <p:sp>
        <p:nvSpPr>
          <p:cNvPr id="53" name="Forma libre: forma 52">
            <a:extLst>
              <a:ext uri="{FF2B5EF4-FFF2-40B4-BE49-F238E27FC236}">
                <a16:creationId xmlns:a16="http://schemas.microsoft.com/office/drawing/2014/main" id="{C3C3C651-28FD-483C-B269-104841DDAEA3}"/>
              </a:ext>
            </a:extLst>
          </p:cNvPr>
          <p:cNvSpPr/>
          <p:nvPr/>
        </p:nvSpPr>
        <p:spPr>
          <a:xfrm>
            <a:off x="3113507" y="3660426"/>
            <a:ext cx="208940" cy="920571"/>
          </a:xfrm>
          <a:custGeom>
            <a:avLst/>
            <a:gdLst>
              <a:gd name="connsiteX0" fmla="*/ 104536 w 208940"/>
              <a:gd name="connsiteY0" fmla="*/ 0 h 549275"/>
              <a:gd name="connsiteX1" fmla="*/ 2936 w 208940"/>
              <a:gd name="connsiteY1" fmla="*/ 219075 h 549275"/>
              <a:gd name="connsiteX2" fmla="*/ 206136 w 208940"/>
              <a:gd name="connsiteY2" fmla="*/ 336550 h 549275"/>
              <a:gd name="connsiteX3" fmla="*/ 126761 w 208940"/>
              <a:gd name="connsiteY3" fmla="*/ 549275 h 549275"/>
              <a:gd name="connsiteX4" fmla="*/ 126761 w 208940"/>
              <a:gd name="connsiteY4" fmla="*/ 549275 h 549275"/>
              <a:gd name="connsiteX5" fmla="*/ 129936 w 208940"/>
              <a:gd name="connsiteY5"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940" h="549275">
                <a:moveTo>
                  <a:pt x="104536" y="0"/>
                </a:moveTo>
                <a:cubicBezTo>
                  <a:pt x="45269" y="81491"/>
                  <a:pt x="-13997" y="162983"/>
                  <a:pt x="2936" y="219075"/>
                </a:cubicBezTo>
                <a:cubicBezTo>
                  <a:pt x="19869" y="275167"/>
                  <a:pt x="185499" y="281517"/>
                  <a:pt x="206136" y="336550"/>
                </a:cubicBezTo>
                <a:cubicBezTo>
                  <a:pt x="226773" y="391583"/>
                  <a:pt x="126761" y="549275"/>
                  <a:pt x="126761" y="549275"/>
                </a:cubicBezTo>
                <a:lnTo>
                  <a:pt x="126761" y="549275"/>
                </a:lnTo>
                <a:lnTo>
                  <a:pt x="129936" y="549275"/>
                </a:lnTo>
              </a:path>
            </a:pathLst>
          </a:custGeom>
          <a:noFill/>
          <a:ln w="3175">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dirty="0"/>
          </a:p>
        </p:txBody>
      </p:sp>
      <p:sp>
        <p:nvSpPr>
          <p:cNvPr id="54" name="Elipse 53">
            <a:extLst>
              <a:ext uri="{FF2B5EF4-FFF2-40B4-BE49-F238E27FC236}">
                <a16:creationId xmlns:a16="http://schemas.microsoft.com/office/drawing/2014/main" id="{F9E1C445-EB2F-4035-BB7D-32CF5C6F8778}"/>
              </a:ext>
            </a:extLst>
          </p:cNvPr>
          <p:cNvSpPr/>
          <p:nvPr/>
        </p:nvSpPr>
        <p:spPr>
          <a:xfrm rot="1856654">
            <a:off x="3252509" y="4257433"/>
            <a:ext cx="157521" cy="236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5" name="Conector recto 54">
            <a:extLst>
              <a:ext uri="{FF2B5EF4-FFF2-40B4-BE49-F238E27FC236}">
                <a16:creationId xmlns:a16="http://schemas.microsoft.com/office/drawing/2014/main" id="{E1B6634D-DEDD-4B1F-8E4C-1B7A85746530}"/>
              </a:ext>
            </a:extLst>
          </p:cNvPr>
          <p:cNvCxnSpPr/>
          <p:nvPr/>
        </p:nvCxnSpPr>
        <p:spPr>
          <a:xfrm>
            <a:off x="2650636" y="3662532"/>
            <a:ext cx="2088232" cy="0"/>
          </a:xfrm>
          <a:prstGeom prst="line">
            <a:avLst/>
          </a:prstGeom>
          <a:ln w="38100">
            <a:solidFill>
              <a:srgbClr val="1B8E94"/>
            </a:solidFill>
          </a:ln>
        </p:spPr>
        <p:style>
          <a:lnRef idx="1">
            <a:schemeClr val="accent1"/>
          </a:lnRef>
          <a:fillRef idx="0">
            <a:schemeClr val="accent1"/>
          </a:fillRef>
          <a:effectRef idx="0">
            <a:schemeClr val="accent1"/>
          </a:effectRef>
          <a:fontRef idx="minor">
            <a:schemeClr val="tx1"/>
          </a:fontRef>
        </p:style>
      </p:cxnSp>
      <p:sp>
        <p:nvSpPr>
          <p:cNvPr id="56" name="Forma libre: forma 55">
            <a:extLst>
              <a:ext uri="{FF2B5EF4-FFF2-40B4-BE49-F238E27FC236}">
                <a16:creationId xmlns:a16="http://schemas.microsoft.com/office/drawing/2014/main" id="{6EB7686C-AB4B-43DC-AD4B-9714A5DD0AA2}"/>
              </a:ext>
            </a:extLst>
          </p:cNvPr>
          <p:cNvSpPr/>
          <p:nvPr/>
        </p:nvSpPr>
        <p:spPr>
          <a:xfrm>
            <a:off x="2885593" y="3665190"/>
            <a:ext cx="129326" cy="286214"/>
          </a:xfrm>
          <a:custGeom>
            <a:avLst/>
            <a:gdLst>
              <a:gd name="connsiteX0" fmla="*/ 24475 w 129326"/>
              <a:gd name="connsiteY0" fmla="*/ 0 h 433387"/>
              <a:gd name="connsiteX1" fmla="*/ 129250 w 129326"/>
              <a:gd name="connsiteY1" fmla="*/ 176212 h 433387"/>
              <a:gd name="connsiteX2" fmla="*/ 10188 w 129326"/>
              <a:gd name="connsiteY2" fmla="*/ 319087 h 433387"/>
              <a:gd name="connsiteX3" fmla="*/ 10188 w 129326"/>
              <a:gd name="connsiteY3" fmla="*/ 414337 h 433387"/>
              <a:gd name="connsiteX4" fmla="*/ 43525 w 129326"/>
              <a:gd name="connsiteY4" fmla="*/ 433387 h 43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 h="433387">
                <a:moveTo>
                  <a:pt x="24475" y="0"/>
                </a:moveTo>
                <a:cubicBezTo>
                  <a:pt x="78053" y="61515"/>
                  <a:pt x="131631" y="123031"/>
                  <a:pt x="129250" y="176212"/>
                </a:cubicBezTo>
                <a:cubicBezTo>
                  <a:pt x="126869" y="229393"/>
                  <a:pt x="30032" y="279400"/>
                  <a:pt x="10188" y="319087"/>
                </a:cubicBezTo>
                <a:cubicBezTo>
                  <a:pt x="-9656" y="358774"/>
                  <a:pt x="4632" y="395287"/>
                  <a:pt x="10188" y="414337"/>
                </a:cubicBezTo>
                <a:cubicBezTo>
                  <a:pt x="15744" y="433387"/>
                  <a:pt x="29634" y="433387"/>
                  <a:pt x="43525" y="433387"/>
                </a:cubicBezTo>
              </a:path>
            </a:pathLst>
          </a:custGeom>
          <a:noFill/>
          <a:ln w="3175">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7" name="Gráfico 56" descr="Bombilla">
            <a:extLst>
              <a:ext uri="{FF2B5EF4-FFF2-40B4-BE49-F238E27FC236}">
                <a16:creationId xmlns:a16="http://schemas.microsoft.com/office/drawing/2014/main" id="{F5CB4D92-17E1-490B-AFF2-70A43F2AB64E}"/>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2437" t="5139" r="22439" b="5127"/>
          <a:stretch/>
        </p:blipFill>
        <p:spPr>
          <a:xfrm rot="10800000">
            <a:off x="2772368" y="3937030"/>
            <a:ext cx="266721" cy="434179"/>
          </a:xfrm>
          <a:prstGeom prst="rect">
            <a:avLst/>
          </a:prstGeom>
        </p:spPr>
      </p:pic>
      <p:pic>
        <p:nvPicPr>
          <p:cNvPr id="58" name="Gráfico 57" descr="Bombilla">
            <a:extLst>
              <a:ext uri="{FF2B5EF4-FFF2-40B4-BE49-F238E27FC236}">
                <a16:creationId xmlns:a16="http://schemas.microsoft.com/office/drawing/2014/main" id="{B1B97E5B-D728-4D21-BFFE-E34653BE81AE}"/>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2437" t="5139" r="22439" b="5127"/>
          <a:stretch/>
        </p:blipFill>
        <p:spPr>
          <a:xfrm rot="10800000">
            <a:off x="3112431" y="4548655"/>
            <a:ext cx="266721" cy="434179"/>
          </a:xfrm>
          <a:prstGeom prst="rect">
            <a:avLst/>
          </a:prstGeom>
        </p:spPr>
      </p:pic>
      <p:pic>
        <p:nvPicPr>
          <p:cNvPr id="59" name="Gráfico 58" descr="Bombilla">
            <a:extLst>
              <a:ext uri="{FF2B5EF4-FFF2-40B4-BE49-F238E27FC236}">
                <a16:creationId xmlns:a16="http://schemas.microsoft.com/office/drawing/2014/main" id="{8FAA3151-F777-4C7E-B8A5-67EE65887576}"/>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2437" t="5139" r="22439" b="5127"/>
          <a:stretch/>
        </p:blipFill>
        <p:spPr>
          <a:xfrm rot="10800000">
            <a:off x="3753191" y="4046051"/>
            <a:ext cx="266721" cy="434179"/>
          </a:xfrm>
          <a:prstGeom prst="rect">
            <a:avLst/>
          </a:prstGeom>
        </p:spPr>
      </p:pic>
      <p:pic>
        <p:nvPicPr>
          <p:cNvPr id="60" name="Gráfico 59" descr="Bombilla">
            <a:extLst>
              <a:ext uri="{FF2B5EF4-FFF2-40B4-BE49-F238E27FC236}">
                <a16:creationId xmlns:a16="http://schemas.microsoft.com/office/drawing/2014/main" id="{90B57001-D163-4711-B890-6F9D600CA951}"/>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2437" t="5139" r="22439" b="5127"/>
          <a:stretch/>
        </p:blipFill>
        <p:spPr>
          <a:xfrm rot="10800000">
            <a:off x="4080132" y="4331173"/>
            <a:ext cx="266721" cy="434179"/>
          </a:xfrm>
          <a:prstGeom prst="rect">
            <a:avLst/>
          </a:prstGeom>
        </p:spPr>
      </p:pic>
      <p:pic>
        <p:nvPicPr>
          <p:cNvPr id="61" name="Gráfico 60" descr="Bombilla">
            <a:extLst>
              <a:ext uri="{FF2B5EF4-FFF2-40B4-BE49-F238E27FC236}">
                <a16:creationId xmlns:a16="http://schemas.microsoft.com/office/drawing/2014/main" id="{7BD203AD-1D95-4CF3-8356-62D1824A745A}"/>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2437" t="5139" r="22439" b="5127"/>
          <a:stretch/>
        </p:blipFill>
        <p:spPr>
          <a:xfrm rot="10800000">
            <a:off x="4407073" y="3765394"/>
            <a:ext cx="266721" cy="434179"/>
          </a:xfrm>
          <a:prstGeom prst="rect">
            <a:avLst/>
          </a:prstGeom>
        </p:spPr>
      </p:pic>
      <p:pic>
        <p:nvPicPr>
          <p:cNvPr id="62" name="Gráfico 61" descr="Bombilla">
            <a:extLst>
              <a:ext uri="{FF2B5EF4-FFF2-40B4-BE49-F238E27FC236}">
                <a16:creationId xmlns:a16="http://schemas.microsoft.com/office/drawing/2014/main" id="{8BCCA9B7-55BC-47BE-80C3-17C484141C9E}"/>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2437" t="5139" r="22439" b="5127"/>
          <a:stretch/>
        </p:blipFill>
        <p:spPr>
          <a:xfrm rot="10800000">
            <a:off x="3435858" y="3768197"/>
            <a:ext cx="266721" cy="434179"/>
          </a:xfrm>
          <a:prstGeom prst="rect">
            <a:avLst/>
          </a:prstGeom>
        </p:spPr>
      </p:pic>
      <p:sp>
        <p:nvSpPr>
          <p:cNvPr id="63" name="Forma libre: forma 62">
            <a:extLst>
              <a:ext uri="{FF2B5EF4-FFF2-40B4-BE49-F238E27FC236}">
                <a16:creationId xmlns:a16="http://schemas.microsoft.com/office/drawing/2014/main" id="{46BFE515-0245-4FF7-80A9-B7FB54F9CCB6}"/>
              </a:ext>
            </a:extLst>
          </p:cNvPr>
          <p:cNvSpPr/>
          <p:nvPr/>
        </p:nvSpPr>
        <p:spPr>
          <a:xfrm flipH="1">
            <a:off x="3550612" y="3648548"/>
            <a:ext cx="45719" cy="153184"/>
          </a:xfrm>
          <a:custGeom>
            <a:avLst/>
            <a:gdLst>
              <a:gd name="connsiteX0" fmla="*/ 104536 w 208940"/>
              <a:gd name="connsiteY0" fmla="*/ 0 h 549275"/>
              <a:gd name="connsiteX1" fmla="*/ 2936 w 208940"/>
              <a:gd name="connsiteY1" fmla="*/ 219075 h 549275"/>
              <a:gd name="connsiteX2" fmla="*/ 206136 w 208940"/>
              <a:gd name="connsiteY2" fmla="*/ 336550 h 549275"/>
              <a:gd name="connsiteX3" fmla="*/ 126761 w 208940"/>
              <a:gd name="connsiteY3" fmla="*/ 549275 h 549275"/>
              <a:gd name="connsiteX4" fmla="*/ 126761 w 208940"/>
              <a:gd name="connsiteY4" fmla="*/ 549275 h 549275"/>
              <a:gd name="connsiteX5" fmla="*/ 129936 w 208940"/>
              <a:gd name="connsiteY5"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940" h="549275">
                <a:moveTo>
                  <a:pt x="104536" y="0"/>
                </a:moveTo>
                <a:cubicBezTo>
                  <a:pt x="45269" y="81491"/>
                  <a:pt x="-13997" y="162983"/>
                  <a:pt x="2936" y="219075"/>
                </a:cubicBezTo>
                <a:cubicBezTo>
                  <a:pt x="19869" y="275167"/>
                  <a:pt x="185499" y="281517"/>
                  <a:pt x="206136" y="336550"/>
                </a:cubicBezTo>
                <a:cubicBezTo>
                  <a:pt x="226773" y="391583"/>
                  <a:pt x="126761" y="549275"/>
                  <a:pt x="126761" y="549275"/>
                </a:cubicBezTo>
                <a:lnTo>
                  <a:pt x="126761" y="549275"/>
                </a:lnTo>
                <a:lnTo>
                  <a:pt x="129936" y="549275"/>
                </a:lnTo>
              </a:path>
            </a:pathLst>
          </a:custGeom>
          <a:noFill/>
          <a:ln w="3175">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64" name="Forma libre: forma 63">
            <a:extLst>
              <a:ext uri="{FF2B5EF4-FFF2-40B4-BE49-F238E27FC236}">
                <a16:creationId xmlns:a16="http://schemas.microsoft.com/office/drawing/2014/main" id="{DF6CF7E4-3D23-47E3-9DA0-219D1E4BA33D}"/>
              </a:ext>
            </a:extLst>
          </p:cNvPr>
          <p:cNvSpPr/>
          <p:nvPr/>
        </p:nvSpPr>
        <p:spPr>
          <a:xfrm>
            <a:off x="3859121" y="3676294"/>
            <a:ext cx="52423" cy="375187"/>
          </a:xfrm>
          <a:custGeom>
            <a:avLst/>
            <a:gdLst>
              <a:gd name="connsiteX0" fmla="*/ 104536 w 208940"/>
              <a:gd name="connsiteY0" fmla="*/ 0 h 549275"/>
              <a:gd name="connsiteX1" fmla="*/ 2936 w 208940"/>
              <a:gd name="connsiteY1" fmla="*/ 219075 h 549275"/>
              <a:gd name="connsiteX2" fmla="*/ 206136 w 208940"/>
              <a:gd name="connsiteY2" fmla="*/ 336550 h 549275"/>
              <a:gd name="connsiteX3" fmla="*/ 126761 w 208940"/>
              <a:gd name="connsiteY3" fmla="*/ 549275 h 549275"/>
              <a:gd name="connsiteX4" fmla="*/ 126761 w 208940"/>
              <a:gd name="connsiteY4" fmla="*/ 549275 h 549275"/>
              <a:gd name="connsiteX5" fmla="*/ 129936 w 208940"/>
              <a:gd name="connsiteY5"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940" h="549275">
                <a:moveTo>
                  <a:pt x="104536" y="0"/>
                </a:moveTo>
                <a:cubicBezTo>
                  <a:pt x="45269" y="81491"/>
                  <a:pt x="-13997" y="162983"/>
                  <a:pt x="2936" y="219075"/>
                </a:cubicBezTo>
                <a:cubicBezTo>
                  <a:pt x="19869" y="275167"/>
                  <a:pt x="185499" y="281517"/>
                  <a:pt x="206136" y="336550"/>
                </a:cubicBezTo>
                <a:cubicBezTo>
                  <a:pt x="226773" y="391583"/>
                  <a:pt x="126761" y="549275"/>
                  <a:pt x="126761" y="549275"/>
                </a:cubicBezTo>
                <a:lnTo>
                  <a:pt x="126761" y="549275"/>
                </a:lnTo>
                <a:lnTo>
                  <a:pt x="129936" y="549275"/>
                </a:lnTo>
              </a:path>
            </a:pathLst>
          </a:custGeom>
          <a:noFill/>
          <a:ln w="3175">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65" name="Forma libre: forma 64">
            <a:extLst>
              <a:ext uri="{FF2B5EF4-FFF2-40B4-BE49-F238E27FC236}">
                <a16:creationId xmlns:a16="http://schemas.microsoft.com/office/drawing/2014/main" id="{748AE91E-E1DE-4FCE-A011-D9F71F3B4267}"/>
              </a:ext>
            </a:extLst>
          </p:cNvPr>
          <p:cNvSpPr/>
          <p:nvPr/>
        </p:nvSpPr>
        <p:spPr>
          <a:xfrm>
            <a:off x="4139709" y="3651706"/>
            <a:ext cx="199998" cy="689896"/>
          </a:xfrm>
          <a:custGeom>
            <a:avLst/>
            <a:gdLst>
              <a:gd name="connsiteX0" fmla="*/ 24475 w 129326"/>
              <a:gd name="connsiteY0" fmla="*/ 0 h 433387"/>
              <a:gd name="connsiteX1" fmla="*/ 129250 w 129326"/>
              <a:gd name="connsiteY1" fmla="*/ 176212 h 433387"/>
              <a:gd name="connsiteX2" fmla="*/ 10188 w 129326"/>
              <a:gd name="connsiteY2" fmla="*/ 319087 h 433387"/>
              <a:gd name="connsiteX3" fmla="*/ 10188 w 129326"/>
              <a:gd name="connsiteY3" fmla="*/ 414337 h 433387"/>
              <a:gd name="connsiteX4" fmla="*/ 43525 w 129326"/>
              <a:gd name="connsiteY4" fmla="*/ 433387 h 43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 h="433387">
                <a:moveTo>
                  <a:pt x="24475" y="0"/>
                </a:moveTo>
                <a:cubicBezTo>
                  <a:pt x="78053" y="61515"/>
                  <a:pt x="131631" y="123031"/>
                  <a:pt x="129250" y="176212"/>
                </a:cubicBezTo>
                <a:cubicBezTo>
                  <a:pt x="126869" y="229393"/>
                  <a:pt x="30032" y="279400"/>
                  <a:pt x="10188" y="319087"/>
                </a:cubicBezTo>
                <a:cubicBezTo>
                  <a:pt x="-9656" y="358774"/>
                  <a:pt x="4632" y="395287"/>
                  <a:pt x="10188" y="414337"/>
                </a:cubicBezTo>
                <a:cubicBezTo>
                  <a:pt x="15744" y="433387"/>
                  <a:pt x="29634" y="433387"/>
                  <a:pt x="43525" y="433387"/>
                </a:cubicBezTo>
              </a:path>
            </a:pathLst>
          </a:custGeom>
          <a:noFill/>
          <a:ln w="3175">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6" name="Forma libre: forma 65">
            <a:extLst>
              <a:ext uri="{FF2B5EF4-FFF2-40B4-BE49-F238E27FC236}">
                <a16:creationId xmlns:a16="http://schemas.microsoft.com/office/drawing/2014/main" id="{DBD46740-2A34-49C2-B71E-288BF1685F80}"/>
              </a:ext>
            </a:extLst>
          </p:cNvPr>
          <p:cNvSpPr/>
          <p:nvPr/>
        </p:nvSpPr>
        <p:spPr>
          <a:xfrm>
            <a:off x="4500750" y="3643474"/>
            <a:ext cx="45719" cy="153184"/>
          </a:xfrm>
          <a:custGeom>
            <a:avLst/>
            <a:gdLst>
              <a:gd name="connsiteX0" fmla="*/ 104536 w 208940"/>
              <a:gd name="connsiteY0" fmla="*/ 0 h 549275"/>
              <a:gd name="connsiteX1" fmla="*/ 2936 w 208940"/>
              <a:gd name="connsiteY1" fmla="*/ 219075 h 549275"/>
              <a:gd name="connsiteX2" fmla="*/ 206136 w 208940"/>
              <a:gd name="connsiteY2" fmla="*/ 336550 h 549275"/>
              <a:gd name="connsiteX3" fmla="*/ 126761 w 208940"/>
              <a:gd name="connsiteY3" fmla="*/ 549275 h 549275"/>
              <a:gd name="connsiteX4" fmla="*/ 126761 w 208940"/>
              <a:gd name="connsiteY4" fmla="*/ 549275 h 549275"/>
              <a:gd name="connsiteX5" fmla="*/ 129936 w 208940"/>
              <a:gd name="connsiteY5"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940" h="549275">
                <a:moveTo>
                  <a:pt x="104536" y="0"/>
                </a:moveTo>
                <a:cubicBezTo>
                  <a:pt x="45269" y="81491"/>
                  <a:pt x="-13997" y="162983"/>
                  <a:pt x="2936" y="219075"/>
                </a:cubicBezTo>
                <a:cubicBezTo>
                  <a:pt x="19869" y="275167"/>
                  <a:pt x="185499" y="281517"/>
                  <a:pt x="206136" y="336550"/>
                </a:cubicBezTo>
                <a:cubicBezTo>
                  <a:pt x="226773" y="391583"/>
                  <a:pt x="126761" y="549275"/>
                  <a:pt x="126761" y="549275"/>
                </a:cubicBezTo>
                <a:lnTo>
                  <a:pt x="126761" y="549275"/>
                </a:lnTo>
                <a:lnTo>
                  <a:pt x="129936" y="549275"/>
                </a:lnTo>
              </a:path>
            </a:pathLst>
          </a:custGeom>
          <a:noFill/>
          <a:ln w="3175">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67" name="CuadroTexto 66">
            <a:extLst>
              <a:ext uri="{FF2B5EF4-FFF2-40B4-BE49-F238E27FC236}">
                <a16:creationId xmlns:a16="http://schemas.microsoft.com/office/drawing/2014/main" id="{59AF68AF-F975-44B4-B910-513E44101690}"/>
              </a:ext>
            </a:extLst>
          </p:cNvPr>
          <p:cNvSpPr txBox="1"/>
          <p:nvPr/>
        </p:nvSpPr>
        <p:spPr>
          <a:xfrm>
            <a:off x="2650636" y="3378339"/>
            <a:ext cx="2088232" cy="369332"/>
          </a:xfrm>
          <a:prstGeom prst="rect">
            <a:avLst/>
          </a:prstGeom>
          <a:noFill/>
        </p:spPr>
        <p:txBody>
          <a:bodyPr wrap="square" rtlCol="0">
            <a:spAutoFit/>
          </a:bodyPr>
          <a:lstStyle/>
          <a:p>
            <a:pPr algn="ctr"/>
            <a:r>
              <a:rPr lang="es-ES" b="1" dirty="0" err="1">
                <a:solidFill>
                  <a:srgbClr val="1B8E94"/>
                </a:solidFill>
              </a:rPr>
              <a:t>Ideeën</a:t>
            </a:r>
            <a:endParaRPr lang="es-ES" b="1" dirty="0">
              <a:solidFill>
                <a:srgbClr val="1B8E94"/>
              </a:solidFill>
            </a:endParaRPr>
          </a:p>
        </p:txBody>
      </p:sp>
      <p:pic>
        <p:nvPicPr>
          <p:cNvPr id="68" name="Gráfico 67" descr="Bombilla">
            <a:extLst>
              <a:ext uri="{FF2B5EF4-FFF2-40B4-BE49-F238E27FC236}">
                <a16:creationId xmlns:a16="http://schemas.microsoft.com/office/drawing/2014/main" id="{5B8A08E8-E438-4BDA-B357-295609CF9FD7}"/>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2437" t="5139" r="22439" b="5127"/>
          <a:stretch/>
        </p:blipFill>
        <p:spPr>
          <a:xfrm rot="10800000">
            <a:off x="3556414" y="4348576"/>
            <a:ext cx="266721" cy="434179"/>
          </a:xfrm>
          <a:prstGeom prst="rect">
            <a:avLst/>
          </a:prstGeom>
        </p:spPr>
      </p:pic>
      <p:sp>
        <p:nvSpPr>
          <p:cNvPr id="69" name="Forma libre: forma 68">
            <a:extLst>
              <a:ext uri="{FF2B5EF4-FFF2-40B4-BE49-F238E27FC236}">
                <a16:creationId xmlns:a16="http://schemas.microsoft.com/office/drawing/2014/main" id="{E307D47B-2BB3-44DF-BC9A-3E06E3F79D4E}"/>
              </a:ext>
            </a:extLst>
          </p:cNvPr>
          <p:cNvSpPr/>
          <p:nvPr/>
        </p:nvSpPr>
        <p:spPr>
          <a:xfrm>
            <a:off x="3615991" y="3669109"/>
            <a:ext cx="199998" cy="689896"/>
          </a:xfrm>
          <a:custGeom>
            <a:avLst/>
            <a:gdLst>
              <a:gd name="connsiteX0" fmla="*/ 24475 w 129326"/>
              <a:gd name="connsiteY0" fmla="*/ 0 h 433387"/>
              <a:gd name="connsiteX1" fmla="*/ 129250 w 129326"/>
              <a:gd name="connsiteY1" fmla="*/ 176212 h 433387"/>
              <a:gd name="connsiteX2" fmla="*/ 10188 w 129326"/>
              <a:gd name="connsiteY2" fmla="*/ 319087 h 433387"/>
              <a:gd name="connsiteX3" fmla="*/ 10188 w 129326"/>
              <a:gd name="connsiteY3" fmla="*/ 414337 h 433387"/>
              <a:gd name="connsiteX4" fmla="*/ 43525 w 129326"/>
              <a:gd name="connsiteY4" fmla="*/ 433387 h 43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 h="433387">
                <a:moveTo>
                  <a:pt x="24475" y="0"/>
                </a:moveTo>
                <a:cubicBezTo>
                  <a:pt x="78053" y="61515"/>
                  <a:pt x="131631" y="123031"/>
                  <a:pt x="129250" y="176212"/>
                </a:cubicBezTo>
                <a:cubicBezTo>
                  <a:pt x="126869" y="229393"/>
                  <a:pt x="30032" y="279400"/>
                  <a:pt x="10188" y="319087"/>
                </a:cubicBezTo>
                <a:cubicBezTo>
                  <a:pt x="-9656" y="358774"/>
                  <a:pt x="4632" y="395287"/>
                  <a:pt x="10188" y="414337"/>
                </a:cubicBezTo>
                <a:cubicBezTo>
                  <a:pt x="15744" y="433387"/>
                  <a:pt x="29634" y="433387"/>
                  <a:pt x="43525" y="433387"/>
                </a:cubicBezTo>
              </a:path>
            </a:pathLst>
          </a:custGeom>
          <a:noFill/>
          <a:ln w="3175">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0" name="Gráfico 69" descr="Bombilla">
            <a:extLst>
              <a:ext uri="{FF2B5EF4-FFF2-40B4-BE49-F238E27FC236}">
                <a16:creationId xmlns:a16="http://schemas.microsoft.com/office/drawing/2014/main" id="{2F42DD38-E913-4A8F-9CE4-392DEDB8BB49}"/>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2437" t="5139" r="22439" b="5127"/>
          <a:stretch/>
        </p:blipFill>
        <p:spPr>
          <a:xfrm rot="10800000">
            <a:off x="3239340" y="4093941"/>
            <a:ext cx="266721" cy="434179"/>
          </a:xfrm>
          <a:prstGeom prst="rect">
            <a:avLst/>
          </a:prstGeom>
        </p:spPr>
      </p:pic>
      <p:sp>
        <p:nvSpPr>
          <p:cNvPr id="71" name="Forma libre: forma 70">
            <a:extLst>
              <a:ext uri="{FF2B5EF4-FFF2-40B4-BE49-F238E27FC236}">
                <a16:creationId xmlns:a16="http://schemas.microsoft.com/office/drawing/2014/main" id="{5858122A-A29D-442E-81BB-3751C571CC6F}"/>
              </a:ext>
            </a:extLst>
          </p:cNvPr>
          <p:cNvSpPr/>
          <p:nvPr/>
        </p:nvSpPr>
        <p:spPr>
          <a:xfrm>
            <a:off x="3334729" y="3651706"/>
            <a:ext cx="52731" cy="469606"/>
          </a:xfrm>
          <a:custGeom>
            <a:avLst/>
            <a:gdLst>
              <a:gd name="connsiteX0" fmla="*/ 104536 w 208940"/>
              <a:gd name="connsiteY0" fmla="*/ 0 h 549275"/>
              <a:gd name="connsiteX1" fmla="*/ 2936 w 208940"/>
              <a:gd name="connsiteY1" fmla="*/ 219075 h 549275"/>
              <a:gd name="connsiteX2" fmla="*/ 206136 w 208940"/>
              <a:gd name="connsiteY2" fmla="*/ 336550 h 549275"/>
              <a:gd name="connsiteX3" fmla="*/ 126761 w 208940"/>
              <a:gd name="connsiteY3" fmla="*/ 549275 h 549275"/>
              <a:gd name="connsiteX4" fmla="*/ 126761 w 208940"/>
              <a:gd name="connsiteY4" fmla="*/ 549275 h 549275"/>
              <a:gd name="connsiteX5" fmla="*/ 129936 w 208940"/>
              <a:gd name="connsiteY5"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940" h="549275">
                <a:moveTo>
                  <a:pt x="104536" y="0"/>
                </a:moveTo>
                <a:cubicBezTo>
                  <a:pt x="45269" y="81491"/>
                  <a:pt x="-13997" y="162983"/>
                  <a:pt x="2936" y="219075"/>
                </a:cubicBezTo>
                <a:cubicBezTo>
                  <a:pt x="19869" y="275167"/>
                  <a:pt x="185499" y="281517"/>
                  <a:pt x="206136" y="336550"/>
                </a:cubicBezTo>
                <a:cubicBezTo>
                  <a:pt x="226773" y="391583"/>
                  <a:pt x="126761" y="549275"/>
                  <a:pt x="126761" y="549275"/>
                </a:cubicBezTo>
                <a:lnTo>
                  <a:pt x="126761" y="549275"/>
                </a:lnTo>
                <a:lnTo>
                  <a:pt x="129936" y="549275"/>
                </a:lnTo>
              </a:path>
            </a:pathLst>
          </a:custGeom>
          <a:noFill/>
          <a:ln w="3175">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grpSp>
        <p:nvGrpSpPr>
          <p:cNvPr id="72" name="Grupo 71">
            <a:extLst>
              <a:ext uri="{FF2B5EF4-FFF2-40B4-BE49-F238E27FC236}">
                <a16:creationId xmlns:a16="http://schemas.microsoft.com/office/drawing/2014/main" id="{DA273467-BF25-4B5D-AA18-A9353842B7AB}"/>
              </a:ext>
            </a:extLst>
          </p:cNvPr>
          <p:cNvGrpSpPr/>
          <p:nvPr/>
        </p:nvGrpSpPr>
        <p:grpSpPr>
          <a:xfrm>
            <a:off x="7285606" y="3792517"/>
            <a:ext cx="675564" cy="1099710"/>
            <a:chOff x="7187033" y="2825643"/>
            <a:chExt cx="675564" cy="1099710"/>
          </a:xfrm>
        </p:grpSpPr>
        <p:sp>
          <p:nvSpPr>
            <p:cNvPr id="73" name="Elipse 72">
              <a:extLst>
                <a:ext uri="{FF2B5EF4-FFF2-40B4-BE49-F238E27FC236}">
                  <a16:creationId xmlns:a16="http://schemas.microsoft.com/office/drawing/2014/main" id="{AC00A1C4-0D5A-473A-8E1B-D91FD848209C}"/>
                </a:ext>
              </a:extLst>
            </p:cNvPr>
            <p:cNvSpPr/>
            <p:nvPr/>
          </p:nvSpPr>
          <p:spPr>
            <a:xfrm>
              <a:off x="7223132" y="2883862"/>
              <a:ext cx="603366" cy="60336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4" name="Gráfico 73" descr="Bombilla">
              <a:extLst>
                <a:ext uri="{FF2B5EF4-FFF2-40B4-BE49-F238E27FC236}">
                  <a16:creationId xmlns:a16="http://schemas.microsoft.com/office/drawing/2014/main" id="{A9E845BF-8227-4164-8F6A-D380D2CB7225}"/>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2437" t="5139" r="22439" b="5127"/>
            <a:stretch/>
          </p:blipFill>
          <p:spPr>
            <a:xfrm>
              <a:off x="7187033" y="2825643"/>
              <a:ext cx="675564" cy="1099710"/>
            </a:xfrm>
            <a:prstGeom prst="rect">
              <a:avLst/>
            </a:prstGeom>
          </p:spPr>
        </p:pic>
      </p:grpSp>
      <p:sp>
        <p:nvSpPr>
          <p:cNvPr id="75" name="CuadroTexto 74">
            <a:extLst>
              <a:ext uri="{FF2B5EF4-FFF2-40B4-BE49-F238E27FC236}">
                <a16:creationId xmlns:a16="http://schemas.microsoft.com/office/drawing/2014/main" id="{ADE1B114-48E5-4F0A-A30E-352C3CB60A07}"/>
              </a:ext>
            </a:extLst>
          </p:cNvPr>
          <p:cNvSpPr txBox="1"/>
          <p:nvPr/>
        </p:nvSpPr>
        <p:spPr>
          <a:xfrm>
            <a:off x="6951975" y="3463882"/>
            <a:ext cx="1523595" cy="369332"/>
          </a:xfrm>
          <a:prstGeom prst="rect">
            <a:avLst/>
          </a:prstGeom>
          <a:noFill/>
        </p:spPr>
        <p:txBody>
          <a:bodyPr wrap="square" rtlCol="0">
            <a:spAutoFit/>
          </a:bodyPr>
          <a:lstStyle/>
          <a:p>
            <a:pPr algn="ctr"/>
            <a:r>
              <a:rPr lang="es-ES" b="1" dirty="0" err="1">
                <a:solidFill>
                  <a:schemeClr val="tx1">
                    <a:lumMod val="75000"/>
                    <a:lumOff val="25000"/>
                  </a:schemeClr>
                </a:solidFill>
                <a:latin typeface="Arial Rounded MT Bold" panose="020F0704030504030204" pitchFamily="34" charset="0"/>
              </a:rPr>
              <a:t>Productief</a:t>
            </a:r>
            <a:endParaRPr lang="es-ES" b="1" dirty="0">
              <a:solidFill>
                <a:schemeClr val="tx1">
                  <a:lumMod val="75000"/>
                  <a:lumOff val="25000"/>
                </a:schemeClr>
              </a:solidFill>
              <a:latin typeface="Arial Rounded MT Bold" panose="020F0704030504030204" pitchFamily="34" charset="0"/>
            </a:endParaRPr>
          </a:p>
        </p:txBody>
      </p:sp>
      <p:sp>
        <p:nvSpPr>
          <p:cNvPr id="76" name="Rectángulo 75">
            <a:extLst>
              <a:ext uri="{FF2B5EF4-FFF2-40B4-BE49-F238E27FC236}">
                <a16:creationId xmlns:a16="http://schemas.microsoft.com/office/drawing/2014/main" id="{F7117DB1-2891-4048-A866-BFFF32D7F3C3}"/>
              </a:ext>
            </a:extLst>
          </p:cNvPr>
          <p:cNvSpPr/>
          <p:nvPr/>
        </p:nvSpPr>
        <p:spPr>
          <a:xfrm>
            <a:off x="7273080" y="4832404"/>
            <a:ext cx="676788" cy="369332"/>
          </a:xfrm>
          <a:prstGeom prst="rect">
            <a:avLst/>
          </a:prstGeom>
        </p:spPr>
        <p:txBody>
          <a:bodyPr wrap="none">
            <a:spAutoFit/>
          </a:bodyPr>
          <a:lstStyle/>
          <a:p>
            <a:r>
              <a:rPr lang="es-ES" b="1" dirty="0">
                <a:solidFill>
                  <a:schemeClr val="tx1">
                    <a:lumMod val="75000"/>
                    <a:lumOff val="25000"/>
                  </a:schemeClr>
                </a:solidFill>
                <a:latin typeface="Arial Rounded MT Bold" panose="020F0704030504030204" pitchFamily="34" charset="0"/>
              </a:rPr>
              <a:t>Idee</a:t>
            </a:r>
            <a:endParaRPr lang="es-ES" dirty="0"/>
          </a:p>
        </p:txBody>
      </p:sp>
    </p:spTree>
    <p:extLst>
      <p:ext uri="{BB962C8B-B14F-4D97-AF65-F5344CB8AC3E}">
        <p14:creationId xmlns:p14="http://schemas.microsoft.com/office/powerpoint/2010/main" val="2208079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6</a:t>
            </a:fld>
            <a:endParaRPr lang="de-DE"/>
          </a:p>
        </p:txBody>
      </p:sp>
      <p:pic>
        <p:nvPicPr>
          <p:cNvPr id="7" name="Gráfico 6" descr="Hombre">
            <a:extLst>
              <a:ext uri="{FF2B5EF4-FFF2-40B4-BE49-F238E27FC236}">
                <a16:creationId xmlns:a16="http://schemas.microsoft.com/office/drawing/2014/main" id="{126A53C0-C23C-4554-98F1-B0049E7497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57" y="2075664"/>
            <a:ext cx="914400" cy="914400"/>
          </a:xfrm>
          <a:prstGeom prst="rect">
            <a:avLst/>
          </a:prstGeom>
        </p:spPr>
      </p:pic>
      <p:cxnSp>
        <p:nvCxnSpPr>
          <p:cNvPr id="18" name="Conector recto de flecha 17">
            <a:extLst>
              <a:ext uri="{FF2B5EF4-FFF2-40B4-BE49-F238E27FC236}">
                <a16:creationId xmlns:a16="http://schemas.microsoft.com/office/drawing/2014/main" id="{A7C8D682-8063-4BEA-9259-44E80154A524}"/>
              </a:ext>
            </a:extLst>
          </p:cNvPr>
          <p:cNvCxnSpPr>
            <a:cxnSpLocks/>
          </p:cNvCxnSpPr>
          <p:nvPr/>
        </p:nvCxnSpPr>
        <p:spPr>
          <a:xfrm flipV="1">
            <a:off x="1514311" y="2509147"/>
            <a:ext cx="4545062" cy="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Diagrama de flujo: documento 19">
            <a:extLst>
              <a:ext uri="{FF2B5EF4-FFF2-40B4-BE49-F238E27FC236}">
                <a16:creationId xmlns:a16="http://schemas.microsoft.com/office/drawing/2014/main" id="{065E6C4E-AC82-43C9-A9FD-C9BEDFB3CE2F}"/>
              </a:ext>
            </a:extLst>
          </p:cNvPr>
          <p:cNvSpPr/>
          <p:nvPr/>
        </p:nvSpPr>
        <p:spPr>
          <a:xfrm>
            <a:off x="7279349" y="2129104"/>
            <a:ext cx="684076" cy="760085"/>
          </a:xfrm>
          <a:prstGeom prst="flowChart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dirty="0"/>
          </a:p>
        </p:txBody>
      </p:sp>
      <p:sp>
        <p:nvSpPr>
          <p:cNvPr id="21" name="Diagrama de flujo: documento 20">
            <a:extLst>
              <a:ext uri="{FF2B5EF4-FFF2-40B4-BE49-F238E27FC236}">
                <a16:creationId xmlns:a16="http://schemas.microsoft.com/office/drawing/2014/main" id="{8B5C4B4E-C2AD-4834-B67E-30919CF59EC5}"/>
              </a:ext>
            </a:extLst>
          </p:cNvPr>
          <p:cNvSpPr/>
          <p:nvPr/>
        </p:nvSpPr>
        <p:spPr>
          <a:xfrm>
            <a:off x="8093735" y="2129105"/>
            <a:ext cx="684076" cy="760085"/>
          </a:xfrm>
          <a:prstGeom prst="flowChartDocument">
            <a:avLst/>
          </a:prstGeom>
          <a:solidFill>
            <a:srgbClr val="F76864"/>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dirty="0"/>
          </a:p>
        </p:txBody>
      </p:sp>
      <p:sp>
        <p:nvSpPr>
          <p:cNvPr id="33" name="Diagrama de flujo: documento 32">
            <a:extLst>
              <a:ext uri="{FF2B5EF4-FFF2-40B4-BE49-F238E27FC236}">
                <a16:creationId xmlns:a16="http://schemas.microsoft.com/office/drawing/2014/main" id="{37F153A6-56B1-462E-B6AB-8EA9F1A9A42F}"/>
              </a:ext>
            </a:extLst>
          </p:cNvPr>
          <p:cNvSpPr/>
          <p:nvPr/>
        </p:nvSpPr>
        <p:spPr>
          <a:xfrm>
            <a:off x="6379168" y="2152821"/>
            <a:ext cx="684076" cy="760085"/>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dirty="0"/>
          </a:p>
        </p:txBody>
      </p:sp>
      <p:sp>
        <p:nvSpPr>
          <p:cNvPr id="15" name="Titel 1">
            <a:extLst>
              <a:ext uri="{FF2B5EF4-FFF2-40B4-BE49-F238E27FC236}">
                <a16:creationId xmlns:a16="http://schemas.microsoft.com/office/drawing/2014/main" id="{CD9AE08E-235F-4C90-92B4-A9C525C41A4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dirty="0" err="1"/>
              <a:t>Rollenspiel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tángulo 15">
            <a:extLst>
              <a:ext uri="{FF2B5EF4-FFF2-40B4-BE49-F238E27FC236}">
                <a16:creationId xmlns:a16="http://schemas.microsoft.com/office/drawing/2014/main" id="{C3A36E14-D1F3-4969-911A-A5C01621677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pic>
        <p:nvPicPr>
          <p:cNvPr id="17" name="Picture 2">
            <a:extLst>
              <a:ext uri="{FF2B5EF4-FFF2-40B4-BE49-F238E27FC236}">
                <a16:creationId xmlns:a16="http://schemas.microsoft.com/office/drawing/2014/main" id="{DAF4E648-DA9C-4D02-82B6-C9D75A1811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3753036"/>
            <a:ext cx="895650" cy="14761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748C75DB-8590-407B-AF58-087328DDCE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3689" y="3753036"/>
            <a:ext cx="895650" cy="147616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FBE3E3D5-A6DA-410B-BE62-30220B747C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1641" y="3753036"/>
            <a:ext cx="895650" cy="147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609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2">
            <a:extLst>
              <a:ext uri="{FF2B5EF4-FFF2-40B4-BE49-F238E27FC236}">
                <a16:creationId xmlns:a16="http://schemas.microsoft.com/office/drawing/2014/main" id="{E94A8C39-5F47-4E03-94A2-43F0969F9D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259" y="1731600"/>
            <a:ext cx="1215653" cy="200357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a:extLst>
              <a:ext uri="{FF2B5EF4-FFF2-40B4-BE49-F238E27FC236}">
                <a16:creationId xmlns:a16="http://schemas.microsoft.com/office/drawing/2014/main" id="{B3063A04-39BD-40E3-AE15-A2FD6057B8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798" y="1717310"/>
            <a:ext cx="1215653" cy="200357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a:extLst>
              <a:ext uri="{FF2B5EF4-FFF2-40B4-BE49-F238E27FC236}">
                <a16:creationId xmlns:a16="http://schemas.microsoft.com/office/drawing/2014/main" id="{62613AAC-7A4B-4227-9C41-91D5219888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662" y="1653462"/>
            <a:ext cx="1215653" cy="200357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a:extLst>
              <a:ext uri="{FF2B5EF4-FFF2-40B4-BE49-F238E27FC236}">
                <a16:creationId xmlns:a16="http://schemas.microsoft.com/office/drawing/2014/main" id="{983E3548-7F70-4D14-BEA8-362C507806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6073" y="3929383"/>
            <a:ext cx="1215653" cy="200357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a:extLst>
              <a:ext uri="{FF2B5EF4-FFF2-40B4-BE49-F238E27FC236}">
                <a16:creationId xmlns:a16="http://schemas.microsoft.com/office/drawing/2014/main" id="{7C5E1CA1-6C30-45F7-A717-9856B7462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129" y="3870665"/>
            <a:ext cx="1215653" cy="200357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a:extLst>
              <a:ext uri="{FF2B5EF4-FFF2-40B4-BE49-F238E27FC236}">
                <a16:creationId xmlns:a16="http://schemas.microsoft.com/office/drawing/2014/main" id="{96F1FADA-1861-4451-9D3D-AFDF560EF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28" y="1731600"/>
            <a:ext cx="1215653" cy="2003576"/>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p:cNvSpPr>
            <a:spLocks noGrp="1"/>
          </p:cNvSpPr>
          <p:nvPr>
            <p:ph type="ftr" sz="quarter" idx="11"/>
          </p:nvPr>
        </p:nvSpPr>
        <p:spPr/>
        <p:txBody>
          <a:bodyPr/>
          <a:lstStyle/>
          <a:p>
            <a:r>
              <a:rPr lang="en-US"/>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7</a:t>
            </a:fld>
            <a:endParaRPr lang="de-DE"/>
          </a:p>
        </p:txBody>
      </p:sp>
      <p:sp>
        <p:nvSpPr>
          <p:cNvPr id="21" name="Diagrama de flujo: documento 20">
            <a:extLst>
              <a:ext uri="{FF2B5EF4-FFF2-40B4-BE49-F238E27FC236}">
                <a16:creationId xmlns:a16="http://schemas.microsoft.com/office/drawing/2014/main" id="{8B5C4B4E-C2AD-4834-B67E-30919CF59EC5}"/>
              </a:ext>
            </a:extLst>
          </p:cNvPr>
          <p:cNvSpPr/>
          <p:nvPr/>
        </p:nvSpPr>
        <p:spPr>
          <a:xfrm>
            <a:off x="6957923" y="4115573"/>
            <a:ext cx="437619" cy="486244"/>
          </a:xfrm>
          <a:prstGeom prst="flowChartDocument">
            <a:avLst/>
          </a:prstGeom>
          <a:solidFill>
            <a:srgbClr val="F76864"/>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dirty="0"/>
          </a:p>
        </p:txBody>
      </p:sp>
      <p:sp>
        <p:nvSpPr>
          <p:cNvPr id="33" name="Diagrama de flujo: documento 32">
            <a:extLst>
              <a:ext uri="{FF2B5EF4-FFF2-40B4-BE49-F238E27FC236}">
                <a16:creationId xmlns:a16="http://schemas.microsoft.com/office/drawing/2014/main" id="{37F153A6-56B1-462E-B6AB-8EA9F1A9A42F}"/>
              </a:ext>
            </a:extLst>
          </p:cNvPr>
          <p:cNvSpPr/>
          <p:nvPr/>
        </p:nvSpPr>
        <p:spPr>
          <a:xfrm>
            <a:off x="751069" y="3183966"/>
            <a:ext cx="441060" cy="490067"/>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dirty="0"/>
          </a:p>
        </p:txBody>
      </p:sp>
      <p:sp>
        <p:nvSpPr>
          <p:cNvPr id="15" name="Diagrama de flujo: documento 14">
            <a:extLst>
              <a:ext uri="{FF2B5EF4-FFF2-40B4-BE49-F238E27FC236}">
                <a16:creationId xmlns:a16="http://schemas.microsoft.com/office/drawing/2014/main" id="{CFD48B4E-3F8A-44E8-99A9-FE1C8BBAF993}"/>
              </a:ext>
            </a:extLst>
          </p:cNvPr>
          <p:cNvSpPr/>
          <p:nvPr/>
        </p:nvSpPr>
        <p:spPr>
          <a:xfrm>
            <a:off x="1079612" y="2780928"/>
            <a:ext cx="441060" cy="490067"/>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dirty="0"/>
          </a:p>
        </p:txBody>
      </p:sp>
      <p:sp>
        <p:nvSpPr>
          <p:cNvPr id="16" name="Diagrama de flujo: documento 15">
            <a:extLst>
              <a:ext uri="{FF2B5EF4-FFF2-40B4-BE49-F238E27FC236}">
                <a16:creationId xmlns:a16="http://schemas.microsoft.com/office/drawing/2014/main" id="{1A4EF9FA-4A6E-48A4-8F26-C0DA0D21544E}"/>
              </a:ext>
            </a:extLst>
          </p:cNvPr>
          <p:cNvSpPr/>
          <p:nvPr/>
        </p:nvSpPr>
        <p:spPr>
          <a:xfrm>
            <a:off x="1232012" y="2933328"/>
            <a:ext cx="441060" cy="490067"/>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dirty="0"/>
          </a:p>
        </p:txBody>
      </p:sp>
      <p:sp>
        <p:nvSpPr>
          <p:cNvPr id="17" name="Diagrama de flujo: documento 16">
            <a:extLst>
              <a:ext uri="{FF2B5EF4-FFF2-40B4-BE49-F238E27FC236}">
                <a16:creationId xmlns:a16="http://schemas.microsoft.com/office/drawing/2014/main" id="{D0B9F6C6-E8AF-45E4-9456-107A88A80059}"/>
              </a:ext>
            </a:extLst>
          </p:cNvPr>
          <p:cNvSpPr/>
          <p:nvPr/>
        </p:nvSpPr>
        <p:spPr>
          <a:xfrm>
            <a:off x="4168989" y="2780927"/>
            <a:ext cx="441060" cy="490067"/>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dirty="0"/>
          </a:p>
        </p:txBody>
      </p:sp>
      <p:sp>
        <p:nvSpPr>
          <p:cNvPr id="19" name="Diagrama de flujo: documento 18">
            <a:extLst>
              <a:ext uri="{FF2B5EF4-FFF2-40B4-BE49-F238E27FC236}">
                <a16:creationId xmlns:a16="http://schemas.microsoft.com/office/drawing/2014/main" id="{3BE03085-3131-400E-AD15-103470C92489}"/>
              </a:ext>
            </a:extLst>
          </p:cNvPr>
          <p:cNvSpPr/>
          <p:nvPr/>
        </p:nvSpPr>
        <p:spPr>
          <a:xfrm>
            <a:off x="5366044" y="2517283"/>
            <a:ext cx="441060" cy="490067"/>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dirty="0"/>
          </a:p>
        </p:txBody>
      </p:sp>
      <p:sp>
        <p:nvSpPr>
          <p:cNvPr id="22" name="Diagrama de flujo: documento 21">
            <a:extLst>
              <a:ext uri="{FF2B5EF4-FFF2-40B4-BE49-F238E27FC236}">
                <a16:creationId xmlns:a16="http://schemas.microsoft.com/office/drawing/2014/main" id="{1490FD3A-2B73-4BB6-87F1-498EBF55129C}"/>
              </a:ext>
            </a:extLst>
          </p:cNvPr>
          <p:cNvSpPr/>
          <p:nvPr/>
        </p:nvSpPr>
        <p:spPr>
          <a:xfrm>
            <a:off x="2375756" y="5409220"/>
            <a:ext cx="441060" cy="490067"/>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dirty="0"/>
          </a:p>
        </p:txBody>
      </p:sp>
      <p:sp>
        <p:nvSpPr>
          <p:cNvPr id="23" name="Diagrama de flujo: documento 22">
            <a:extLst>
              <a:ext uri="{FF2B5EF4-FFF2-40B4-BE49-F238E27FC236}">
                <a16:creationId xmlns:a16="http://schemas.microsoft.com/office/drawing/2014/main" id="{8D3B80DC-7900-4C65-B788-1A46818BB2F7}"/>
              </a:ext>
            </a:extLst>
          </p:cNvPr>
          <p:cNvSpPr/>
          <p:nvPr/>
        </p:nvSpPr>
        <p:spPr>
          <a:xfrm>
            <a:off x="2097510" y="2733388"/>
            <a:ext cx="437619" cy="486244"/>
          </a:xfrm>
          <a:prstGeom prst="flowChart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dirty="0"/>
          </a:p>
        </p:txBody>
      </p:sp>
      <p:sp>
        <p:nvSpPr>
          <p:cNvPr id="24" name="Diagrama de flujo: documento 23">
            <a:extLst>
              <a:ext uri="{FF2B5EF4-FFF2-40B4-BE49-F238E27FC236}">
                <a16:creationId xmlns:a16="http://schemas.microsoft.com/office/drawing/2014/main" id="{B00CEE3E-8297-4BF9-8953-44591043D9EA}"/>
              </a:ext>
            </a:extLst>
          </p:cNvPr>
          <p:cNvSpPr/>
          <p:nvPr/>
        </p:nvSpPr>
        <p:spPr>
          <a:xfrm>
            <a:off x="3210750" y="5180898"/>
            <a:ext cx="437619" cy="486244"/>
          </a:xfrm>
          <a:prstGeom prst="flowChart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dirty="0"/>
          </a:p>
        </p:txBody>
      </p:sp>
      <p:sp>
        <p:nvSpPr>
          <p:cNvPr id="25" name="Diagrama de flujo: documento 24">
            <a:extLst>
              <a:ext uri="{FF2B5EF4-FFF2-40B4-BE49-F238E27FC236}">
                <a16:creationId xmlns:a16="http://schemas.microsoft.com/office/drawing/2014/main" id="{CF1C2910-1D29-45A5-80D8-A944CA20AF4F}"/>
              </a:ext>
            </a:extLst>
          </p:cNvPr>
          <p:cNvSpPr/>
          <p:nvPr/>
        </p:nvSpPr>
        <p:spPr>
          <a:xfrm>
            <a:off x="2153773" y="4654593"/>
            <a:ext cx="437619" cy="486244"/>
          </a:xfrm>
          <a:prstGeom prst="flowChart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dirty="0"/>
          </a:p>
        </p:txBody>
      </p:sp>
      <p:sp>
        <p:nvSpPr>
          <p:cNvPr id="26" name="Diagrama de flujo: documento 25">
            <a:extLst>
              <a:ext uri="{FF2B5EF4-FFF2-40B4-BE49-F238E27FC236}">
                <a16:creationId xmlns:a16="http://schemas.microsoft.com/office/drawing/2014/main" id="{7B67A502-C77F-4CA8-94D2-8B47DAC46F8A}"/>
              </a:ext>
            </a:extLst>
          </p:cNvPr>
          <p:cNvSpPr/>
          <p:nvPr/>
        </p:nvSpPr>
        <p:spPr>
          <a:xfrm>
            <a:off x="3722442" y="4041404"/>
            <a:ext cx="437619" cy="486244"/>
          </a:xfrm>
          <a:prstGeom prst="flowChart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dirty="0"/>
          </a:p>
        </p:txBody>
      </p:sp>
      <p:sp>
        <p:nvSpPr>
          <p:cNvPr id="27" name="Diagrama de flujo: documento 26">
            <a:extLst>
              <a:ext uri="{FF2B5EF4-FFF2-40B4-BE49-F238E27FC236}">
                <a16:creationId xmlns:a16="http://schemas.microsoft.com/office/drawing/2014/main" id="{598DA204-AB0C-4A0F-9959-532E4189DCA5}"/>
              </a:ext>
            </a:extLst>
          </p:cNvPr>
          <p:cNvSpPr/>
          <p:nvPr/>
        </p:nvSpPr>
        <p:spPr>
          <a:xfrm>
            <a:off x="6581932" y="5023664"/>
            <a:ext cx="437619" cy="486244"/>
          </a:xfrm>
          <a:prstGeom prst="flowChart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dirty="0"/>
          </a:p>
        </p:txBody>
      </p:sp>
      <p:sp>
        <p:nvSpPr>
          <p:cNvPr id="28" name="Diagrama de flujo: documento 27">
            <a:extLst>
              <a:ext uri="{FF2B5EF4-FFF2-40B4-BE49-F238E27FC236}">
                <a16:creationId xmlns:a16="http://schemas.microsoft.com/office/drawing/2014/main" id="{DBE6B43C-8EE3-41F3-8F08-ECFC0F1C6DCB}"/>
              </a:ext>
            </a:extLst>
          </p:cNvPr>
          <p:cNvSpPr/>
          <p:nvPr/>
        </p:nvSpPr>
        <p:spPr>
          <a:xfrm>
            <a:off x="6020947" y="4752485"/>
            <a:ext cx="437619" cy="486244"/>
          </a:xfrm>
          <a:prstGeom prst="flowChart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dirty="0"/>
          </a:p>
        </p:txBody>
      </p:sp>
      <p:sp>
        <p:nvSpPr>
          <p:cNvPr id="29" name="Diagrama de flujo: documento 28">
            <a:extLst>
              <a:ext uri="{FF2B5EF4-FFF2-40B4-BE49-F238E27FC236}">
                <a16:creationId xmlns:a16="http://schemas.microsoft.com/office/drawing/2014/main" id="{F46BB16F-16A0-472B-AFB6-1023B1D629DB}"/>
              </a:ext>
            </a:extLst>
          </p:cNvPr>
          <p:cNvSpPr/>
          <p:nvPr/>
        </p:nvSpPr>
        <p:spPr>
          <a:xfrm>
            <a:off x="3963560" y="1890197"/>
            <a:ext cx="437619" cy="486244"/>
          </a:xfrm>
          <a:prstGeom prst="flowChartDocument">
            <a:avLst/>
          </a:prstGeom>
          <a:solidFill>
            <a:srgbClr val="F76864"/>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dirty="0"/>
          </a:p>
        </p:txBody>
      </p:sp>
      <p:sp>
        <p:nvSpPr>
          <p:cNvPr id="30" name="Diagrama de flujo: documento 29">
            <a:extLst>
              <a:ext uri="{FF2B5EF4-FFF2-40B4-BE49-F238E27FC236}">
                <a16:creationId xmlns:a16="http://schemas.microsoft.com/office/drawing/2014/main" id="{00FD2E77-63A0-46A0-BE54-6C04330A3545}"/>
              </a:ext>
            </a:extLst>
          </p:cNvPr>
          <p:cNvSpPr/>
          <p:nvPr/>
        </p:nvSpPr>
        <p:spPr>
          <a:xfrm>
            <a:off x="4967886" y="1626553"/>
            <a:ext cx="437619" cy="486244"/>
          </a:xfrm>
          <a:prstGeom prst="flowChartDocument">
            <a:avLst/>
          </a:prstGeom>
          <a:solidFill>
            <a:srgbClr val="F76864"/>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dirty="0"/>
          </a:p>
        </p:txBody>
      </p:sp>
      <p:sp>
        <p:nvSpPr>
          <p:cNvPr id="31" name="Diagrama de flujo: documento 30">
            <a:extLst>
              <a:ext uri="{FF2B5EF4-FFF2-40B4-BE49-F238E27FC236}">
                <a16:creationId xmlns:a16="http://schemas.microsoft.com/office/drawing/2014/main" id="{D687E2BD-D943-46A2-B08C-192DC55B739B}"/>
              </a:ext>
            </a:extLst>
          </p:cNvPr>
          <p:cNvSpPr/>
          <p:nvPr/>
        </p:nvSpPr>
        <p:spPr>
          <a:xfrm>
            <a:off x="5120286" y="1778953"/>
            <a:ext cx="437619" cy="486244"/>
          </a:xfrm>
          <a:prstGeom prst="flowChartDocument">
            <a:avLst/>
          </a:prstGeom>
          <a:solidFill>
            <a:srgbClr val="F76864"/>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dirty="0"/>
          </a:p>
        </p:txBody>
      </p:sp>
      <p:sp>
        <p:nvSpPr>
          <p:cNvPr id="34" name="Diagrama de flujo: documento 33">
            <a:extLst>
              <a:ext uri="{FF2B5EF4-FFF2-40B4-BE49-F238E27FC236}">
                <a16:creationId xmlns:a16="http://schemas.microsoft.com/office/drawing/2014/main" id="{6934BCD6-CEF7-4267-8EEC-AB86FF1092E2}"/>
              </a:ext>
            </a:extLst>
          </p:cNvPr>
          <p:cNvSpPr/>
          <p:nvPr/>
        </p:nvSpPr>
        <p:spPr>
          <a:xfrm>
            <a:off x="4733198" y="3067494"/>
            <a:ext cx="437619" cy="486244"/>
          </a:xfrm>
          <a:prstGeom prst="flowChartDocument">
            <a:avLst/>
          </a:prstGeom>
          <a:solidFill>
            <a:srgbClr val="F76864"/>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dirty="0"/>
          </a:p>
        </p:txBody>
      </p:sp>
      <p:sp>
        <p:nvSpPr>
          <p:cNvPr id="35" name="Diagrama de flujo: documento 34">
            <a:extLst>
              <a:ext uri="{FF2B5EF4-FFF2-40B4-BE49-F238E27FC236}">
                <a16:creationId xmlns:a16="http://schemas.microsoft.com/office/drawing/2014/main" id="{BFF26389-4258-4648-AFFD-312B62DBDF3B}"/>
              </a:ext>
            </a:extLst>
          </p:cNvPr>
          <p:cNvSpPr/>
          <p:nvPr/>
        </p:nvSpPr>
        <p:spPr>
          <a:xfrm>
            <a:off x="5407641" y="3113848"/>
            <a:ext cx="437619" cy="486244"/>
          </a:xfrm>
          <a:prstGeom prst="flowChartDocument">
            <a:avLst/>
          </a:prstGeom>
          <a:solidFill>
            <a:srgbClr val="F76864"/>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dirty="0"/>
          </a:p>
        </p:txBody>
      </p:sp>
      <p:sp>
        <p:nvSpPr>
          <p:cNvPr id="36" name="Diagrama de flujo: documento 35">
            <a:extLst>
              <a:ext uri="{FF2B5EF4-FFF2-40B4-BE49-F238E27FC236}">
                <a16:creationId xmlns:a16="http://schemas.microsoft.com/office/drawing/2014/main" id="{A05D6DAD-8040-476D-B7D8-0358CD6FACA4}"/>
              </a:ext>
            </a:extLst>
          </p:cNvPr>
          <p:cNvSpPr/>
          <p:nvPr/>
        </p:nvSpPr>
        <p:spPr>
          <a:xfrm>
            <a:off x="7355867" y="4782469"/>
            <a:ext cx="437619" cy="486244"/>
          </a:xfrm>
          <a:prstGeom prst="flowChartDocument">
            <a:avLst/>
          </a:prstGeom>
          <a:solidFill>
            <a:srgbClr val="F76864"/>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dirty="0"/>
          </a:p>
        </p:txBody>
      </p:sp>
      <p:sp>
        <p:nvSpPr>
          <p:cNvPr id="37" name="Diagrama de flujo: documento 36">
            <a:extLst>
              <a:ext uri="{FF2B5EF4-FFF2-40B4-BE49-F238E27FC236}">
                <a16:creationId xmlns:a16="http://schemas.microsoft.com/office/drawing/2014/main" id="{D5850BA6-FB34-4C79-A520-D51FF7148D53}"/>
              </a:ext>
            </a:extLst>
          </p:cNvPr>
          <p:cNvSpPr/>
          <p:nvPr/>
        </p:nvSpPr>
        <p:spPr>
          <a:xfrm>
            <a:off x="2764832" y="3938669"/>
            <a:ext cx="437619" cy="486244"/>
          </a:xfrm>
          <a:prstGeom prst="flowChartDocument">
            <a:avLst/>
          </a:prstGeom>
          <a:solidFill>
            <a:srgbClr val="F76864"/>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dirty="0"/>
          </a:p>
        </p:txBody>
      </p:sp>
      <p:sp>
        <p:nvSpPr>
          <p:cNvPr id="38" name="Diagrama de flujo: documento 37">
            <a:extLst>
              <a:ext uri="{FF2B5EF4-FFF2-40B4-BE49-F238E27FC236}">
                <a16:creationId xmlns:a16="http://schemas.microsoft.com/office/drawing/2014/main" id="{BC1AA34B-D448-4BD1-A21C-D9900C5192C6}"/>
              </a:ext>
            </a:extLst>
          </p:cNvPr>
          <p:cNvSpPr/>
          <p:nvPr/>
        </p:nvSpPr>
        <p:spPr>
          <a:xfrm>
            <a:off x="5836650" y="4216897"/>
            <a:ext cx="437619" cy="486244"/>
          </a:xfrm>
          <a:prstGeom prst="flowChartDocument">
            <a:avLst/>
          </a:prstGeom>
          <a:solidFill>
            <a:srgbClr val="F76864"/>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dirty="0"/>
          </a:p>
        </p:txBody>
      </p:sp>
      <p:sp>
        <p:nvSpPr>
          <p:cNvPr id="39" name="Diagrama de flujo: documento 38">
            <a:extLst>
              <a:ext uri="{FF2B5EF4-FFF2-40B4-BE49-F238E27FC236}">
                <a16:creationId xmlns:a16="http://schemas.microsoft.com/office/drawing/2014/main" id="{5181468E-8DB4-4B9F-9002-435E3897EC54}"/>
              </a:ext>
            </a:extLst>
          </p:cNvPr>
          <p:cNvSpPr/>
          <p:nvPr/>
        </p:nvSpPr>
        <p:spPr>
          <a:xfrm>
            <a:off x="7230089" y="5375294"/>
            <a:ext cx="441060" cy="490067"/>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dirty="0"/>
          </a:p>
        </p:txBody>
      </p:sp>
      <p:sp>
        <p:nvSpPr>
          <p:cNvPr id="40" name="Diagrama de flujo: documento 39">
            <a:extLst>
              <a:ext uri="{FF2B5EF4-FFF2-40B4-BE49-F238E27FC236}">
                <a16:creationId xmlns:a16="http://schemas.microsoft.com/office/drawing/2014/main" id="{933E1E68-5BE8-4C99-A238-053DCCD808E4}"/>
              </a:ext>
            </a:extLst>
          </p:cNvPr>
          <p:cNvSpPr/>
          <p:nvPr/>
        </p:nvSpPr>
        <p:spPr>
          <a:xfrm>
            <a:off x="6911795" y="2403675"/>
            <a:ext cx="441060" cy="490067"/>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dirty="0"/>
          </a:p>
        </p:txBody>
      </p:sp>
      <p:sp>
        <p:nvSpPr>
          <p:cNvPr id="41" name="Diagrama de flujo: documento 40">
            <a:extLst>
              <a:ext uri="{FF2B5EF4-FFF2-40B4-BE49-F238E27FC236}">
                <a16:creationId xmlns:a16="http://schemas.microsoft.com/office/drawing/2014/main" id="{B3088256-1B32-4733-B74E-11D20621E9F6}"/>
              </a:ext>
            </a:extLst>
          </p:cNvPr>
          <p:cNvSpPr/>
          <p:nvPr/>
        </p:nvSpPr>
        <p:spPr>
          <a:xfrm>
            <a:off x="7274127" y="3060914"/>
            <a:ext cx="437619" cy="486244"/>
          </a:xfrm>
          <a:prstGeom prst="flowChartDocument">
            <a:avLst/>
          </a:prstGeom>
          <a:solidFill>
            <a:srgbClr val="F76864"/>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dirty="0"/>
          </a:p>
        </p:txBody>
      </p:sp>
      <p:sp>
        <p:nvSpPr>
          <p:cNvPr id="42" name="Diagrama de flujo: documento 41">
            <a:extLst>
              <a:ext uri="{FF2B5EF4-FFF2-40B4-BE49-F238E27FC236}">
                <a16:creationId xmlns:a16="http://schemas.microsoft.com/office/drawing/2014/main" id="{0E6ED34C-4E2B-4853-91F8-DCC9DD94C040}"/>
              </a:ext>
            </a:extLst>
          </p:cNvPr>
          <p:cNvSpPr/>
          <p:nvPr/>
        </p:nvSpPr>
        <p:spPr>
          <a:xfrm>
            <a:off x="7948570" y="3107268"/>
            <a:ext cx="437619" cy="486244"/>
          </a:xfrm>
          <a:prstGeom prst="flowChartDocument">
            <a:avLst/>
          </a:prstGeom>
          <a:solidFill>
            <a:srgbClr val="F76864"/>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dirty="0"/>
          </a:p>
        </p:txBody>
      </p:sp>
      <p:sp>
        <p:nvSpPr>
          <p:cNvPr id="43" name="Diagrama de flujo: documento 42">
            <a:extLst>
              <a:ext uri="{FF2B5EF4-FFF2-40B4-BE49-F238E27FC236}">
                <a16:creationId xmlns:a16="http://schemas.microsoft.com/office/drawing/2014/main" id="{31B0239F-146F-4F6D-B4B7-A2B06CFD4667}"/>
              </a:ext>
            </a:extLst>
          </p:cNvPr>
          <p:cNvSpPr/>
          <p:nvPr/>
        </p:nvSpPr>
        <p:spPr>
          <a:xfrm>
            <a:off x="8249391" y="2940844"/>
            <a:ext cx="437619" cy="486244"/>
          </a:xfrm>
          <a:prstGeom prst="flowChart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dirty="0"/>
          </a:p>
        </p:txBody>
      </p:sp>
      <p:sp>
        <p:nvSpPr>
          <p:cNvPr id="44" name="Diagrama de flujo: documento 43">
            <a:extLst>
              <a:ext uri="{FF2B5EF4-FFF2-40B4-BE49-F238E27FC236}">
                <a16:creationId xmlns:a16="http://schemas.microsoft.com/office/drawing/2014/main" id="{438245B8-412F-4216-80E5-24859C085C57}"/>
              </a:ext>
            </a:extLst>
          </p:cNvPr>
          <p:cNvSpPr/>
          <p:nvPr/>
        </p:nvSpPr>
        <p:spPr>
          <a:xfrm>
            <a:off x="8156467" y="2410217"/>
            <a:ext cx="441060" cy="490067"/>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dirty="0"/>
          </a:p>
        </p:txBody>
      </p:sp>
      <p:sp>
        <p:nvSpPr>
          <p:cNvPr id="45" name="Titel 1">
            <a:extLst>
              <a:ext uri="{FF2B5EF4-FFF2-40B4-BE49-F238E27FC236}">
                <a16:creationId xmlns:a16="http://schemas.microsoft.com/office/drawing/2014/main" id="{36CD8E60-AA80-4A95-B6B6-31EDD3A8012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dirty="0" err="1"/>
              <a:t>Rollenspiel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46" name="Rectángulo 45">
            <a:extLst>
              <a:ext uri="{FF2B5EF4-FFF2-40B4-BE49-F238E27FC236}">
                <a16:creationId xmlns:a16="http://schemas.microsoft.com/office/drawing/2014/main" id="{1524B5CB-13AA-4AE5-BEDA-F5D10D2CA96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22635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C553CE42-1E01-4AD5-8D34-217DFADB8DB8}"/>
              </a:ext>
            </a:extLst>
          </p:cNvPr>
          <p:cNvGraphicFramePr>
            <a:graphicFrameLocks noGrp="1"/>
          </p:cNvGraphicFramePr>
          <p:nvPr>
            <p:ph idx="1"/>
            <p:extLst>
              <p:ext uri="{D42A27DB-BD31-4B8C-83A1-F6EECF244321}">
                <p14:modId xmlns:p14="http://schemas.microsoft.com/office/powerpoint/2010/main" val="3681160927"/>
              </p:ext>
            </p:extLst>
          </p:nvPr>
        </p:nvGraphicFramePr>
        <p:xfrm>
          <a:off x="370136" y="1844824"/>
          <a:ext cx="8403728" cy="3816421"/>
        </p:xfrm>
        <a:graphic>
          <a:graphicData uri="http://schemas.openxmlformats.org/drawingml/2006/table">
            <a:tbl>
              <a:tblPr firstRow="1" firstCol="1" bandRow="1">
                <a:tableStyleId>{5C22544A-7EE6-4342-B048-85BDC9FD1C3A}</a:tableStyleId>
              </a:tblPr>
              <a:tblGrid>
                <a:gridCol w="1245642">
                  <a:extLst>
                    <a:ext uri="{9D8B030D-6E8A-4147-A177-3AD203B41FA5}">
                      <a16:colId xmlns:a16="http://schemas.microsoft.com/office/drawing/2014/main" val="1701719984"/>
                    </a:ext>
                  </a:extLst>
                </a:gridCol>
                <a:gridCol w="4562124">
                  <a:extLst>
                    <a:ext uri="{9D8B030D-6E8A-4147-A177-3AD203B41FA5}">
                      <a16:colId xmlns:a16="http://schemas.microsoft.com/office/drawing/2014/main" val="951101506"/>
                    </a:ext>
                  </a:extLst>
                </a:gridCol>
                <a:gridCol w="2595962">
                  <a:extLst>
                    <a:ext uri="{9D8B030D-6E8A-4147-A177-3AD203B41FA5}">
                      <a16:colId xmlns:a16="http://schemas.microsoft.com/office/drawing/2014/main" val="703826735"/>
                    </a:ext>
                  </a:extLst>
                </a:gridCol>
              </a:tblGrid>
              <a:tr h="1014601">
                <a:tc>
                  <a:txBody>
                    <a:bodyPr/>
                    <a:lstStyle/>
                    <a:p>
                      <a:pPr algn="ctr">
                        <a:lnSpc>
                          <a:spcPct val="115000"/>
                        </a:lnSpc>
                        <a:spcAft>
                          <a:spcPts val="0"/>
                        </a:spcAft>
                      </a:pPr>
                      <a:r>
                        <a:rPr lang="es-ES" sz="1200" dirty="0" err="1">
                          <a:solidFill>
                            <a:schemeClr val="tx1">
                              <a:lumMod val="75000"/>
                              <a:lumOff val="25000"/>
                            </a:schemeClr>
                          </a:solidFill>
                          <a:effectLst/>
                        </a:rPr>
                        <a:t>Klassifizierung</a:t>
                      </a:r>
                      <a:endParaRPr lang="es-ES" sz="1200" dirty="0">
                        <a:solidFill>
                          <a:schemeClr val="tx1">
                            <a:lumMod val="75000"/>
                            <a:lumOff val="25000"/>
                          </a:schemeClr>
                        </a:solidFill>
                        <a:effectLst/>
                      </a:endParaRPr>
                    </a:p>
                  </a:txBody>
                  <a:tcPr marL="68580" marR="68580" marT="0" marB="0" anchor="ctr">
                    <a:solidFill>
                      <a:srgbClr val="FFC000"/>
                    </a:solidFill>
                  </a:tcPr>
                </a:tc>
                <a:tc>
                  <a:txBody>
                    <a:bodyPr/>
                    <a:lstStyle/>
                    <a:p>
                      <a:pPr algn="ctr">
                        <a:lnSpc>
                          <a:spcPct val="115000"/>
                        </a:lnSpc>
                        <a:spcAft>
                          <a:spcPts val="0"/>
                        </a:spcAft>
                      </a:pPr>
                      <a:r>
                        <a:rPr lang="de-DE" sz="1400" dirty="0">
                          <a:solidFill>
                            <a:schemeClr val="tx1">
                              <a:lumMod val="75000"/>
                              <a:lumOff val="25000"/>
                            </a:schemeClr>
                          </a:solidFill>
                          <a:effectLst/>
                        </a:rPr>
                        <a:t>Vorschläge von Mitarbeitern oder Gruppenprämien</a:t>
                      </a:r>
                    </a:p>
                  </a:txBody>
                  <a:tcPr marL="68580" marR="68580" marT="0" marB="0" anchor="ctr">
                    <a:solidFill>
                      <a:srgbClr val="FFC000"/>
                    </a:solidFill>
                  </a:tcPr>
                </a:tc>
                <a:tc>
                  <a:txBody>
                    <a:bodyPr/>
                    <a:lstStyle/>
                    <a:p>
                      <a:pPr algn="ctr">
                        <a:lnSpc>
                          <a:spcPct val="115000"/>
                        </a:lnSpc>
                        <a:spcAft>
                          <a:spcPts val="0"/>
                        </a:spcAft>
                      </a:pPr>
                      <a:r>
                        <a:rPr lang="en-GB" sz="1200" dirty="0">
                          <a:solidFill>
                            <a:schemeClr val="tx1">
                              <a:lumMod val="75000"/>
                              <a:lumOff val="25000"/>
                            </a:schemeClr>
                          </a:solidFill>
                          <a:effectLst/>
                        </a:rPr>
                        <a:t> </a:t>
                      </a:r>
                      <a:endParaRPr lang="es-E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extLst>
                  <a:ext uri="{0D108BD9-81ED-4DB2-BD59-A6C34878D82A}">
                    <a16:rowId xmlns:a16="http://schemas.microsoft.com/office/drawing/2014/main" val="1120216855"/>
                  </a:ext>
                </a:extLst>
              </a:tr>
              <a:tr h="466970">
                <a:tc>
                  <a:txBody>
                    <a:bodyPr/>
                    <a:lstStyle/>
                    <a:p>
                      <a:pPr algn="ctr">
                        <a:lnSpc>
                          <a:spcPct val="115000"/>
                        </a:lnSpc>
                        <a:spcAft>
                          <a:spcPts val="0"/>
                        </a:spcAft>
                      </a:pPr>
                      <a:r>
                        <a:rPr lang="es-ES" sz="1000" dirty="0">
                          <a:solidFill>
                            <a:schemeClr val="tx1">
                              <a:lumMod val="75000"/>
                              <a:lumOff val="25000"/>
                            </a:schemeClr>
                          </a:solidFill>
                          <a:effectLst/>
                        </a:rPr>
                        <a:t>1</a:t>
                      </a:r>
                      <a:endParaRPr lang="es-ES"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algn="ctr">
                        <a:lnSpc>
                          <a:spcPct val="115000"/>
                        </a:lnSpc>
                        <a:spcAft>
                          <a:spcPts val="0"/>
                        </a:spcAft>
                      </a:pPr>
                      <a:r>
                        <a:rPr lang="es-ES" sz="10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7EEEF"/>
                    </a:solidFill>
                  </a:tcPr>
                </a:tc>
                <a:tc>
                  <a:txBody>
                    <a:bodyPr/>
                    <a:lstStyle/>
                    <a:p>
                      <a:pPr>
                        <a:lnSpc>
                          <a:spcPct val="115000"/>
                        </a:lnSpc>
                        <a:spcAft>
                          <a:spcPts val="0"/>
                        </a:spcAft>
                      </a:pPr>
                      <a:r>
                        <a:rPr lang="es-ES" sz="1100" dirty="0">
                          <a:solidFill>
                            <a:srgbClr val="00B050"/>
                          </a:solidFill>
                          <a:effectLst/>
                        </a:rPr>
                        <a:t>Der </a:t>
                      </a:r>
                      <a:r>
                        <a:rPr lang="es-ES" sz="1100" dirty="0" err="1">
                          <a:solidFill>
                            <a:srgbClr val="00B050"/>
                          </a:solidFill>
                          <a:effectLst/>
                        </a:rPr>
                        <a:t>beste</a:t>
                      </a:r>
                      <a:r>
                        <a:rPr lang="es-ES" sz="1100" dirty="0">
                          <a:solidFill>
                            <a:srgbClr val="00B050"/>
                          </a:solidFill>
                          <a:effectLst/>
                        </a:rPr>
                        <a:t> </a:t>
                      </a:r>
                      <a:r>
                        <a:rPr lang="es-ES" sz="1100" dirty="0" err="1">
                          <a:solidFill>
                            <a:srgbClr val="00B050"/>
                          </a:solidFill>
                          <a:effectLst/>
                        </a:rPr>
                        <a:t>Vorschlag</a:t>
                      </a:r>
                      <a:endParaRPr lang="es-E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7EEEF"/>
                    </a:solidFill>
                  </a:tcPr>
                </a:tc>
                <a:extLst>
                  <a:ext uri="{0D108BD9-81ED-4DB2-BD59-A6C34878D82A}">
                    <a16:rowId xmlns:a16="http://schemas.microsoft.com/office/drawing/2014/main" val="3115741607"/>
                  </a:ext>
                </a:extLst>
              </a:tr>
              <a:tr h="466970">
                <a:tc>
                  <a:txBody>
                    <a:bodyPr/>
                    <a:lstStyle/>
                    <a:p>
                      <a:pPr algn="ctr">
                        <a:lnSpc>
                          <a:spcPct val="115000"/>
                        </a:lnSpc>
                        <a:spcAft>
                          <a:spcPts val="0"/>
                        </a:spcAft>
                      </a:pPr>
                      <a:r>
                        <a:rPr lang="es-ES" sz="1000" dirty="0">
                          <a:solidFill>
                            <a:schemeClr val="tx1">
                              <a:lumMod val="75000"/>
                              <a:lumOff val="25000"/>
                            </a:schemeClr>
                          </a:solidFill>
                          <a:effectLst/>
                        </a:rPr>
                        <a:t>2</a:t>
                      </a:r>
                      <a:endParaRPr lang="es-ES"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algn="ctr">
                        <a:lnSpc>
                          <a:spcPct val="115000"/>
                        </a:lnSpc>
                        <a:spcAft>
                          <a:spcPts val="0"/>
                        </a:spcAft>
                      </a:pPr>
                      <a:r>
                        <a:rPr lang="es-ES" sz="10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7EEEF"/>
                    </a:solidFill>
                  </a:tcPr>
                </a:tc>
                <a:tc rowSpan="4">
                  <a:txBody>
                    <a:bodyPr/>
                    <a:lstStyle/>
                    <a:p>
                      <a:pPr>
                        <a:lnSpc>
                          <a:spcPct val="115000"/>
                        </a:lnSpc>
                        <a:spcAft>
                          <a:spcPts val="0"/>
                        </a:spcAft>
                      </a:pP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7EEEF"/>
                    </a:solidFill>
                  </a:tcPr>
                </a:tc>
                <a:extLst>
                  <a:ext uri="{0D108BD9-81ED-4DB2-BD59-A6C34878D82A}">
                    <a16:rowId xmlns:a16="http://schemas.microsoft.com/office/drawing/2014/main" val="1773696654"/>
                  </a:ext>
                </a:extLst>
              </a:tr>
              <a:tr h="466970">
                <a:tc>
                  <a:txBody>
                    <a:bodyPr/>
                    <a:lstStyle/>
                    <a:p>
                      <a:pPr algn="ctr">
                        <a:lnSpc>
                          <a:spcPct val="115000"/>
                        </a:lnSpc>
                        <a:spcAft>
                          <a:spcPts val="0"/>
                        </a:spcAft>
                      </a:pPr>
                      <a:r>
                        <a:rPr lang="es-ES" sz="1000" dirty="0">
                          <a:solidFill>
                            <a:schemeClr val="tx1">
                              <a:lumMod val="75000"/>
                              <a:lumOff val="25000"/>
                            </a:schemeClr>
                          </a:solidFill>
                          <a:effectLst/>
                        </a:rPr>
                        <a:t>3</a:t>
                      </a:r>
                      <a:endParaRPr lang="es-ES"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algn="ctr">
                        <a:lnSpc>
                          <a:spcPct val="115000"/>
                        </a:lnSpc>
                        <a:spcAft>
                          <a:spcPts val="0"/>
                        </a:spcAft>
                      </a:pPr>
                      <a:r>
                        <a:rPr lang="es-ES" sz="10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7EEEF"/>
                    </a:solidFill>
                  </a:tcPr>
                </a:tc>
                <a:tc vMerge="1">
                  <a:txBody>
                    <a:bodyPr/>
                    <a:lstStyle/>
                    <a:p>
                      <a:endParaRPr lang="es-ES"/>
                    </a:p>
                  </a:txBody>
                  <a:tcPr/>
                </a:tc>
                <a:extLst>
                  <a:ext uri="{0D108BD9-81ED-4DB2-BD59-A6C34878D82A}">
                    <a16:rowId xmlns:a16="http://schemas.microsoft.com/office/drawing/2014/main" val="694611550"/>
                  </a:ext>
                </a:extLst>
              </a:tr>
              <a:tr h="466970">
                <a:tc>
                  <a:txBody>
                    <a:bodyPr/>
                    <a:lstStyle/>
                    <a:p>
                      <a:pPr algn="ctr">
                        <a:lnSpc>
                          <a:spcPct val="115000"/>
                        </a:lnSpc>
                        <a:spcAft>
                          <a:spcPts val="0"/>
                        </a:spcAft>
                      </a:pPr>
                      <a:r>
                        <a:rPr lang="es-ES" sz="1000" dirty="0">
                          <a:solidFill>
                            <a:schemeClr val="tx1">
                              <a:lumMod val="75000"/>
                              <a:lumOff val="25000"/>
                            </a:schemeClr>
                          </a:solidFill>
                          <a:effectLst/>
                        </a:rPr>
                        <a:t>4</a:t>
                      </a:r>
                      <a:endParaRPr lang="es-ES"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algn="ctr">
                        <a:lnSpc>
                          <a:spcPct val="115000"/>
                        </a:lnSpc>
                        <a:spcAft>
                          <a:spcPts val="0"/>
                        </a:spcAft>
                      </a:pPr>
                      <a:r>
                        <a:rPr lang="es-ES" sz="10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7EEEF"/>
                    </a:solidFill>
                  </a:tcPr>
                </a:tc>
                <a:tc vMerge="1">
                  <a:txBody>
                    <a:bodyPr/>
                    <a:lstStyle/>
                    <a:p>
                      <a:endParaRPr lang="es-ES"/>
                    </a:p>
                  </a:txBody>
                  <a:tcPr/>
                </a:tc>
                <a:extLst>
                  <a:ext uri="{0D108BD9-81ED-4DB2-BD59-A6C34878D82A}">
                    <a16:rowId xmlns:a16="http://schemas.microsoft.com/office/drawing/2014/main" val="3296410913"/>
                  </a:ext>
                </a:extLst>
              </a:tr>
              <a:tr h="466970">
                <a:tc>
                  <a:txBody>
                    <a:bodyPr/>
                    <a:lstStyle/>
                    <a:p>
                      <a:pPr algn="ctr">
                        <a:lnSpc>
                          <a:spcPct val="115000"/>
                        </a:lnSpc>
                        <a:spcAft>
                          <a:spcPts val="0"/>
                        </a:spcAft>
                      </a:pPr>
                      <a:r>
                        <a:rPr lang="es-ES" sz="1000" dirty="0">
                          <a:solidFill>
                            <a:schemeClr val="tx1">
                              <a:lumMod val="75000"/>
                              <a:lumOff val="25000"/>
                            </a:schemeClr>
                          </a:solidFill>
                          <a:effectLst/>
                        </a:rPr>
                        <a:t>5</a:t>
                      </a:r>
                      <a:endParaRPr lang="es-ES"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algn="ctr">
                        <a:lnSpc>
                          <a:spcPct val="115000"/>
                        </a:lnSpc>
                        <a:spcAft>
                          <a:spcPts val="0"/>
                        </a:spcAft>
                      </a:pPr>
                      <a:r>
                        <a:rPr lang="es-ES" sz="10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7EEEF"/>
                    </a:solidFill>
                  </a:tcPr>
                </a:tc>
                <a:tc vMerge="1">
                  <a:txBody>
                    <a:bodyPr/>
                    <a:lstStyle/>
                    <a:p>
                      <a:endParaRPr lang="es-ES"/>
                    </a:p>
                  </a:txBody>
                  <a:tcPr/>
                </a:tc>
                <a:extLst>
                  <a:ext uri="{0D108BD9-81ED-4DB2-BD59-A6C34878D82A}">
                    <a16:rowId xmlns:a16="http://schemas.microsoft.com/office/drawing/2014/main" val="2614146591"/>
                  </a:ext>
                </a:extLst>
              </a:tr>
              <a:tr h="466970">
                <a:tc>
                  <a:txBody>
                    <a:bodyPr/>
                    <a:lstStyle/>
                    <a:p>
                      <a:pPr algn="ctr">
                        <a:lnSpc>
                          <a:spcPct val="115000"/>
                        </a:lnSpc>
                        <a:spcAft>
                          <a:spcPts val="0"/>
                        </a:spcAft>
                      </a:pPr>
                      <a:r>
                        <a:rPr lang="es-ES" sz="1000" dirty="0">
                          <a:solidFill>
                            <a:schemeClr val="tx1">
                              <a:lumMod val="75000"/>
                              <a:lumOff val="25000"/>
                            </a:schemeClr>
                          </a:solidFill>
                          <a:effectLst/>
                        </a:rPr>
                        <a:t>…</a:t>
                      </a:r>
                      <a:endParaRPr lang="es-ES"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algn="ctr">
                        <a:lnSpc>
                          <a:spcPct val="115000"/>
                        </a:lnSpc>
                        <a:spcAft>
                          <a:spcPts val="0"/>
                        </a:spcAft>
                      </a:pPr>
                      <a:r>
                        <a:rPr lang="es-ES" sz="10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7EEEF"/>
                    </a:solidFill>
                  </a:tcPr>
                </a:tc>
                <a:tc>
                  <a:txBody>
                    <a:bodyPr/>
                    <a:lstStyle/>
                    <a:p>
                      <a:pPr>
                        <a:lnSpc>
                          <a:spcPct val="115000"/>
                        </a:lnSpc>
                        <a:spcAft>
                          <a:spcPts val="0"/>
                        </a:spcAft>
                      </a:pPr>
                      <a:r>
                        <a:rPr lang="es-ES" sz="1100" dirty="0">
                          <a:solidFill>
                            <a:srgbClr val="FF0000"/>
                          </a:solidFill>
                          <a:effectLst/>
                        </a:rPr>
                        <a:t>Der </a:t>
                      </a:r>
                      <a:r>
                        <a:rPr lang="es-ES" sz="1100" dirty="0" err="1">
                          <a:solidFill>
                            <a:srgbClr val="FF0000"/>
                          </a:solidFill>
                          <a:effectLst/>
                        </a:rPr>
                        <a:t>schlechteste</a:t>
                      </a:r>
                      <a:r>
                        <a:rPr lang="es-ES" sz="1100" dirty="0">
                          <a:solidFill>
                            <a:srgbClr val="FF0000"/>
                          </a:solidFill>
                          <a:effectLst/>
                        </a:rPr>
                        <a:t> </a:t>
                      </a:r>
                      <a:r>
                        <a:rPr lang="es-ES" sz="1100" dirty="0" err="1">
                          <a:solidFill>
                            <a:srgbClr val="FF0000"/>
                          </a:solidFill>
                          <a:effectLst/>
                        </a:rPr>
                        <a:t>Vorschlag</a:t>
                      </a:r>
                      <a:endParaRPr lang="es-ES" sz="1100" dirty="0">
                        <a:solidFill>
                          <a:srgbClr val="FF0000"/>
                        </a:solidFill>
                        <a:effectLst/>
                      </a:endParaRPr>
                    </a:p>
                  </a:txBody>
                  <a:tcPr marL="68580" marR="68580" marT="0" marB="0" anchor="ctr">
                    <a:solidFill>
                      <a:srgbClr val="E7EEEF"/>
                    </a:solidFill>
                  </a:tcPr>
                </a:tc>
                <a:extLst>
                  <a:ext uri="{0D108BD9-81ED-4DB2-BD59-A6C34878D82A}">
                    <a16:rowId xmlns:a16="http://schemas.microsoft.com/office/drawing/2014/main" val="4060291527"/>
                  </a:ext>
                </a:extLst>
              </a:tr>
            </a:tbl>
          </a:graphicData>
        </a:graphic>
      </p:graphicFrame>
      <p:sp>
        <p:nvSpPr>
          <p:cNvPr id="4" name="Marcador de pie de página 3">
            <a:extLst>
              <a:ext uri="{FF2B5EF4-FFF2-40B4-BE49-F238E27FC236}">
                <a16:creationId xmlns:a16="http://schemas.microsoft.com/office/drawing/2014/main" id="{D468F370-2A48-48F6-94BC-269D89C07BE7}"/>
              </a:ext>
            </a:extLst>
          </p:cNvPr>
          <p:cNvSpPr>
            <a:spLocks noGrp="1"/>
          </p:cNvSpPr>
          <p:nvPr>
            <p:ph type="ftr" sz="quarter" idx="11"/>
          </p:nvPr>
        </p:nvSpPr>
        <p:spPr/>
        <p:txBody>
          <a:bodyPr/>
          <a:lstStyle/>
          <a:p>
            <a:r>
              <a:rPr lang="en-US"/>
              <a:t>Use the menu "insert" to edit your footer line here</a:t>
            </a:r>
            <a:endParaRPr lang="de-DE"/>
          </a:p>
        </p:txBody>
      </p:sp>
      <p:sp>
        <p:nvSpPr>
          <p:cNvPr id="5" name="Marcador de número de diapositiva 4">
            <a:extLst>
              <a:ext uri="{FF2B5EF4-FFF2-40B4-BE49-F238E27FC236}">
                <a16:creationId xmlns:a16="http://schemas.microsoft.com/office/drawing/2014/main" id="{AE15564D-B1FC-4291-B20A-7ABD7886DDC0}"/>
              </a:ext>
            </a:extLst>
          </p:cNvPr>
          <p:cNvSpPr>
            <a:spLocks noGrp="1"/>
          </p:cNvSpPr>
          <p:nvPr>
            <p:ph type="sldNum" sz="quarter" idx="12"/>
          </p:nvPr>
        </p:nvSpPr>
        <p:spPr/>
        <p:txBody>
          <a:bodyPr/>
          <a:lstStyle/>
          <a:p>
            <a:fld id="{78B3FE12-62BD-41F9-8F3F-A0956C733398}" type="slidenum">
              <a:rPr lang="de-DE" smtClean="0"/>
              <a:t>8</a:t>
            </a:fld>
            <a:endParaRPr lang="de-DE"/>
          </a:p>
        </p:txBody>
      </p:sp>
      <p:sp>
        <p:nvSpPr>
          <p:cNvPr id="8" name="Flecha: hacia arriba 7">
            <a:extLst>
              <a:ext uri="{FF2B5EF4-FFF2-40B4-BE49-F238E27FC236}">
                <a16:creationId xmlns:a16="http://schemas.microsoft.com/office/drawing/2014/main" id="{1C87B56A-7A81-4180-8A47-45039BDF77D3}"/>
              </a:ext>
            </a:extLst>
          </p:cNvPr>
          <p:cNvSpPr/>
          <p:nvPr/>
        </p:nvSpPr>
        <p:spPr>
          <a:xfrm rot="10800000">
            <a:off x="7982434" y="9121531"/>
            <a:ext cx="183182" cy="21973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9" name="Flecha: hacia abajo 8">
            <a:extLst>
              <a:ext uri="{FF2B5EF4-FFF2-40B4-BE49-F238E27FC236}">
                <a16:creationId xmlns:a16="http://schemas.microsoft.com/office/drawing/2014/main" id="{6EFBAC50-031B-46B1-91DB-03BB2D1AB492}"/>
              </a:ext>
            </a:extLst>
          </p:cNvPr>
          <p:cNvSpPr/>
          <p:nvPr/>
        </p:nvSpPr>
        <p:spPr>
          <a:xfrm>
            <a:off x="8165616" y="3032956"/>
            <a:ext cx="294816" cy="241226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itel 1">
            <a:extLst>
              <a:ext uri="{FF2B5EF4-FFF2-40B4-BE49-F238E27FC236}">
                <a16:creationId xmlns:a16="http://schemas.microsoft.com/office/drawing/2014/main" id="{E43DD9DA-595B-46A1-A3A2-F49D327AE8E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dirty="0" err="1"/>
              <a:t>Rollenspiel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FE94EE8E-1C54-4BD6-B130-F834F051D25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33993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Training Unit developed by ÖKOTEC</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9</a:t>
            </a:fld>
            <a:endParaRPr lang="de-DE"/>
          </a:p>
        </p:txBody>
      </p:sp>
      <p:sp>
        <p:nvSpPr>
          <p:cNvPr id="6" name="Inhaltsplatzhalter 2">
            <a:extLst>
              <a:ext uri="{FF2B5EF4-FFF2-40B4-BE49-F238E27FC236}">
                <a16:creationId xmlns:a16="http://schemas.microsoft.com/office/drawing/2014/main" id="{DC26E59C-A385-47B3-AE99-46305AA7C40C}"/>
              </a:ext>
            </a:extLst>
          </p:cNvPr>
          <p:cNvSpPr>
            <a:spLocks noGrp="1"/>
          </p:cNvSpPr>
          <p:nvPr>
            <p:ph idx="1"/>
          </p:nvPr>
        </p:nvSpPr>
        <p:spPr>
          <a:xfrm>
            <a:off x="1511660" y="3068960"/>
            <a:ext cx="5868652" cy="2140670"/>
          </a:xfrm>
        </p:spPr>
        <p:txBody>
          <a:bodyPr>
            <a:normAutofit/>
          </a:bodyPr>
          <a:lstStyle/>
          <a:p>
            <a:pPr algn="ctr">
              <a:lnSpc>
                <a:spcPct val="150000"/>
              </a:lnSpc>
            </a:pPr>
            <a:r>
              <a:rPr lang="de-DE" sz="1600" b="0" i="1" dirty="0">
                <a:solidFill>
                  <a:schemeClr val="tx1">
                    <a:lumMod val="75000"/>
                    <a:lumOff val="25000"/>
                  </a:schemeClr>
                </a:solidFill>
              </a:rPr>
              <a:t>Erfolgreiche Programme in anderen Unternehmen werden in diesem Abschnitt gesucht und erläutert.</a:t>
            </a:r>
          </a:p>
        </p:txBody>
      </p:sp>
      <p:sp>
        <p:nvSpPr>
          <p:cNvPr id="7" name="Titel 1">
            <a:extLst>
              <a:ext uri="{FF2B5EF4-FFF2-40B4-BE49-F238E27FC236}">
                <a16:creationId xmlns:a16="http://schemas.microsoft.com/office/drawing/2014/main" id="{6B113191-F140-4D1A-A095-2F6D004CB320}"/>
              </a:ext>
            </a:extLst>
          </p:cNvPr>
          <p:cNvSpPr txBox="1">
            <a:spLocks/>
          </p:cNvSpPr>
          <p:nvPr/>
        </p:nvSpPr>
        <p:spPr>
          <a:xfrm>
            <a:off x="370132"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de-DE" dirty="0"/>
              <a:t>Erfolgsbeispiele</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8" name="Rectángulo 7">
            <a:extLst>
              <a:ext uri="{FF2B5EF4-FFF2-40B4-BE49-F238E27FC236}">
                <a16:creationId xmlns:a16="http://schemas.microsoft.com/office/drawing/2014/main" id="{2B4AA3AB-7246-482A-A3DF-AFD790CE352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97019243"/>
      </p:ext>
    </p:extLst>
  </p:cSld>
  <p:clrMapOvr>
    <a:masterClrMapping/>
  </p:clrMapOvr>
</p:sld>
</file>

<file path=ppt/theme/theme1.xml><?xml version="1.0" encoding="utf-8"?>
<a:theme xmlns:a="http://schemas.openxmlformats.org/drawingml/2006/main" name="Larissa">
  <a:themeElements>
    <a:clrScheme name="INDUCE Colors">
      <a:dk1>
        <a:srgbClr val="000000"/>
      </a:dk1>
      <a:lt1>
        <a:srgbClr val="FFFFFF"/>
      </a:lt1>
      <a:dk2>
        <a:srgbClr val="262626"/>
      </a:dk2>
      <a:lt2>
        <a:srgbClr val="F2F2F2"/>
      </a:lt2>
      <a:accent1>
        <a:srgbClr val="1B8E95"/>
      </a:accent1>
      <a:accent2>
        <a:srgbClr val="23B98C"/>
      </a:accent2>
      <a:accent3>
        <a:srgbClr val="4FD576"/>
      </a:accent3>
      <a:accent4>
        <a:srgbClr val="87DE8D"/>
      </a:accent4>
      <a:accent5>
        <a:srgbClr val="7952A2"/>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1453</TotalTime>
  <Words>446</Words>
  <Application>Microsoft Office PowerPoint</Application>
  <PresentationFormat>Presentación en pantalla (4:3)</PresentationFormat>
  <Paragraphs>70</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Arial Rounded MT Bold</vt:lpstr>
      <vt:lpstr>Calibri</vt:lpstr>
      <vt:lpstr>Wingdings</vt:lpstr>
      <vt:lpstr>Larissa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SYNYO</dc:creator>
  <cp:lastModifiedBy>Juan Garcia Cuadrado</cp:lastModifiedBy>
  <cp:revision>306</cp:revision>
  <dcterms:created xsi:type="dcterms:W3CDTF">2015-07-06T02:50:51Z</dcterms:created>
  <dcterms:modified xsi:type="dcterms:W3CDTF">2019-09-10T08:41:09Z</dcterms:modified>
</cp:coreProperties>
</file>