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677" r:id="rId3"/>
    <p:sldMasterId id="2147483679" r:id="rId4"/>
    <p:sldMasterId id="2147483741" r:id="rId5"/>
  </p:sldMasterIdLst>
  <p:notesMasterIdLst>
    <p:notesMasterId r:id="rId45"/>
  </p:notesMasterIdLst>
  <p:handoutMasterIdLst>
    <p:handoutMasterId r:id="rId46"/>
  </p:handoutMasterIdLst>
  <p:sldIdLst>
    <p:sldId id="646" r:id="rId6"/>
    <p:sldId id="648" r:id="rId7"/>
    <p:sldId id="507" r:id="rId8"/>
    <p:sldId id="488" r:id="rId9"/>
    <p:sldId id="668" r:id="rId10"/>
    <p:sldId id="493" r:id="rId11"/>
    <p:sldId id="669" r:id="rId12"/>
    <p:sldId id="425" r:id="rId13"/>
    <p:sldId id="670" r:id="rId14"/>
    <p:sldId id="512" r:id="rId15"/>
    <p:sldId id="671" r:id="rId16"/>
    <p:sldId id="647" r:id="rId17"/>
    <p:sldId id="279" r:id="rId18"/>
    <p:sldId id="280" r:id="rId19"/>
    <p:sldId id="352" r:id="rId20"/>
    <p:sldId id="672" r:id="rId21"/>
    <p:sldId id="673" r:id="rId22"/>
    <p:sldId id="516" r:id="rId23"/>
    <p:sldId id="520" r:id="rId24"/>
    <p:sldId id="521" r:id="rId25"/>
    <p:sldId id="290" r:id="rId26"/>
    <p:sldId id="360" r:id="rId27"/>
    <p:sldId id="674" r:id="rId28"/>
    <p:sldId id="541" r:id="rId29"/>
    <p:sldId id="675" r:id="rId30"/>
    <p:sldId id="544" r:id="rId31"/>
    <p:sldId id="602" r:id="rId32"/>
    <p:sldId id="676" r:id="rId33"/>
    <p:sldId id="578" r:id="rId34"/>
    <p:sldId id="581" r:id="rId35"/>
    <p:sldId id="582" r:id="rId36"/>
    <p:sldId id="583" r:id="rId37"/>
    <p:sldId id="677" r:id="rId38"/>
    <p:sldId id="593" r:id="rId39"/>
    <p:sldId id="594" r:id="rId40"/>
    <p:sldId id="595" r:id="rId41"/>
    <p:sldId id="678" r:id="rId42"/>
    <p:sldId id="679" r:id="rId43"/>
    <p:sldId id="342" r:id="rId4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Kubin" initials="KK" lastIdx="1" clrIdx="0"/>
  <p:cmAuthor id="1" name="Georg Ratjen" initials="G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2FCF3"/>
    <a:srgbClr val="DDF7DF"/>
    <a:srgbClr val="C6F2C9"/>
    <a:srgbClr val="D5F7EC"/>
    <a:srgbClr val="008595"/>
    <a:srgbClr val="22B88B"/>
    <a:srgbClr val="573C78"/>
    <a:srgbClr val="1A8B69"/>
    <a:srgbClr val="7CE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D491-6153-45EA-ADF9-DE79171D221A}" v="308" dt="2019-07-25T08:25:3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7870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28B0D491-6153-45EA-ADF9-DE79171D221A}"/>
    <pc:docChg chg="undo custSel addSld delSld modSld modMainMaster">
      <pc:chgData name="Sara Zarazaga Navarro" userId="3d120633-b5e1-4aa4-9335-407903167109" providerId="ADAL" clId="{28B0D491-6153-45EA-ADF9-DE79171D221A}" dt="2019-07-25T08:25:46.362" v="1920" actId="404"/>
      <pc:docMkLst>
        <pc:docMk/>
      </pc:docMkLst>
      <pc:sldChg chg="modSp">
        <pc:chgData name="Sara Zarazaga Navarro" userId="3d120633-b5e1-4aa4-9335-407903167109" providerId="ADAL" clId="{28B0D491-6153-45EA-ADF9-DE79171D221A}" dt="2019-07-25T07:55:26.528" v="298" actId="404"/>
        <pc:sldMkLst>
          <pc:docMk/>
          <pc:sldMk cId="0" sldId="279"/>
        </pc:sldMkLst>
        <pc:spChg chg="mod">
          <ac:chgData name="Sara Zarazaga Navarro" userId="3d120633-b5e1-4aa4-9335-407903167109" providerId="ADAL" clId="{28B0D491-6153-45EA-ADF9-DE79171D221A}" dt="2019-07-25T07:55:26.528" v="298" actId="404"/>
          <ac:spMkLst>
            <pc:docMk/>
            <pc:sldMk cId="0" sldId="279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7:05.250" v="346" actId="1035"/>
        <pc:sldMkLst>
          <pc:docMk/>
          <pc:sldMk cId="0" sldId="280"/>
        </pc:sldMkLst>
        <pc:spChg chg="mod">
          <ac:chgData name="Sara Zarazaga Navarro" userId="3d120633-b5e1-4aa4-9335-407903167109" providerId="ADAL" clId="{28B0D491-6153-45EA-ADF9-DE79171D221A}" dt="2019-07-25T07:57:00.234" v="344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6:15.808" v="315" actId="1076"/>
          <ac:spMkLst>
            <pc:docMk/>
            <pc:sldMk cId="0" sldId="280"/>
            <ac:spMk id="6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7:05.250" v="346" actId="1035"/>
          <ac:picMkLst>
            <pc:docMk/>
            <pc:sldMk cId="0" sldId="280"/>
            <ac:picMk id="12" creationId="{AF49E507-895C-45B0-9A64-5628C30989CE}"/>
          </ac:picMkLst>
        </pc:picChg>
      </pc:sldChg>
      <pc:sldChg chg="modSp">
        <pc:chgData name="Sara Zarazaga Navarro" userId="3d120633-b5e1-4aa4-9335-407903167109" providerId="ADAL" clId="{28B0D491-6153-45EA-ADF9-DE79171D221A}" dt="2019-07-25T07:58:45.956" v="359" actId="1076"/>
        <pc:sldMkLst>
          <pc:docMk/>
          <pc:sldMk cId="0" sldId="290"/>
        </pc:sldMkLst>
        <pc:spChg chg="mod">
          <ac:chgData name="Sara Zarazaga Navarro" userId="3d120633-b5e1-4aa4-9335-407903167109" providerId="ADAL" clId="{28B0D491-6153-45EA-ADF9-DE79171D221A}" dt="2019-07-25T07:57:31.781" v="350" actId="404"/>
          <ac:spMkLst>
            <pc:docMk/>
            <pc:sldMk cId="0" sldId="29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8:31.264" v="356" actId="1076"/>
          <ac:picMkLst>
            <pc:docMk/>
            <pc:sldMk cId="0" sldId="290"/>
            <ac:picMk id="10" creationId="{6208F524-3BE4-44BF-B826-8DBEC2031015}"/>
          </ac:picMkLst>
        </pc:picChg>
        <pc:picChg chg="mod">
          <ac:chgData name="Sara Zarazaga Navarro" userId="3d120633-b5e1-4aa4-9335-407903167109" providerId="ADAL" clId="{28B0D491-6153-45EA-ADF9-DE79171D221A}" dt="2019-07-25T07:58:34.199" v="357" actId="1076"/>
          <ac:picMkLst>
            <pc:docMk/>
            <pc:sldMk cId="0" sldId="290"/>
            <ac:picMk id="11" creationId="{68257DC4-3D90-4AAD-B6FC-922CE18E88EF}"/>
          </ac:picMkLst>
        </pc:picChg>
        <pc:picChg chg="mod">
          <ac:chgData name="Sara Zarazaga Navarro" userId="3d120633-b5e1-4aa4-9335-407903167109" providerId="ADAL" clId="{28B0D491-6153-45EA-ADF9-DE79171D221A}" dt="2019-07-25T07:58:45.956" v="359" actId="1076"/>
          <ac:picMkLst>
            <pc:docMk/>
            <pc:sldMk cId="0" sldId="290"/>
            <ac:picMk id="12" creationId="{2350200E-E47A-48B9-9EFA-80EB2367869C}"/>
          </ac:picMkLst>
        </pc:picChg>
        <pc:picChg chg="mod">
          <ac:chgData name="Sara Zarazaga Navarro" userId="3d120633-b5e1-4aa4-9335-407903167109" providerId="ADAL" clId="{28B0D491-6153-45EA-ADF9-DE79171D221A}" dt="2019-07-25T07:58:39.379" v="358" actId="1076"/>
          <ac:picMkLst>
            <pc:docMk/>
            <pc:sldMk cId="0" sldId="290"/>
            <ac:picMk id="13" creationId="{B948A8C7-754E-4E96-9A3A-E979F29962D3}"/>
          </ac:picMkLst>
        </pc:picChg>
      </pc:sldChg>
      <pc:sldChg chg="add">
        <pc:chgData name="Sara Zarazaga Navarro" userId="3d120633-b5e1-4aa4-9335-407903167109" providerId="ADAL" clId="{28B0D491-6153-45EA-ADF9-DE79171D221A}" dt="2019-07-25T08:05:27.230" v="440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28B0D491-6153-45EA-ADF9-DE79171D221A}" dt="2019-07-25T07:57:19.876" v="348" actId="404"/>
        <pc:sldMkLst>
          <pc:docMk/>
          <pc:sldMk cId="248318806" sldId="352"/>
        </pc:sldMkLst>
        <pc:spChg chg="mod">
          <ac:chgData name="Sara Zarazaga Navarro" userId="3d120633-b5e1-4aa4-9335-407903167109" providerId="ADAL" clId="{28B0D491-6153-45EA-ADF9-DE79171D221A}" dt="2019-07-25T07:57:19.876" v="348" actId="404"/>
          <ac:spMkLst>
            <pc:docMk/>
            <pc:sldMk cId="248318806" sldId="352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8:56.254" v="361" actId="404"/>
        <pc:sldMkLst>
          <pc:docMk/>
          <pc:sldMk cId="3757577655" sldId="360"/>
        </pc:sldMkLst>
        <pc:spChg chg="mod">
          <ac:chgData name="Sara Zarazaga Navarro" userId="3d120633-b5e1-4aa4-9335-407903167109" providerId="ADAL" clId="{28B0D491-6153-45EA-ADF9-DE79171D221A}" dt="2019-07-25T07:58:56.254" v="361" actId="404"/>
          <ac:spMkLst>
            <pc:docMk/>
            <pc:sldMk cId="3757577655" sldId="360"/>
            <ac:spMk id="7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3:57.740" v="274" actId="1076"/>
        <pc:sldMkLst>
          <pc:docMk/>
          <pc:sldMk cId="399679367" sldId="425"/>
        </pc:sldMkLst>
        <pc:spChg chg="mod">
          <ac:chgData name="Sara Zarazaga Navarro" userId="3d120633-b5e1-4aa4-9335-407903167109" providerId="ADAL" clId="{28B0D491-6153-45EA-ADF9-DE79171D221A}" dt="2019-07-25T07:53:30.303" v="271" actId="404"/>
          <ac:spMkLst>
            <pc:docMk/>
            <pc:sldMk cId="399679367" sldId="425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3:46.579" v="272" actId="1076"/>
          <ac:picMkLst>
            <pc:docMk/>
            <pc:sldMk cId="399679367" sldId="425"/>
            <ac:picMk id="14" creationId="{78B46B6C-9E9F-4847-A940-3904F84F09FB}"/>
          </ac:picMkLst>
        </pc:picChg>
        <pc:picChg chg="mod">
          <ac:chgData name="Sara Zarazaga Navarro" userId="3d120633-b5e1-4aa4-9335-407903167109" providerId="ADAL" clId="{28B0D491-6153-45EA-ADF9-DE79171D221A}" dt="2019-07-25T07:53:53.386" v="273" actId="1076"/>
          <ac:picMkLst>
            <pc:docMk/>
            <pc:sldMk cId="399679367" sldId="425"/>
            <ac:picMk id="15" creationId="{267B11BF-8F71-4ECA-BE15-D2CBB5E12FBA}"/>
          </ac:picMkLst>
        </pc:picChg>
        <pc:picChg chg="mod">
          <ac:chgData name="Sara Zarazaga Navarro" userId="3d120633-b5e1-4aa4-9335-407903167109" providerId="ADAL" clId="{28B0D491-6153-45EA-ADF9-DE79171D221A}" dt="2019-07-25T07:53:57.740" v="274" actId="1076"/>
          <ac:picMkLst>
            <pc:docMk/>
            <pc:sldMk cId="399679367" sldId="425"/>
            <ac:picMk id="16" creationId="{DA9B03D3-8387-4BA3-9684-3579DBEBB222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03.178" v="264" actId="1076"/>
        <pc:sldMkLst>
          <pc:docMk/>
          <pc:sldMk cId="3363037497" sldId="488"/>
        </pc:sldMkLst>
        <pc:spChg chg="mod">
          <ac:chgData name="Sara Zarazaga Navarro" userId="3d120633-b5e1-4aa4-9335-407903167109" providerId="ADAL" clId="{28B0D491-6153-45EA-ADF9-DE79171D221A}" dt="2019-07-25T07:52:35.783" v="252" actId="1035"/>
          <ac:spMkLst>
            <pc:docMk/>
            <pc:sldMk cId="3363037497" sldId="4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37.178" v="253" actId="1076"/>
          <ac:spMkLst>
            <pc:docMk/>
            <pc:sldMk cId="3363037497" sldId="488"/>
            <ac:spMk id="19" creationId="{D9782251-1029-4FC4-BD28-974BA7D80A67}"/>
          </ac:spMkLst>
        </pc:spChg>
        <pc:picChg chg="mod">
          <ac:chgData name="Sara Zarazaga Navarro" userId="3d120633-b5e1-4aa4-9335-407903167109" providerId="ADAL" clId="{28B0D491-6153-45EA-ADF9-DE79171D221A}" dt="2019-07-25T07:52:46.289" v="257" actId="1076"/>
          <ac:picMkLst>
            <pc:docMk/>
            <pc:sldMk cId="3363037497" sldId="488"/>
            <ac:picMk id="12" creationId="{363C1173-BE69-41F5-8D9C-30B3DEC6E664}"/>
          </ac:picMkLst>
        </pc:picChg>
        <pc:picChg chg="mod">
          <ac:chgData name="Sara Zarazaga Navarro" userId="3d120633-b5e1-4aa4-9335-407903167109" providerId="ADAL" clId="{28B0D491-6153-45EA-ADF9-DE79171D221A}" dt="2019-07-25T07:52:52.431" v="263" actId="1076"/>
          <ac:picMkLst>
            <pc:docMk/>
            <pc:sldMk cId="3363037497" sldId="488"/>
            <ac:picMk id="13" creationId="{5B5C49C4-AAD4-42A2-A39F-DED0F7B2BC12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4" creationId="{91C58540-F3F6-40BC-A191-641E8BBB9969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5" creationId="{F8AAD4A3-B891-4DD3-8A81-5AD7289C5136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6" creationId="{D900B4CD-A22C-4A4A-ADC0-02757C1B3121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21.856" v="269" actId="404"/>
        <pc:sldMkLst>
          <pc:docMk/>
          <pc:sldMk cId="2415092332" sldId="493"/>
        </pc:sldMkLst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4:27.322" v="24" actId="1076"/>
          <ac:spMkLst>
            <pc:docMk/>
            <pc:sldMk cId="2415092332" sldId="493"/>
            <ac:spMk id="15" creationId="{89C4763C-1A87-4400-9373-C030EC7CFBB4}"/>
          </ac:spMkLst>
        </pc:spChg>
      </pc:sldChg>
      <pc:sldChg chg="modSp">
        <pc:chgData name="Sara Zarazaga Navarro" userId="3d120633-b5e1-4aa4-9335-407903167109" providerId="ADAL" clId="{28B0D491-6153-45EA-ADF9-DE79171D221A}" dt="2019-07-25T07:52:26.944" v="248" actId="1076"/>
        <pc:sldMkLst>
          <pc:docMk/>
          <pc:sldMk cId="2622588165" sldId="507"/>
        </pc:sldMkLst>
        <pc:spChg chg="mod">
          <ac:chgData name="Sara Zarazaga Navarro" userId="3d120633-b5e1-4aa4-9335-407903167109" providerId="ADAL" clId="{28B0D491-6153-45EA-ADF9-DE79171D221A}" dt="2019-07-25T07:48:53.173" v="237" actId="404"/>
          <ac:spMkLst>
            <pc:docMk/>
            <pc:sldMk cId="2622588165" sldId="50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20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22.622" v="279" actId="404"/>
        <pc:sldMkLst>
          <pc:docMk/>
          <pc:sldMk cId="3821733491" sldId="512"/>
        </pc:sldMkLst>
        <pc:spChg chg="mod">
          <ac:chgData name="Sara Zarazaga Navarro" userId="3d120633-b5e1-4aa4-9335-407903167109" providerId="ADAL" clId="{28B0D491-6153-45EA-ADF9-DE79171D221A}" dt="2019-07-25T07:54:22.622" v="279" actId="404"/>
          <ac:spMkLst>
            <pc:docMk/>
            <pc:sldMk cId="3821733491" sldId="512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7:56.587" v="74"/>
          <ac:spMkLst>
            <pc:docMk/>
            <pc:sldMk cId="3821733491" sldId="512"/>
            <ac:spMk id="27" creationId="{51795978-A6A1-42AF-A9F9-3DBE1243EB5E}"/>
          </ac:spMkLst>
        </pc:spChg>
        <pc:grpChg chg="mod">
          <ac:chgData name="Sara Zarazaga Navarro" userId="3d120633-b5e1-4aa4-9335-407903167109" providerId="ADAL" clId="{28B0D491-6153-45EA-ADF9-DE79171D221A}" dt="2019-07-25T07:27:56.587" v="74"/>
          <ac:grpSpMkLst>
            <pc:docMk/>
            <pc:sldMk cId="3821733491" sldId="512"/>
            <ac:grpSpMk id="33" creationId="{FFF9D6DE-9026-4D3F-AFB7-648A0E278A9D}"/>
          </ac:grpSpMkLst>
        </pc:grpChg>
        <pc:picChg chg="mod">
          <ac:chgData name="Sara Zarazaga Navarro" userId="3d120633-b5e1-4aa4-9335-407903167109" providerId="ADAL" clId="{28B0D491-6153-45EA-ADF9-DE79171D221A}" dt="2019-07-25T07:26:47.048" v="47" actId="1076"/>
          <ac:picMkLst>
            <pc:docMk/>
            <pc:sldMk cId="3821733491" sldId="512"/>
            <ac:picMk id="26" creationId="{8BCC590C-1A47-42F6-AE1C-CFE805CADBBF}"/>
          </ac:picMkLst>
        </pc:picChg>
      </pc:sldChg>
      <pc:sldChg chg="modSp">
        <pc:chgData name="Sara Zarazaga Navarro" userId="3d120633-b5e1-4aa4-9335-407903167109" providerId="ADAL" clId="{28B0D491-6153-45EA-ADF9-DE79171D221A}" dt="2019-07-25T07:30:01.220" v="89" actId="1076"/>
        <pc:sldMkLst>
          <pc:docMk/>
          <pc:sldMk cId="4071855575" sldId="520"/>
        </pc:sldMkLst>
        <pc:spChg chg="mod">
          <ac:chgData name="Sara Zarazaga Navarro" userId="3d120633-b5e1-4aa4-9335-407903167109" providerId="ADAL" clId="{28B0D491-6153-45EA-ADF9-DE79171D221A}" dt="2019-07-25T07:30:01.220" v="89" actId="1076"/>
          <ac:spMkLst>
            <pc:docMk/>
            <pc:sldMk cId="4071855575" sldId="52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29:55.608" v="88" actId="1076"/>
          <ac:picMkLst>
            <pc:docMk/>
            <pc:sldMk cId="4071855575" sldId="520"/>
            <ac:picMk id="8" creationId="{0DE0E6BE-A8F8-4A8F-9DC4-F348CCD56770}"/>
          </ac:picMkLst>
        </pc:picChg>
      </pc:sldChg>
      <pc:sldChg chg="modSp">
        <pc:chgData name="Sara Zarazaga Navarro" userId="3d120633-b5e1-4aa4-9335-407903167109" providerId="ADAL" clId="{28B0D491-6153-45EA-ADF9-DE79171D221A}" dt="2019-07-25T07:59:18.862" v="366" actId="1076"/>
        <pc:sldMkLst>
          <pc:docMk/>
          <pc:sldMk cId="3104999242" sldId="541"/>
        </pc:sldMkLst>
        <pc:spChg chg="mod">
          <ac:chgData name="Sara Zarazaga Navarro" userId="3d120633-b5e1-4aa4-9335-407903167109" providerId="ADAL" clId="{28B0D491-6153-45EA-ADF9-DE79171D221A}" dt="2019-07-25T07:59:06.310" v="363" actId="404"/>
          <ac:spMkLst>
            <pc:docMk/>
            <pc:sldMk cId="3104999242" sldId="54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9:15.438" v="365" actId="1076"/>
          <ac:picMkLst>
            <pc:docMk/>
            <pc:sldMk cId="3104999242" sldId="541"/>
            <ac:picMk id="11" creationId="{E7F3DB76-E5A2-4533-A8FA-5B83ECD0D076}"/>
          </ac:picMkLst>
        </pc:picChg>
        <pc:picChg chg="mod">
          <ac:chgData name="Sara Zarazaga Navarro" userId="3d120633-b5e1-4aa4-9335-407903167109" providerId="ADAL" clId="{28B0D491-6153-45EA-ADF9-DE79171D221A}" dt="2019-07-25T07:59:18.862" v="366" actId="1076"/>
          <ac:picMkLst>
            <pc:docMk/>
            <pc:sldMk cId="3104999242" sldId="541"/>
            <ac:picMk id="29" creationId="{5E915251-A482-4E82-964B-67AE91CC7B5D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23.475" v="389" actId="1076"/>
        <pc:sldMkLst>
          <pc:docMk/>
          <pc:sldMk cId="2013909500" sldId="578"/>
        </pc:sldMkLst>
        <pc:spChg chg="mod">
          <ac:chgData name="Sara Zarazaga Navarro" userId="3d120633-b5e1-4aa4-9335-407903167109" providerId="ADAL" clId="{28B0D491-6153-45EA-ADF9-DE79171D221A}" dt="2019-07-25T08:00:03.584" v="380" actId="403"/>
          <ac:spMkLst>
            <pc:docMk/>
            <pc:sldMk cId="2013909500" sldId="578"/>
            <ac:spMk id="7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12.880" v="386" actId="1035"/>
          <ac:picMkLst>
            <pc:docMk/>
            <pc:sldMk cId="2013909500" sldId="578"/>
            <ac:picMk id="13" creationId="{F022BBC6-05B2-4A50-B8F4-1534C5E8F509}"/>
          </ac:picMkLst>
        </pc:picChg>
        <pc:picChg chg="mod">
          <ac:chgData name="Sara Zarazaga Navarro" userId="3d120633-b5e1-4aa4-9335-407903167109" providerId="ADAL" clId="{28B0D491-6153-45EA-ADF9-DE79171D221A}" dt="2019-07-25T08:00:19.473" v="388" actId="1076"/>
          <ac:picMkLst>
            <pc:docMk/>
            <pc:sldMk cId="2013909500" sldId="578"/>
            <ac:picMk id="14" creationId="{1BCA0E14-C9A7-4969-8BF4-6946340B894A}"/>
          </ac:picMkLst>
        </pc:picChg>
        <pc:picChg chg="mod">
          <ac:chgData name="Sara Zarazaga Navarro" userId="3d120633-b5e1-4aa4-9335-407903167109" providerId="ADAL" clId="{28B0D491-6153-45EA-ADF9-DE79171D221A}" dt="2019-07-25T08:00:23.475" v="389" actId="1076"/>
          <ac:picMkLst>
            <pc:docMk/>
            <pc:sldMk cId="2013909500" sldId="578"/>
            <ac:picMk id="15" creationId="{5A1D4DD3-2F1E-4125-B1B8-A8ADD6324296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47.823" v="396" actId="1076"/>
        <pc:sldMkLst>
          <pc:docMk/>
          <pc:sldMk cId="2660597801" sldId="581"/>
        </pc:sldMkLst>
        <pc:spChg chg="mod">
          <ac:chgData name="Sara Zarazaga Navarro" userId="3d120633-b5e1-4aa4-9335-407903167109" providerId="ADAL" clId="{28B0D491-6153-45EA-ADF9-DE79171D221A}" dt="2019-07-25T08:00:30.835" v="391" actId="404"/>
          <ac:spMkLst>
            <pc:docMk/>
            <pc:sldMk cId="2660597801" sldId="58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38.055" v="393" actId="1076"/>
          <ac:picMkLst>
            <pc:docMk/>
            <pc:sldMk cId="2660597801" sldId="581"/>
            <ac:picMk id="9" creationId="{24EEAB53-0238-44D0-A31B-633A71203207}"/>
          </ac:picMkLst>
        </pc:picChg>
        <pc:picChg chg="mod">
          <ac:chgData name="Sara Zarazaga Navarro" userId="3d120633-b5e1-4aa4-9335-407903167109" providerId="ADAL" clId="{28B0D491-6153-45EA-ADF9-DE79171D221A}" dt="2019-07-25T08:00:44.176" v="395" actId="1076"/>
          <ac:picMkLst>
            <pc:docMk/>
            <pc:sldMk cId="2660597801" sldId="581"/>
            <ac:picMk id="10" creationId="{6C3C3E77-6269-4B54-9729-AC62A285B468}"/>
          </ac:picMkLst>
        </pc:picChg>
        <pc:picChg chg="mod">
          <ac:chgData name="Sara Zarazaga Navarro" userId="3d120633-b5e1-4aa4-9335-407903167109" providerId="ADAL" clId="{28B0D491-6153-45EA-ADF9-DE79171D221A}" dt="2019-07-25T08:00:47.823" v="396" actId="1076"/>
          <ac:picMkLst>
            <pc:docMk/>
            <pc:sldMk cId="2660597801" sldId="581"/>
            <ac:picMk id="11" creationId="{A121ED48-D084-4B12-B6E9-692EFC1AFBB3}"/>
          </ac:picMkLst>
        </pc:picChg>
        <pc:picChg chg="mod">
          <ac:chgData name="Sara Zarazaga Navarro" userId="3d120633-b5e1-4aa4-9335-407903167109" providerId="ADAL" clId="{28B0D491-6153-45EA-ADF9-DE79171D221A}" dt="2019-07-25T08:00:35.769" v="392" actId="1076"/>
          <ac:picMkLst>
            <pc:docMk/>
            <pc:sldMk cId="2660597801" sldId="581"/>
            <ac:picMk id="12" creationId="{512AD61F-6C49-4980-85F7-28B4928E039D}"/>
          </ac:picMkLst>
        </pc:picChg>
        <pc:picChg chg="mod">
          <ac:chgData name="Sara Zarazaga Navarro" userId="3d120633-b5e1-4aa4-9335-407903167109" providerId="ADAL" clId="{28B0D491-6153-45EA-ADF9-DE79171D221A}" dt="2019-07-25T08:00:40.613" v="394" actId="1076"/>
          <ac:picMkLst>
            <pc:docMk/>
            <pc:sldMk cId="2660597801" sldId="581"/>
            <ac:picMk id="13" creationId="{C50CF6B0-FDEB-4A78-BEA8-ACBFE575D344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16.003" v="404" actId="1076"/>
        <pc:sldMkLst>
          <pc:docMk/>
          <pc:sldMk cId="1932710487" sldId="582"/>
        </pc:sldMkLst>
        <pc:spChg chg="mod">
          <ac:chgData name="Sara Zarazaga Navarro" userId="3d120633-b5e1-4aa4-9335-407903167109" providerId="ADAL" clId="{28B0D491-6153-45EA-ADF9-DE79171D221A}" dt="2019-07-25T08:01:06.836" v="401" actId="208"/>
          <ac:spMkLst>
            <pc:docMk/>
            <pc:sldMk cId="1932710487" sldId="582"/>
            <ac:spMk id="2" creationId="{83C72A9E-946C-425E-853A-59398F830EE8}"/>
          </ac:spMkLst>
        </pc:spChg>
        <pc:spChg chg="mod">
          <ac:chgData name="Sara Zarazaga Navarro" userId="3d120633-b5e1-4aa4-9335-407903167109" providerId="ADAL" clId="{28B0D491-6153-45EA-ADF9-DE79171D221A}" dt="2019-07-25T08:00:56.436" v="398" actId="404"/>
          <ac:spMkLst>
            <pc:docMk/>
            <pc:sldMk cId="1932710487" sldId="582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16.003" v="404" actId="1076"/>
          <ac:picMkLst>
            <pc:docMk/>
            <pc:sldMk cId="1932710487" sldId="582"/>
            <ac:picMk id="10" creationId="{1DF1AB02-9EF5-48B5-87C4-B21F15EB715C}"/>
          </ac:picMkLst>
        </pc:picChg>
        <pc:picChg chg="mod">
          <ac:chgData name="Sara Zarazaga Navarro" userId="3d120633-b5e1-4aa4-9335-407903167109" providerId="ADAL" clId="{28B0D491-6153-45EA-ADF9-DE79171D221A}" dt="2019-07-25T08:01:11.407" v="402" actId="1076"/>
          <ac:picMkLst>
            <pc:docMk/>
            <pc:sldMk cId="1932710487" sldId="582"/>
            <ac:picMk id="11" creationId="{6DF65CC4-8CF4-4812-823C-396691696265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49.392" v="416" actId="1076"/>
        <pc:sldMkLst>
          <pc:docMk/>
          <pc:sldMk cId="2616371196" sldId="593"/>
        </pc:sldMkLst>
        <pc:spChg chg="mod">
          <ac:chgData name="Sara Zarazaga Navarro" userId="3d120633-b5e1-4aa4-9335-407903167109" providerId="ADAL" clId="{28B0D491-6153-45EA-ADF9-DE79171D221A}" dt="2019-07-25T08:01:47.320" v="415" actId="20577"/>
          <ac:spMkLst>
            <pc:docMk/>
            <pc:sldMk cId="2616371196" sldId="593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49.392" v="416" actId="1076"/>
          <ac:picMkLst>
            <pc:docMk/>
            <pc:sldMk cId="2616371196" sldId="593"/>
            <ac:picMk id="14" creationId="{D9583D34-879B-47AB-A4D6-BD446709F269}"/>
          </ac:picMkLst>
        </pc:picChg>
      </pc:sldChg>
      <pc:sldChg chg="modSp">
        <pc:chgData name="Sara Zarazaga Navarro" userId="3d120633-b5e1-4aa4-9335-407903167109" providerId="ADAL" clId="{28B0D491-6153-45EA-ADF9-DE79171D221A}" dt="2019-07-25T08:02:10.975" v="423" actId="404"/>
        <pc:sldMkLst>
          <pc:docMk/>
          <pc:sldMk cId="2319138889" sldId="594"/>
        </pc:sldMkLst>
        <pc:spChg chg="mod">
          <ac:chgData name="Sara Zarazaga Navarro" userId="3d120633-b5e1-4aa4-9335-407903167109" providerId="ADAL" clId="{28B0D491-6153-45EA-ADF9-DE79171D221A}" dt="2019-07-25T08:02:10.975" v="423" actId="404"/>
          <ac:spMkLst>
            <pc:docMk/>
            <pc:sldMk cId="2319138889" sldId="594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6" creationId="{F36F8C92-E232-4419-9D96-A2FC5D96B1CF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7" creationId="{1285F8EC-72A3-4678-A9FB-6021FABE19E1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9" creationId="{8142A9E3-7B37-4228-A001-C2BE292D3998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0" creationId="{97CC1995-8B7A-4CDC-89E7-391C9235C947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1" creationId="{F2872971-714B-41B6-8C69-7E356BE349F3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2" creationId="{23FBBA70-D321-4B86-9B94-E3A5552E77F5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3" creationId="{287E98D6-67AA-4024-ABEC-28BB05F8DACC}"/>
          </ac:spMkLst>
        </pc:spChg>
      </pc:sldChg>
      <pc:sldChg chg="modSp">
        <pc:chgData name="Sara Zarazaga Navarro" userId="3d120633-b5e1-4aa4-9335-407903167109" providerId="ADAL" clId="{28B0D491-6153-45EA-ADF9-DE79171D221A}" dt="2019-07-25T08:02:34.649" v="432"/>
        <pc:sldMkLst>
          <pc:docMk/>
          <pc:sldMk cId="709459104" sldId="595"/>
        </pc:sldMkLst>
        <pc:graphicFrameChg chg="mod">
          <ac:chgData name="Sara Zarazaga Navarro" userId="3d120633-b5e1-4aa4-9335-407903167109" providerId="ADAL" clId="{28B0D491-6153-45EA-ADF9-DE79171D221A}" dt="2019-07-25T08:02:34.649" v="432"/>
          <ac:graphicFrameMkLst>
            <pc:docMk/>
            <pc:sldMk cId="709459104" sldId="595"/>
            <ac:graphicFrameMk id="6" creationId="{E065F2F1-08E5-4009-8099-707D72B4835F}"/>
          </ac:graphicFrameMkLst>
        </pc:graphicFrameChg>
      </pc:sldChg>
      <pc:sldChg chg="modSp">
        <pc:chgData name="Sara Zarazaga Navarro" userId="3d120633-b5e1-4aa4-9335-407903167109" providerId="ADAL" clId="{28B0D491-6153-45EA-ADF9-DE79171D221A}" dt="2019-07-25T07:59:42.251" v="373" actId="27636"/>
        <pc:sldMkLst>
          <pc:docMk/>
          <pc:sldMk cId="3207663975" sldId="602"/>
        </pc:sldMkLst>
        <pc:spChg chg="mod">
          <ac:chgData name="Sara Zarazaga Navarro" userId="3d120633-b5e1-4aa4-9335-407903167109" providerId="ADAL" clId="{28B0D491-6153-45EA-ADF9-DE79171D221A}" dt="2019-07-25T07:59:42.251" v="373" actId="27636"/>
          <ac:spMkLst>
            <pc:docMk/>
            <pc:sldMk cId="3207663975" sldId="602"/>
            <ac:spMk id="4" creationId="{00000000-0000-0000-0000-000000000000}"/>
          </ac:spMkLst>
        </pc:spChg>
      </pc:sldChg>
      <pc:sldChg chg="del">
        <pc:chgData name="Sara Zarazaga Navarro" userId="3d120633-b5e1-4aa4-9335-407903167109" providerId="ADAL" clId="{28B0D491-6153-45EA-ADF9-DE79171D221A}" dt="2019-07-25T08:05:25.753" v="439" actId="2696"/>
        <pc:sldMkLst>
          <pc:docMk/>
          <pc:sldMk cId="3745899740" sldId="645"/>
        </pc:sldMkLst>
      </pc:sldChg>
      <pc:sldChg chg="modSp">
        <pc:chgData name="Sara Zarazaga Navarro" userId="3d120633-b5e1-4aa4-9335-407903167109" providerId="ADAL" clId="{28B0D491-6153-45EA-ADF9-DE79171D221A}" dt="2019-07-25T07:55:12.623" v="296" actId="1076"/>
        <pc:sldMkLst>
          <pc:docMk/>
          <pc:sldMk cId="3279456953" sldId="647"/>
        </pc:sldMkLst>
        <pc:spChg chg="mod">
          <ac:chgData name="Sara Zarazaga Navarro" userId="3d120633-b5e1-4aa4-9335-407903167109" providerId="ADAL" clId="{28B0D491-6153-45EA-ADF9-DE79171D221A}" dt="2019-07-25T07:54:47.487" v="287" actId="404"/>
          <ac:spMkLst>
            <pc:docMk/>
            <pc:sldMk cId="3279456953" sldId="647"/>
            <ac:spMk id="9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4:53.419" v="288" actId="1035"/>
          <ac:picMkLst>
            <pc:docMk/>
            <pc:sldMk cId="3279456953" sldId="647"/>
            <ac:picMk id="8" creationId="{C0F7DEB2-F7A1-4FF5-A9DE-392A12488008}"/>
          </ac:picMkLst>
        </pc:picChg>
        <pc:picChg chg="mod">
          <ac:chgData name="Sara Zarazaga Navarro" userId="3d120633-b5e1-4aa4-9335-407903167109" providerId="ADAL" clId="{28B0D491-6153-45EA-ADF9-DE79171D221A}" dt="2019-07-25T07:55:12.623" v="296" actId="1076"/>
          <ac:picMkLst>
            <pc:docMk/>
            <pc:sldMk cId="3279456953" sldId="647"/>
            <ac:picMk id="35" creationId="{1771986A-9DE3-4AEB-A28D-79ECEA42ED17}"/>
          </ac:picMkLst>
        </pc:picChg>
        <pc:picChg chg="mod">
          <ac:chgData name="Sara Zarazaga Navarro" userId="3d120633-b5e1-4aa4-9335-407903167109" providerId="ADAL" clId="{28B0D491-6153-45EA-ADF9-DE79171D221A}" dt="2019-07-25T07:55:09.569" v="295" actId="1076"/>
          <ac:picMkLst>
            <pc:docMk/>
            <pc:sldMk cId="3279456953" sldId="647"/>
            <ac:picMk id="37" creationId="{D0636CE4-44A7-413C-8197-AB806C5D9304}"/>
          </ac:picMkLst>
        </pc:picChg>
      </pc:sldChg>
      <pc:sldChg chg="addSp delSp modSp">
        <pc:chgData name="Sara Zarazaga Navarro" userId="3d120633-b5e1-4aa4-9335-407903167109" providerId="ADAL" clId="{28B0D491-6153-45EA-ADF9-DE79171D221A}" dt="2019-07-25T08:25:46.362" v="1920" actId="404"/>
        <pc:sldMkLst>
          <pc:docMk/>
          <pc:sldMk cId="2736617663" sldId="660"/>
        </pc:sldMkLst>
        <pc:graphicFrameChg chg="add del mod modGraphic">
          <ac:chgData name="Sara Zarazaga Navarro" userId="3d120633-b5e1-4aa4-9335-407903167109" providerId="ADAL" clId="{28B0D491-6153-45EA-ADF9-DE79171D221A}" dt="2019-07-25T07:45:36.801" v="118" actId="478"/>
          <ac:graphicFrameMkLst>
            <pc:docMk/>
            <pc:sldMk cId="2736617663" sldId="660"/>
            <ac:graphicFrameMk id="3" creationId="{F0B2E54C-061F-4BF3-8719-0951357319E4}"/>
          </ac:graphicFrameMkLst>
        </pc:graphicFrameChg>
        <pc:graphicFrameChg chg="add mod modGraphic">
          <ac:chgData name="Sara Zarazaga Navarro" userId="3d120633-b5e1-4aa4-9335-407903167109" providerId="ADAL" clId="{28B0D491-6153-45EA-ADF9-DE79171D221A}" dt="2019-07-25T08:25:46.362" v="1920" actId="404"/>
          <ac:graphicFrameMkLst>
            <pc:docMk/>
            <pc:sldMk cId="2736617663" sldId="660"/>
            <ac:graphicFrameMk id="9" creationId="{9A2100C9-8AFD-446A-9ED8-E5AA6D9A0093}"/>
          </ac:graphicFrameMkLst>
        </pc:graphicFrameChg>
        <pc:picChg chg="del mod">
          <ac:chgData name="Sara Zarazaga Navarro" userId="3d120633-b5e1-4aa4-9335-407903167109" providerId="ADAL" clId="{28B0D491-6153-45EA-ADF9-DE79171D221A}" dt="2019-07-25T08:24:24.981" v="1899" actId="478"/>
          <ac:picMkLst>
            <pc:docMk/>
            <pc:sldMk cId="2736617663" sldId="660"/>
            <ac:picMk id="2" creationId="{7195AB71-EBDE-43AC-BB9A-93635290B11E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13.531" v="267" actId="1036"/>
        <pc:sldMkLst>
          <pc:docMk/>
          <pc:sldMk cId="1119105056" sldId="661"/>
        </pc:sldMkLst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2:57.606" v="6" actId="207"/>
          <ac:spMkLst>
            <pc:docMk/>
            <pc:sldMk cId="1119105056" sldId="661"/>
            <ac:spMk id="13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09.658" v="277" actId="1036"/>
        <pc:sldMkLst>
          <pc:docMk/>
          <pc:sldMk cId="4028455007" sldId="662"/>
        </pc:sldMkLst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40.477" v="285" actId="1036"/>
        <pc:sldMkLst>
          <pc:docMk/>
          <pc:sldMk cId="4194379093" sldId="663"/>
        </pc:sldMkLst>
        <pc:spChg chg="mod">
          <ac:chgData name="Sara Zarazaga Navarro" userId="3d120633-b5e1-4aa4-9335-407903167109" providerId="ADAL" clId="{28B0D491-6153-45EA-ADF9-DE79171D221A}" dt="2019-07-25T07:28:42.375" v="75" actId="207"/>
          <ac:spMkLst>
            <pc:docMk/>
            <pc:sldMk cId="4194379093" sldId="663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4:40.477" v="285" actId="1036"/>
          <ac:spMkLst>
            <pc:docMk/>
            <pc:sldMk cId="4194379093" sldId="663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4:40.477" v="285" actId="1036"/>
          <ac:cxnSpMkLst>
            <pc:docMk/>
            <pc:sldMk cId="4194379093" sldId="663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32.289" v="369" actId="1036"/>
        <pc:sldMkLst>
          <pc:docMk/>
          <pc:sldMk cId="4036771584" sldId="664"/>
        </pc:sldMkLst>
        <pc:spChg chg="mod">
          <ac:chgData name="Sara Zarazaga Navarro" userId="3d120633-b5e1-4aa4-9335-407903167109" providerId="ADAL" clId="{28B0D491-6153-45EA-ADF9-DE79171D221A}" dt="2019-07-25T07:31:03.245" v="98" actId="207"/>
          <ac:spMkLst>
            <pc:docMk/>
            <pc:sldMk cId="4036771584" sldId="664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9:32.289" v="369" actId="1036"/>
          <ac:cxnSpMkLst>
            <pc:docMk/>
            <pc:sldMk cId="4036771584" sldId="664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51.378" v="376" actId="1036"/>
        <pc:sldMkLst>
          <pc:docMk/>
          <pc:sldMk cId="3372930952" sldId="665"/>
        </pc:sldMkLst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1:35.361" v="412" actId="1076"/>
        <pc:sldMkLst>
          <pc:docMk/>
          <pc:sldMk cId="743758349" sldId="666"/>
        </pc:sldMkLst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35.361" v="412" actId="1076"/>
          <ac:spMkLst>
            <pc:docMk/>
            <pc:sldMk cId="743758349" sldId="666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3:00.540" v="438" actId="1076"/>
        <pc:sldMkLst>
          <pc:docMk/>
          <pc:sldMk cId="391706184" sldId="667"/>
        </pc:sldMkLst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2" creationId="{00000000-0000-0000-0000-000000000000}"/>
          </ac:spMkLst>
        </pc:spChg>
      </pc:sldChg>
      <pc:sldMasterChg chg="delSp modSp">
        <pc:chgData name="Sara Zarazaga Navarro" userId="3d120633-b5e1-4aa4-9335-407903167109" providerId="ADAL" clId="{28B0D491-6153-45EA-ADF9-DE79171D221A}" dt="2019-07-25T07:24:18.074" v="22" actId="478"/>
        <pc:sldMasterMkLst>
          <pc:docMk/>
          <pc:sldMasterMk cId="0" sldId="2147483651"/>
        </pc:sldMasterMkLst>
        <pc:grpChg chg="del mod">
          <ac:chgData name="Sara Zarazaga Navarro" userId="3d120633-b5e1-4aa4-9335-407903167109" providerId="ADAL" clId="{28B0D491-6153-45EA-ADF9-DE79171D221A}" dt="2019-07-25T07:24:18.074" v="22" actId="478"/>
          <ac:grpSpMkLst>
            <pc:docMk/>
            <pc:sldMasterMk cId="0" sldId="2147483651"/>
            <ac:grpSpMk id="7" creationId="{00000000-0000-0000-0000-000000000000}"/>
          </ac:grpSpMkLst>
        </pc:gr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A-40E4-9797-10E46E4B3723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AA-40E4-9797-10E46E4B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080576"/>
        <c:axId val="276270464"/>
      </c:lineChart>
      <c:dateAx>
        <c:axId val="277080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270464"/>
        <c:crosses val="autoZero"/>
        <c:auto val="1"/>
        <c:lblOffset val="100"/>
        <c:baseTimeUnit val="months"/>
      </c:dateAx>
      <c:valAx>
        <c:axId val="27627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708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C-461E-94A8-14B90285D5DE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C-461E-94A8-14B90285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4464"/>
        <c:axId val="276046400"/>
      </c:lineChart>
      <c:dateAx>
        <c:axId val="27673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6400"/>
        <c:crosses val="autoZero"/>
        <c:auto val="1"/>
        <c:lblOffset val="100"/>
        <c:baseTimeUnit val="months"/>
      </c:dateAx>
      <c:valAx>
        <c:axId val="2760464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4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5-4B9C-9C6E-F71F3CB36C3C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1'!$S$7:$S$16</c:f>
              <c:numCache>
                <c:formatCode>#,##0</c:formatCode>
                <c:ptCount val="10"/>
                <c:pt idx="0">
                  <c:v>1220</c:v>
                </c:pt>
                <c:pt idx="1">
                  <c:v>1640</c:v>
                </c:pt>
                <c:pt idx="2">
                  <c:v>1380</c:v>
                </c:pt>
                <c:pt idx="3">
                  <c:v>3230</c:v>
                </c:pt>
                <c:pt idx="4">
                  <c:v>2580</c:v>
                </c:pt>
                <c:pt idx="5">
                  <c:v>1840</c:v>
                </c:pt>
                <c:pt idx="6">
                  <c:v>2430</c:v>
                </c:pt>
                <c:pt idx="7">
                  <c:v>1980</c:v>
                </c:pt>
                <c:pt idx="8">
                  <c:v>2790</c:v>
                </c:pt>
                <c:pt idx="9">
                  <c:v>3080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5-4B9C-9C6E-F71F3CB3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5488"/>
        <c:axId val="276048128"/>
      </c:lineChart>
      <c:dateAx>
        <c:axId val="27673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8128"/>
        <c:crosses val="autoZero"/>
        <c:auto val="1"/>
        <c:lblOffset val="100"/>
        <c:baseTimeUnit val="months"/>
      </c:dateAx>
      <c:valAx>
        <c:axId val="27604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E974-0A86-4953-B75F-7D8121DA1D1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C66202F-84FF-4136-BEC8-9F30517D8044}">
      <dgm:prSet phldrT="[Texto]" custT="1"/>
      <dgm:spPr>
        <a:solidFill>
          <a:srgbClr val="008595"/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Further causes for baseline adjustment</a:t>
          </a:r>
          <a:endParaRPr lang="en-GB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F2BDF-6924-4A13-A1C9-17AD4C63437E}" type="parTrans" cxnId="{C017AA88-251D-491F-ABB5-275D6ABFCD6D}">
      <dgm:prSet/>
      <dgm:spPr/>
      <dgm:t>
        <a:bodyPr/>
        <a:lstStyle/>
        <a:p>
          <a:endParaRPr lang="es-ES"/>
        </a:p>
      </dgm:t>
    </dgm:pt>
    <dgm:pt modelId="{58952584-8018-46E8-BFF3-A13A5E597473}" type="sibTrans" cxnId="{C017AA88-251D-491F-ABB5-275D6ABFCD6D}">
      <dgm:prSet/>
      <dgm:spPr/>
      <dgm:t>
        <a:bodyPr/>
        <a:lstStyle/>
        <a:p>
          <a:endParaRPr lang="es-ES"/>
        </a:p>
      </dgm:t>
    </dgm:pt>
    <dgm:pt modelId="{8E1C688D-2C22-4C8B-BE72-8B4493E5CF3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Other Energy Sources</a:t>
          </a:r>
        </a:p>
      </dgm:t>
    </dgm:pt>
    <dgm:pt modelId="{65D1CBD0-3F2D-4FA8-882B-618307AD66B8}" type="parTrans" cxnId="{CD0E52C6-72B4-457B-8849-0D139ADAD9CF}">
      <dgm:prSet/>
      <dgm:spPr/>
      <dgm:t>
        <a:bodyPr/>
        <a:lstStyle/>
        <a:p>
          <a:endParaRPr lang="es-ES"/>
        </a:p>
      </dgm:t>
    </dgm:pt>
    <dgm:pt modelId="{A1E45243-25B5-42C6-9AE3-D4A2A01857E3}" type="sibTrans" cxnId="{CD0E52C6-72B4-457B-8849-0D139ADAD9CF}">
      <dgm:prSet/>
      <dgm:spPr/>
      <dgm:t>
        <a:bodyPr/>
        <a:lstStyle/>
        <a:p>
          <a:endParaRPr lang="es-ES"/>
        </a:p>
      </dgm:t>
    </dgm:pt>
    <dgm:pt modelId="{F6184915-76ED-4C47-98C4-39C0AAC5ECC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Better availability (more measuring points) and frequency of the data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F213E-44E6-4677-9239-A7250E8DE21F}" type="parTrans" cxnId="{F5E6FD0A-8FC2-4011-96E4-B6F42964EFEA}">
      <dgm:prSet/>
      <dgm:spPr/>
      <dgm:t>
        <a:bodyPr/>
        <a:lstStyle/>
        <a:p>
          <a:endParaRPr lang="es-ES"/>
        </a:p>
      </dgm:t>
    </dgm:pt>
    <dgm:pt modelId="{CD450CDE-9DFE-4381-8AFB-CDBC6EB55FD5}" type="sibTrans" cxnId="{F5E6FD0A-8FC2-4011-96E4-B6F42964EFEA}">
      <dgm:prSet/>
      <dgm:spPr/>
      <dgm:t>
        <a:bodyPr/>
        <a:lstStyle/>
        <a:p>
          <a:endParaRPr lang="es-ES"/>
        </a:p>
      </dgm:t>
    </dgm:pt>
    <dgm:pt modelId="{1FA0CF2A-2BA2-4856-9FB8-AA10A37E83A0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Energy targets relating to a year other than that of the baseline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EA84B-8327-4342-8A50-0893DD2DAEE2}" type="parTrans" cxnId="{E4E4A3A7-17D8-4DE4-B0EF-BEC2AC7D37C0}">
      <dgm:prSet/>
      <dgm:spPr/>
      <dgm:t>
        <a:bodyPr/>
        <a:lstStyle/>
        <a:p>
          <a:endParaRPr lang="es-ES"/>
        </a:p>
      </dgm:t>
    </dgm:pt>
    <dgm:pt modelId="{770A5913-A9B7-4352-9595-BFE1D20ED55A}" type="sibTrans" cxnId="{E4E4A3A7-17D8-4DE4-B0EF-BEC2AC7D37C0}">
      <dgm:prSet/>
      <dgm:spPr/>
      <dgm:t>
        <a:bodyPr/>
        <a:lstStyle/>
        <a:p>
          <a:endParaRPr lang="es-ES"/>
        </a:p>
      </dgm:t>
    </dgm:pt>
    <dgm:pt modelId="{7539F0E9-84D3-45AB-B209-6DE878B96CC9}" type="pres">
      <dgm:prSet presAssocID="{4030E974-0A86-4953-B75F-7D8121DA1D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73C116-3D4F-4447-9EE7-97F3BBA7F166}" type="pres">
      <dgm:prSet presAssocID="{4C66202F-84FF-4136-BEC8-9F30517D8044}" presName="root1" presStyleCnt="0"/>
      <dgm:spPr/>
    </dgm:pt>
    <dgm:pt modelId="{A3CA7013-9586-4124-9062-53FABAFE6DFA}" type="pres">
      <dgm:prSet presAssocID="{4C66202F-84FF-4136-BEC8-9F30517D8044}" presName="LevelOneTextNode" presStyleLbl="node0" presStyleIdx="0" presStyleCnt="1" custLinFactNeighborX="-3357">
        <dgm:presLayoutVars>
          <dgm:chPref val="3"/>
        </dgm:presLayoutVars>
      </dgm:prSet>
      <dgm:spPr/>
    </dgm:pt>
    <dgm:pt modelId="{B14C736A-3138-429C-9CA7-97AF3D0F9AEB}" type="pres">
      <dgm:prSet presAssocID="{4C66202F-84FF-4136-BEC8-9F30517D8044}" presName="level2hierChild" presStyleCnt="0"/>
      <dgm:spPr/>
    </dgm:pt>
    <dgm:pt modelId="{598DAEC1-354D-4017-AA31-5443D9B0211C}" type="pres">
      <dgm:prSet presAssocID="{65D1CBD0-3F2D-4FA8-882B-618307AD66B8}" presName="conn2-1" presStyleLbl="parChTrans1D2" presStyleIdx="0" presStyleCnt="3"/>
      <dgm:spPr/>
    </dgm:pt>
    <dgm:pt modelId="{6AA52326-88E6-4F85-AADA-3E1D19519745}" type="pres">
      <dgm:prSet presAssocID="{65D1CBD0-3F2D-4FA8-882B-618307AD66B8}" presName="connTx" presStyleLbl="parChTrans1D2" presStyleIdx="0" presStyleCnt="3"/>
      <dgm:spPr/>
    </dgm:pt>
    <dgm:pt modelId="{3DBFC4A4-CCF5-4754-9677-719EEE16543A}" type="pres">
      <dgm:prSet presAssocID="{8E1C688D-2C22-4C8B-BE72-8B4493E5CF33}" presName="root2" presStyleCnt="0"/>
      <dgm:spPr/>
    </dgm:pt>
    <dgm:pt modelId="{2E9AC13D-CCF4-48FF-843B-DAAE47EDF889}" type="pres">
      <dgm:prSet presAssocID="{8E1C688D-2C22-4C8B-BE72-8B4493E5CF33}" presName="LevelTwoTextNode" presStyleLbl="node2" presStyleIdx="0" presStyleCnt="3" custScaleX="106566">
        <dgm:presLayoutVars>
          <dgm:chPref val="3"/>
        </dgm:presLayoutVars>
      </dgm:prSet>
      <dgm:spPr/>
    </dgm:pt>
    <dgm:pt modelId="{30D28A43-E2BC-4467-8737-15B72D711C67}" type="pres">
      <dgm:prSet presAssocID="{8E1C688D-2C22-4C8B-BE72-8B4493E5CF33}" presName="level3hierChild" presStyleCnt="0"/>
      <dgm:spPr/>
    </dgm:pt>
    <dgm:pt modelId="{D4722A98-A904-46F4-9049-A99916CF3396}" type="pres">
      <dgm:prSet presAssocID="{513F213E-44E6-4677-9239-A7250E8DE21F}" presName="conn2-1" presStyleLbl="parChTrans1D2" presStyleIdx="1" presStyleCnt="3"/>
      <dgm:spPr/>
    </dgm:pt>
    <dgm:pt modelId="{3BD0F16F-1FB8-4137-83F5-EAE6DA1DDB36}" type="pres">
      <dgm:prSet presAssocID="{513F213E-44E6-4677-9239-A7250E8DE21F}" presName="connTx" presStyleLbl="parChTrans1D2" presStyleIdx="1" presStyleCnt="3"/>
      <dgm:spPr/>
    </dgm:pt>
    <dgm:pt modelId="{F0B35B05-9244-4361-B5B9-C4857D76D3AD}" type="pres">
      <dgm:prSet presAssocID="{F6184915-76ED-4C47-98C4-39C0AAC5ECC2}" presName="root2" presStyleCnt="0"/>
      <dgm:spPr/>
    </dgm:pt>
    <dgm:pt modelId="{FFFD40FF-CD9B-4377-8C7B-9D179C17E79B}" type="pres">
      <dgm:prSet presAssocID="{F6184915-76ED-4C47-98C4-39C0AAC5ECC2}" presName="LevelTwoTextNode" presStyleLbl="node2" presStyleIdx="1" presStyleCnt="3" custScaleX="107787" custLinFactNeighborX="-907">
        <dgm:presLayoutVars>
          <dgm:chPref val="3"/>
        </dgm:presLayoutVars>
      </dgm:prSet>
      <dgm:spPr/>
    </dgm:pt>
    <dgm:pt modelId="{700E9916-B061-4B9D-876D-5BD7657B93E9}" type="pres">
      <dgm:prSet presAssocID="{F6184915-76ED-4C47-98C4-39C0AAC5ECC2}" presName="level3hierChild" presStyleCnt="0"/>
      <dgm:spPr/>
    </dgm:pt>
    <dgm:pt modelId="{D608A4CD-BF26-4BCD-A3A0-8EC2CF256905}" type="pres">
      <dgm:prSet presAssocID="{01BEA84B-8327-4342-8A50-0893DD2DAEE2}" presName="conn2-1" presStyleLbl="parChTrans1D2" presStyleIdx="2" presStyleCnt="3"/>
      <dgm:spPr/>
    </dgm:pt>
    <dgm:pt modelId="{24ED322B-BD30-4C9A-A838-7BE5D1DCA504}" type="pres">
      <dgm:prSet presAssocID="{01BEA84B-8327-4342-8A50-0893DD2DAEE2}" presName="connTx" presStyleLbl="parChTrans1D2" presStyleIdx="2" presStyleCnt="3"/>
      <dgm:spPr/>
    </dgm:pt>
    <dgm:pt modelId="{30F304AC-A442-4646-A69F-76764A5BCF1F}" type="pres">
      <dgm:prSet presAssocID="{1FA0CF2A-2BA2-4856-9FB8-AA10A37E83A0}" presName="root2" presStyleCnt="0"/>
      <dgm:spPr/>
    </dgm:pt>
    <dgm:pt modelId="{94C9CAC6-401E-4FD7-BF97-0A51B1CCA386}" type="pres">
      <dgm:prSet presAssocID="{1FA0CF2A-2BA2-4856-9FB8-AA10A37E83A0}" presName="LevelTwoTextNode" presStyleLbl="node2" presStyleIdx="2" presStyleCnt="3" custScaleX="107787">
        <dgm:presLayoutVars>
          <dgm:chPref val="3"/>
        </dgm:presLayoutVars>
      </dgm:prSet>
      <dgm:spPr/>
    </dgm:pt>
    <dgm:pt modelId="{896D20C7-7520-4F23-A749-D7FEB5064F1A}" type="pres">
      <dgm:prSet presAssocID="{1FA0CF2A-2BA2-4856-9FB8-AA10A37E83A0}" presName="level3hierChild" presStyleCnt="0"/>
      <dgm:spPr/>
    </dgm:pt>
  </dgm:ptLst>
  <dgm:cxnLst>
    <dgm:cxn modelId="{B40B0209-5566-44A5-9459-3D2FA45FBF81}" type="presOf" srcId="{513F213E-44E6-4677-9239-A7250E8DE21F}" destId="{D4722A98-A904-46F4-9049-A99916CF3396}" srcOrd="0" destOrd="0" presId="urn:microsoft.com/office/officeart/2008/layout/HorizontalMultiLevelHierarchy"/>
    <dgm:cxn modelId="{F5E6FD0A-8FC2-4011-96E4-B6F42964EFEA}" srcId="{4C66202F-84FF-4136-BEC8-9F30517D8044}" destId="{F6184915-76ED-4C47-98C4-39C0AAC5ECC2}" srcOrd="1" destOrd="0" parTransId="{513F213E-44E6-4677-9239-A7250E8DE21F}" sibTransId="{CD450CDE-9DFE-4381-8AFB-CDBC6EB55FD5}"/>
    <dgm:cxn modelId="{E2934947-FC86-40A6-875F-DC106AE9912E}" type="presOf" srcId="{4C66202F-84FF-4136-BEC8-9F30517D8044}" destId="{A3CA7013-9586-4124-9062-53FABAFE6DFA}" srcOrd="0" destOrd="0" presId="urn:microsoft.com/office/officeart/2008/layout/HorizontalMultiLevelHierarchy"/>
    <dgm:cxn modelId="{38BC6869-965C-4B50-B0DF-BA4E96B39D0E}" type="presOf" srcId="{01BEA84B-8327-4342-8A50-0893DD2DAEE2}" destId="{24ED322B-BD30-4C9A-A838-7BE5D1DCA504}" srcOrd="1" destOrd="0" presId="urn:microsoft.com/office/officeart/2008/layout/HorizontalMultiLevelHierarchy"/>
    <dgm:cxn modelId="{E4099C6C-A040-4CCF-BD3B-E74F9B5CE5DE}" type="presOf" srcId="{8E1C688D-2C22-4C8B-BE72-8B4493E5CF33}" destId="{2E9AC13D-CCF4-48FF-843B-DAAE47EDF889}" srcOrd="0" destOrd="0" presId="urn:microsoft.com/office/officeart/2008/layout/HorizontalMultiLevelHierarchy"/>
    <dgm:cxn modelId="{08E4D353-4EA8-47F5-849D-95A0548056A9}" type="presOf" srcId="{65D1CBD0-3F2D-4FA8-882B-618307AD66B8}" destId="{598DAEC1-354D-4017-AA31-5443D9B0211C}" srcOrd="0" destOrd="0" presId="urn:microsoft.com/office/officeart/2008/layout/HorizontalMultiLevelHierarchy"/>
    <dgm:cxn modelId="{C017AA88-251D-491F-ABB5-275D6ABFCD6D}" srcId="{4030E974-0A86-4953-B75F-7D8121DA1D18}" destId="{4C66202F-84FF-4136-BEC8-9F30517D8044}" srcOrd="0" destOrd="0" parTransId="{6D1F2BDF-6924-4A13-A1C9-17AD4C63437E}" sibTransId="{58952584-8018-46E8-BFF3-A13A5E597473}"/>
    <dgm:cxn modelId="{E4E4A3A7-17D8-4DE4-B0EF-BEC2AC7D37C0}" srcId="{4C66202F-84FF-4136-BEC8-9F30517D8044}" destId="{1FA0CF2A-2BA2-4856-9FB8-AA10A37E83A0}" srcOrd="2" destOrd="0" parTransId="{01BEA84B-8327-4342-8A50-0893DD2DAEE2}" sibTransId="{770A5913-A9B7-4352-9595-BFE1D20ED55A}"/>
    <dgm:cxn modelId="{3EA4E9C2-4F15-454D-8E8E-996F0A3EE9F5}" type="presOf" srcId="{4030E974-0A86-4953-B75F-7D8121DA1D18}" destId="{7539F0E9-84D3-45AB-B209-6DE878B96CC9}" srcOrd="0" destOrd="0" presId="urn:microsoft.com/office/officeart/2008/layout/HorizontalMultiLevelHierarchy"/>
    <dgm:cxn modelId="{CD0E52C6-72B4-457B-8849-0D139ADAD9CF}" srcId="{4C66202F-84FF-4136-BEC8-9F30517D8044}" destId="{8E1C688D-2C22-4C8B-BE72-8B4493E5CF33}" srcOrd="0" destOrd="0" parTransId="{65D1CBD0-3F2D-4FA8-882B-618307AD66B8}" sibTransId="{A1E45243-25B5-42C6-9AE3-D4A2A01857E3}"/>
    <dgm:cxn modelId="{E78B45DD-A6CC-418B-945D-A8E547D8C39E}" type="presOf" srcId="{01BEA84B-8327-4342-8A50-0893DD2DAEE2}" destId="{D608A4CD-BF26-4BCD-A3A0-8EC2CF256905}" srcOrd="0" destOrd="0" presId="urn:microsoft.com/office/officeart/2008/layout/HorizontalMultiLevelHierarchy"/>
    <dgm:cxn modelId="{1F1B04E5-2EA6-46A6-8E80-FA2242A0ACCF}" type="presOf" srcId="{F6184915-76ED-4C47-98C4-39C0AAC5ECC2}" destId="{FFFD40FF-CD9B-4377-8C7B-9D179C17E79B}" srcOrd="0" destOrd="0" presId="urn:microsoft.com/office/officeart/2008/layout/HorizontalMultiLevelHierarchy"/>
    <dgm:cxn modelId="{130C00EF-C13A-4116-9C97-8432CE3B8087}" type="presOf" srcId="{65D1CBD0-3F2D-4FA8-882B-618307AD66B8}" destId="{6AA52326-88E6-4F85-AADA-3E1D19519745}" srcOrd="1" destOrd="0" presId="urn:microsoft.com/office/officeart/2008/layout/HorizontalMultiLevelHierarchy"/>
    <dgm:cxn modelId="{5152A9FC-D7F4-4BA8-AF09-5DC907C5D9C7}" type="presOf" srcId="{513F213E-44E6-4677-9239-A7250E8DE21F}" destId="{3BD0F16F-1FB8-4137-83F5-EAE6DA1DDB36}" srcOrd="1" destOrd="0" presId="urn:microsoft.com/office/officeart/2008/layout/HorizontalMultiLevelHierarchy"/>
    <dgm:cxn modelId="{BEEBC1FC-7258-4C73-938A-1DE4153FE7E9}" type="presOf" srcId="{1FA0CF2A-2BA2-4856-9FB8-AA10A37E83A0}" destId="{94C9CAC6-401E-4FD7-BF97-0A51B1CCA386}" srcOrd="0" destOrd="0" presId="urn:microsoft.com/office/officeart/2008/layout/HorizontalMultiLevelHierarchy"/>
    <dgm:cxn modelId="{9D38BAF0-B6D3-41C0-87F4-19BBE843BB2B}" type="presParOf" srcId="{7539F0E9-84D3-45AB-B209-6DE878B96CC9}" destId="{CC73C116-3D4F-4447-9EE7-97F3BBA7F166}" srcOrd="0" destOrd="0" presId="urn:microsoft.com/office/officeart/2008/layout/HorizontalMultiLevelHierarchy"/>
    <dgm:cxn modelId="{FE1F71F5-5FFC-48D3-95DE-51B63208C9C0}" type="presParOf" srcId="{CC73C116-3D4F-4447-9EE7-97F3BBA7F166}" destId="{A3CA7013-9586-4124-9062-53FABAFE6DFA}" srcOrd="0" destOrd="0" presId="urn:microsoft.com/office/officeart/2008/layout/HorizontalMultiLevelHierarchy"/>
    <dgm:cxn modelId="{43B32FF6-E022-4A0D-AB37-CD4383089CEA}" type="presParOf" srcId="{CC73C116-3D4F-4447-9EE7-97F3BBA7F166}" destId="{B14C736A-3138-429C-9CA7-97AF3D0F9AEB}" srcOrd="1" destOrd="0" presId="urn:microsoft.com/office/officeart/2008/layout/HorizontalMultiLevelHierarchy"/>
    <dgm:cxn modelId="{75829834-5F78-4B98-8214-C7CFA4943A4D}" type="presParOf" srcId="{B14C736A-3138-429C-9CA7-97AF3D0F9AEB}" destId="{598DAEC1-354D-4017-AA31-5443D9B0211C}" srcOrd="0" destOrd="0" presId="urn:microsoft.com/office/officeart/2008/layout/HorizontalMultiLevelHierarchy"/>
    <dgm:cxn modelId="{BD626022-3CBA-4431-961A-33AC7F7573FA}" type="presParOf" srcId="{598DAEC1-354D-4017-AA31-5443D9B0211C}" destId="{6AA52326-88E6-4F85-AADA-3E1D19519745}" srcOrd="0" destOrd="0" presId="urn:microsoft.com/office/officeart/2008/layout/HorizontalMultiLevelHierarchy"/>
    <dgm:cxn modelId="{5AAA0FE8-88C4-48FA-96CD-4449B47EBE80}" type="presParOf" srcId="{B14C736A-3138-429C-9CA7-97AF3D0F9AEB}" destId="{3DBFC4A4-CCF5-4754-9677-719EEE16543A}" srcOrd="1" destOrd="0" presId="urn:microsoft.com/office/officeart/2008/layout/HorizontalMultiLevelHierarchy"/>
    <dgm:cxn modelId="{5FD95CD4-B670-470C-9141-AB7F51E737D8}" type="presParOf" srcId="{3DBFC4A4-CCF5-4754-9677-719EEE16543A}" destId="{2E9AC13D-CCF4-48FF-843B-DAAE47EDF889}" srcOrd="0" destOrd="0" presId="urn:microsoft.com/office/officeart/2008/layout/HorizontalMultiLevelHierarchy"/>
    <dgm:cxn modelId="{72B49DF0-E040-49F5-9604-D38A9B940504}" type="presParOf" srcId="{3DBFC4A4-CCF5-4754-9677-719EEE16543A}" destId="{30D28A43-E2BC-4467-8737-15B72D711C67}" srcOrd="1" destOrd="0" presId="urn:microsoft.com/office/officeart/2008/layout/HorizontalMultiLevelHierarchy"/>
    <dgm:cxn modelId="{D186D069-12D0-43D2-867F-02B97EA31F79}" type="presParOf" srcId="{B14C736A-3138-429C-9CA7-97AF3D0F9AEB}" destId="{D4722A98-A904-46F4-9049-A99916CF3396}" srcOrd="2" destOrd="0" presId="urn:microsoft.com/office/officeart/2008/layout/HorizontalMultiLevelHierarchy"/>
    <dgm:cxn modelId="{D53133D0-3137-47A5-B106-6793FC6E88BF}" type="presParOf" srcId="{D4722A98-A904-46F4-9049-A99916CF3396}" destId="{3BD0F16F-1FB8-4137-83F5-EAE6DA1DDB36}" srcOrd="0" destOrd="0" presId="urn:microsoft.com/office/officeart/2008/layout/HorizontalMultiLevelHierarchy"/>
    <dgm:cxn modelId="{2D00CB50-A6D6-486C-9F7C-4B325C774ACE}" type="presParOf" srcId="{B14C736A-3138-429C-9CA7-97AF3D0F9AEB}" destId="{F0B35B05-9244-4361-B5B9-C4857D76D3AD}" srcOrd="3" destOrd="0" presId="urn:microsoft.com/office/officeart/2008/layout/HorizontalMultiLevelHierarchy"/>
    <dgm:cxn modelId="{31D6A6C3-868C-4A0A-A479-C007FE2BFB1B}" type="presParOf" srcId="{F0B35B05-9244-4361-B5B9-C4857D76D3AD}" destId="{FFFD40FF-CD9B-4377-8C7B-9D179C17E79B}" srcOrd="0" destOrd="0" presId="urn:microsoft.com/office/officeart/2008/layout/HorizontalMultiLevelHierarchy"/>
    <dgm:cxn modelId="{35D11924-CBE4-4854-B75C-5F475D713D1D}" type="presParOf" srcId="{F0B35B05-9244-4361-B5B9-C4857D76D3AD}" destId="{700E9916-B061-4B9D-876D-5BD7657B93E9}" srcOrd="1" destOrd="0" presId="urn:microsoft.com/office/officeart/2008/layout/HorizontalMultiLevelHierarchy"/>
    <dgm:cxn modelId="{6955CA63-0B6C-44BC-8CA7-FED596691A18}" type="presParOf" srcId="{B14C736A-3138-429C-9CA7-97AF3D0F9AEB}" destId="{D608A4CD-BF26-4BCD-A3A0-8EC2CF256905}" srcOrd="4" destOrd="0" presId="urn:microsoft.com/office/officeart/2008/layout/HorizontalMultiLevelHierarchy"/>
    <dgm:cxn modelId="{16D139BD-DED2-4C0B-8B71-FA09405C0C2E}" type="presParOf" srcId="{D608A4CD-BF26-4BCD-A3A0-8EC2CF256905}" destId="{24ED322B-BD30-4C9A-A838-7BE5D1DCA504}" srcOrd="0" destOrd="0" presId="urn:microsoft.com/office/officeart/2008/layout/HorizontalMultiLevelHierarchy"/>
    <dgm:cxn modelId="{4373B554-B1FA-490D-8D5D-D8B4FD752BEC}" type="presParOf" srcId="{B14C736A-3138-429C-9CA7-97AF3D0F9AEB}" destId="{30F304AC-A442-4646-A69F-76764A5BCF1F}" srcOrd="5" destOrd="0" presId="urn:microsoft.com/office/officeart/2008/layout/HorizontalMultiLevelHierarchy"/>
    <dgm:cxn modelId="{054BACFF-0D89-42FF-B900-64F2474819E9}" type="presParOf" srcId="{30F304AC-A442-4646-A69F-76764A5BCF1F}" destId="{94C9CAC6-401E-4FD7-BF97-0A51B1CCA386}" srcOrd="0" destOrd="0" presId="urn:microsoft.com/office/officeart/2008/layout/HorizontalMultiLevelHierarchy"/>
    <dgm:cxn modelId="{76EFD3CE-E0DD-4D37-BEFA-C3717CEEC943}" type="presParOf" srcId="{30F304AC-A442-4646-A69F-76764A5BCF1F}" destId="{896D20C7-7520-4F23-A749-D7FEB5064F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A4CD-BF26-4BCD-A3A0-8EC2CF256905}">
      <dsp:nvSpPr>
        <dsp:cNvPr id="0" name=""/>
        <dsp:cNvSpPr/>
      </dsp:nvSpPr>
      <dsp:spPr>
        <a:xfrm>
          <a:off x="2151841" y="2411110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899" y="0"/>
              </a:lnTo>
              <a:lnTo>
                <a:pt x="315899" y="1145277"/>
              </a:lnTo>
              <a:lnTo>
                <a:pt x="631799" y="11452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2951048"/>
        <a:ext cx="65399" cy="65399"/>
      </dsp:txXfrm>
    </dsp:sp>
    <dsp:sp modelId="{D4722A98-A904-46F4-9049-A99916CF3396}">
      <dsp:nvSpPr>
        <dsp:cNvPr id="0" name=""/>
        <dsp:cNvSpPr/>
      </dsp:nvSpPr>
      <dsp:spPr>
        <a:xfrm>
          <a:off x="2151841" y="2365390"/>
          <a:ext cx="604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4541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8998" y="2395996"/>
        <a:ext cx="30227" cy="30227"/>
      </dsp:txXfrm>
    </dsp:sp>
    <dsp:sp modelId="{598DAEC1-354D-4017-AA31-5443D9B0211C}">
      <dsp:nvSpPr>
        <dsp:cNvPr id="0" name=""/>
        <dsp:cNvSpPr/>
      </dsp:nvSpPr>
      <dsp:spPr>
        <a:xfrm>
          <a:off x="2151841" y="1265832"/>
          <a:ext cx="631799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1145277"/>
              </a:moveTo>
              <a:lnTo>
                <a:pt x="315899" y="1145277"/>
              </a:lnTo>
              <a:lnTo>
                <a:pt x="315899" y="0"/>
              </a:lnTo>
              <a:lnTo>
                <a:pt x="63179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35041" y="1805771"/>
        <a:ext cx="65399" cy="65399"/>
      </dsp:txXfrm>
    </dsp:sp>
    <dsp:sp modelId="{A3CA7013-9586-4124-9062-53FABAFE6DFA}">
      <dsp:nvSpPr>
        <dsp:cNvPr id="0" name=""/>
        <dsp:cNvSpPr/>
      </dsp:nvSpPr>
      <dsp:spPr>
        <a:xfrm rot="16200000">
          <a:off x="-717379" y="1952999"/>
          <a:ext cx="4822220" cy="916221"/>
        </a:xfrm>
        <a:prstGeom prst="rect">
          <a:avLst/>
        </a:prstGeom>
        <a:solidFill>
          <a:srgbClr val="00859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Further causes for baseline adjustment</a:t>
          </a:r>
          <a:endParaRPr lang="en-GB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717379" y="1952999"/>
        <a:ext cx="4822220" cy="916221"/>
      </dsp:txXfrm>
    </dsp:sp>
    <dsp:sp modelId="{2E9AC13D-CCF4-48FF-843B-DAAE47EDF889}">
      <dsp:nvSpPr>
        <dsp:cNvPr id="0" name=""/>
        <dsp:cNvSpPr/>
      </dsp:nvSpPr>
      <dsp:spPr>
        <a:xfrm>
          <a:off x="2783640" y="807721"/>
          <a:ext cx="3202529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Other Energy Sources</a:t>
          </a:r>
        </a:p>
      </dsp:txBody>
      <dsp:txXfrm>
        <a:off x="2783640" y="807721"/>
        <a:ext cx="3202529" cy="916221"/>
      </dsp:txXfrm>
    </dsp:sp>
    <dsp:sp modelId="{FFFD40FF-CD9B-4377-8C7B-9D179C17E79B}">
      <dsp:nvSpPr>
        <dsp:cNvPr id="0" name=""/>
        <dsp:cNvSpPr/>
      </dsp:nvSpPr>
      <dsp:spPr>
        <a:xfrm>
          <a:off x="2756383" y="1952999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Better availability (more measuring points) and frequency of the data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6383" y="1952999"/>
        <a:ext cx="3239223" cy="916221"/>
      </dsp:txXfrm>
    </dsp:sp>
    <dsp:sp modelId="{94C9CAC6-401E-4FD7-BF97-0A51B1CCA386}">
      <dsp:nvSpPr>
        <dsp:cNvPr id="0" name=""/>
        <dsp:cNvSpPr/>
      </dsp:nvSpPr>
      <dsp:spPr>
        <a:xfrm>
          <a:off x="2783640" y="3098276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Energy targets relating to a year other than that of the baseline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3640" y="3098276"/>
        <a:ext cx="3239223" cy="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928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C2E9E347-9F5B-4027-9BF7-B1B0E75A02D8}" type="datetimeFigureOut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928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56C84584-D7F7-43F8-BD0F-C6C438C5174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3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4021286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1EC510-CA93-428C-9B66-6EC632F1ADDC}" type="datetime1">
              <a:rPr lang="de-DE"/>
              <a:pPr lvl="0"/>
              <a:t>31.07.2019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709935" y="4861444"/>
            <a:ext cx="5679441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021286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5DB7DA-FBD7-4490-9036-2AE7395137AC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232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Wesentliche Verbraucher:</a:t>
            </a:r>
            <a:r>
              <a:rPr lang="de-DE" baseline="0" dirty="0"/>
              <a:t> Produktion &amp; Druckluft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Produktion: Verbrauch verschiedenen Anlagen zusammengefasst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DL: zentrale Anlage – einfach zum steuern und Messdaten vorhanden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Abbildung in Anlehnung an ISO 50006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1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Kollinearität</a:t>
            </a:r>
            <a:r>
              <a:rPr lang="de-DE" dirty="0"/>
              <a:t>: zwei oder mehrere </a:t>
            </a:r>
            <a:r>
              <a:rPr lang="de-DE" dirty="0" err="1"/>
              <a:t>unabh</a:t>
            </a:r>
            <a:r>
              <a:rPr lang="de-DE" dirty="0"/>
              <a:t>. V ändern sich stets gemeinsam – und</a:t>
            </a:r>
            <a:r>
              <a:rPr lang="de-DE" baseline="0" dirty="0"/>
              <a:t> dann?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761996">
              <a:spcAft>
                <a:spcPts val="700"/>
              </a:spcAft>
              <a:buClr>
                <a:srgbClr val="009A6A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Wie geht man vor?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Anpassung des Zeitraums für die Baseline (Referenzzeitraum)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„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Backcasting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“ 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 statistisches Modell mit Energiedaten aus Berichtszeitraum abbilden und mit Daten aus Referenzzeitraum vergleichen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Modell aus Standard Bedingungen und Leistung mit Energiedaten und relevanten Variablen aus Referenz- und Berichtszeitraum 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510"/>
            <a:ext cx="8640759" cy="4752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79978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  <a:lvl4pPr marL="1562096" marR="0" lvl="3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4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solidFill>
            <a:srgbClr val="1A8B69"/>
          </a:solidFill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chemeClr val="bg1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289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855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919414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 (Hac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</a:defRPr>
            </a:lvl1pPr>
            <a:lvl2pPr marL="714375" indent="-257175">
              <a:buClr>
                <a:schemeClr val="accent5"/>
              </a:buClr>
              <a:buFont typeface="Wingdings" panose="05000000000000000000" pitchFamily="2" charset="2"/>
              <a:buChar char="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5621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222404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844825"/>
            <a:ext cx="8640763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33500" indent="0">
              <a:buClr>
                <a:srgbClr val="009A6A"/>
              </a:buClr>
              <a:buNone/>
              <a:defRPr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36310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1619" y="1052736"/>
            <a:ext cx="4250382" cy="47527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4716463" y="1052735"/>
            <a:ext cx="4248149" cy="475275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277379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716463" y="1844823"/>
            <a:ext cx="4248149" cy="39606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21619" y="1844824"/>
            <a:ext cx="4250381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4402621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8640763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675658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8640763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5747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44829"/>
            <a:ext cx="8640759" cy="3960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44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8640763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9405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4248151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5"/>
            <a:ext cx="4248149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754509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4248151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772815"/>
            <a:ext cx="4248149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22601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6"/>
            <a:ext cx="4248149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424815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525136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2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0" y="188640"/>
            <a:ext cx="9144000" cy="342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5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5838300"/>
            <a:ext cx="3528070" cy="194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Name, Titel und Position im Unternehmen</a:t>
            </a:r>
          </a:p>
        </p:txBody>
      </p:sp>
      <p:sp>
        <p:nvSpPr>
          <p:cNvPr id="7" name="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5634717"/>
            <a:ext cx="3528070" cy="179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Ort, Datum des Vortrags</a:t>
            </a:r>
          </a:p>
        </p:txBody>
      </p:sp>
      <p:sp>
        <p:nvSpPr>
          <p:cNvPr id="6" name="3"/>
          <p:cNvSpPr>
            <a:spLocks noGrp="1"/>
          </p:cNvSpPr>
          <p:nvPr>
            <p:ph type="body" sz="quarter" idx="14" hasCustomPrompt="1"/>
          </p:nvPr>
        </p:nvSpPr>
        <p:spPr>
          <a:xfrm>
            <a:off x="612574" y="4850530"/>
            <a:ext cx="8352039" cy="3006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Art des Zusammentreffens (z.B. Mitgliederversammlung)</a:t>
            </a:r>
          </a:p>
        </p:txBody>
      </p:sp>
      <p:sp>
        <p:nvSpPr>
          <p:cNvPr id="5" name="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562499"/>
            <a:ext cx="8352606" cy="28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Vortrag für den Verband Veranstalter des Vortrages  im Rahmen der</a:t>
            </a:r>
          </a:p>
        </p:txBody>
      </p:sp>
      <p:sp>
        <p:nvSpPr>
          <p:cNvPr id="17" name="1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858955"/>
            <a:ext cx="835305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der Titel des Vortrags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059832" y="6426491"/>
            <a:ext cx="309634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</a:p>
        </p:txBody>
      </p:sp>
    </p:spTree>
    <p:extLst>
      <p:ext uri="{BB962C8B-B14F-4D97-AF65-F5344CB8AC3E}">
        <p14:creationId xmlns:p14="http://schemas.microsoft.com/office/powerpoint/2010/main" val="17134594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21621" y="1052739"/>
            <a:ext cx="4250378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0BE7A8-E012-4043-9584-3658768D2784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422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8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3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285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681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978A97-9115-407A-926C-F380AC990E59}" type="datetime1">
              <a:rPr lang="de-DE" smtClean="0"/>
              <a:t>31.07.2019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21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22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0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2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7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7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1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57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166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33979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0539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97266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8663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88330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rgbClr val="0669B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64B446"/>
              </a:buCl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4064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rgbClr val="009A6A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9A6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Überschrift 1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Überschrift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1724510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9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8640759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64427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8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954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9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5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4010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19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87049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0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8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8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4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8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1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06450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45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9620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65695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5185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9300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62889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772811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009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image" Target="../media/image7.emf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idx="1"/>
          </p:nvPr>
        </p:nvSpPr>
        <p:spPr>
          <a:xfrm>
            <a:off x="50603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49F1CD-1E82-4EF1-896F-31A4AED2894E}" type="datetime1">
              <a:rPr lang="de-DE" smtClean="0"/>
              <a:t>31.07.2019</a:t>
            </a:fld>
            <a:endParaRPr lang="de-DE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39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40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801" r:id="rId11"/>
    <p:sldLayoutId id="2147483802" r:id="rId12"/>
  </p:sldLayoutIdLst>
  <p:hf hdr="0"/>
  <p:txStyles>
    <p:titleStyle>
      <a:lvl1pPr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107504" y="6377315"/>
            <a:ext cx="57606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669B2"/>
                </a:solidFill>
                <a:latin typeface="Calibri" pitchFamily="34" charset="0"/>
                <a:ea typeface="ＭＳ Ｐゴシック" pitchFamily="-10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9pPr>
          </a:lstStyle>
          <a:p>
            <a:pPr algn="l">
              <a:defRPr/>
            </a:pPr>
            <a:fld id="{B23B1552-D6EF-4FEE-AB48-CC40A4143530}" type="slidenum">
              <a:rPr lang="de-DE" altLang="de-DE" sz="1400" smtClean="0"/>
              <a:pPr algn="l">
                <a:defRPr/>
              </a:pPr>
              <a:t>‹Nº›</a:t>
            </a:fld>
            <a:endParaRPr lang="de-DE" altLang="de-DE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395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>
                    <a:lumMod val="65000"/>
                  </a:srgbClr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>
                  <a:lumMod val="65000"/>
                </a:srgbClr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  <a:noFill/>
        </p:spPr>
      </p:pic>
      <p:grpSp>
        <p:nvGrpSpPr>
          <p:cNvPr id="5124" name="Gruppieren 5123"/>
          <p:cNvGrpSpPr/>
          <p:nvPr/>
        </p:nvGrpSpPr>
        <p:grpSpPr>
          <a:xfrm>
            <a:off x="-982314" y="-97628"/>
            <a:ext cx="11349438" cy="7070628"/>
            <a:chOff x="-982314" y="-97628"/>
            <a:chExt cx="11349438" cy="7070628"/>
          </a:xfrm>
        </p:grpSpPr>
        <p:cxnSp>
          <p:nvCxnSpPr>
            <p:cNvPr id="3" name="Gerade Verbindung 2"/>
            <p:cNvCxnSpPr/>
            <p:nvPr userDrawn="1"/>
          </p:nvCxnSpPr>
          <p:spPr>
            <a:xfrm flipH="1">
              <a:off x="-326003" y="580150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0737" y="6885385"/>
              <a:ext cx="0" cy="66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H="1">
              <a:off x="-326003" y="1056143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H="1">
              <a:off x="9287124" y="1056144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H="1">
              <a:off x="9338141" y="5800712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8956676" y="6901279"/>
              <a:ext cx="0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H="1">
              <a:off x="-971550" y="2578651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 userDrawn="1"/>
          </p:nvSpPr>
          <p:spPr>
            <a:xfrm>
              <a:off x="-808386" y="2389282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3" name="Gerade Verbindung 22"/>
            <p:cNvCxnSpPr/>
            <p:nvPr userDrawn="1"/>
          </p:nvCxnSpPr>
          <p:spPr>
            <a:xfrm flipH="1">
              <a:off x="-982314" y="4291415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 userDrawn="1"/>
          </p:nvSpPr>
          <p:spPr>
            <a:xfrm>
              <a:off x="-819150" y="4102046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 flipV="1">
              <a:off x="320737" y="-97628"/>
              <a:ext cx="0" cy="60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955088" y="-97628"/>
              <a:ext cx="0" cy="60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 userDrawn="1"/>
          </p:nvSpPr>
          <p:spPr>
            <a:xfrm>
              <a:off x="9287124" y="1673557"/>
              <a:ext cx="1080000" cy="1260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Gestaltungs- und Platzierungshilfe</a:t>
              </a:r>
            </a:p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Keine Inhalte  außerhalb der </a:t>
              </a:r>
              <a:r>
                <a:rPr lang="de-DE" sz="800" dirty="0">
                  <a:solidFill>
                    <a:srgbClr val="0669B2"/>
                  </a:solidFill>
                  <a:latin typeface="Arial" charset="0"/>
                  <a:ea typeface="ＭＳ Ｐゴシック" pitchFamily="-105" charset="-128"/>
                </a:rPr>
                <a:t>blauen </a:t>
              </a: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Striche platzieren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 flipV="1">
              <a:off x="3053680" y="-87533"/>
              <a:ext cx="732" cy="507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6111937" y="-97628"/>
              <a:ext cx="0" cy="608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flipV="1">
              <a:off x="3054412" y="6918463"/>
              <a:ext cx="0" cy="389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flipV="1">
              <a:off x="6111937" y="6916602"/>
              <a:ext cx="0" cy="56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H="1">
              <a:off x="-331548" y="190500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H="1">
              <a:off x="9281579" y="190501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H="1">
              <a:off x="-337093" y="73977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H="1">
              <a:off x="9276034" y="739776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H="1">
              <a:off x="-323262" y="369888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H="1">
              <a:off x="9289865" y="369889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7668344" y="6093296"/>
            <a:ext cx="1188132" cy="74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1" name="Picture 2" descr="N:\Marketing\Werbemittel\Fotos, Grafiken, Logos\Logos\Logos EnEffCo\Jan 2014 Überarbeitung Wortmarke EnEffCo\EnEffCo_Wortmarke_HQ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3" t="11069" r="6891" b="10891"/>
          <a:stretch/>
        </p:blipFill>
        <p:spPr bwMode="auto">
          <a:xfrm>
            <a:off x="7596336" y="6058773"/>
            <a:ext cx="1309984" cy="466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7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pic>
        <p:nvPicPr>
          <p:cNvPr id="4" name="Picture 3" descr="03913002 Rückseite V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-1"/>
          <a:stretch/>
        </p:blipFill>
        <p:spPr bwMode="auto">
          <a:xfrm>
            <a:off x="0" y="116632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67" descr="Key Visual Start 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18"/>
          <a:stretch/>
        </p:blipFill>
        <p:spPr bwMode="auto">
          <a:xfrm>
            <a:off x="0" y="161925"/>
            <a:ext cx="9144000" cy="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1906"/>
            <a:ext cx="9144000" cy="3216093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062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t>Training unit developed by ÖKOTEC</a:t>
            </a:r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</p:sldLayoutIdLst>
  <p:hf hdr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4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6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emf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01310"/>
            <a:ext cx="656783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4000" kern="0" dirty="0">
                <a:ea typeface="ＭＳ Ｐゴシック" pitchFamily="-105" charset="-128"/>
              </a:rPr>
              <a:t>Workshop </a:t>
            </a:r>
          </a:p>
          <a:p>
            <a:pPr lvl="0"/>
            <a:r>
              <a:rPr lang="en-GB" sz="2800" dirty="0"/>
              <a:t>Energy Management (Targets and Goals)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595"/>
                </a:solidFill>
              </a:rPr>
              <a:t>Towards a Sustainable Agro-Food Industry. </a:t>
            </a:r>
            <a:br>
              <a:rPr lang="en-US" sz="1200" b="1" dirty="0">
                <a:solidFill>
                  <a:srgbClr val="008595"/>
                </a:solidFill>
              </a:rPr>
            </a:br>
            <a:r>
              <a:rPr lang="en-US" sz="1200" b="1" dirty="0">
                <a:solidFill>
                  <a:srgbClr val="008595"/>
                </a:solidFill>
              </a:rPr>
              <a:t>Capacity Building </a:t>
            </a:r>
            <a:r>
              <a:rPr lang="en-US" sz="1200" b="1" dirty="0" err="1">
                <a:solidFill>
                  <a:srgbClr val="008595"/>
                </a:solidFill>
              </a:rPr>
              <a:t>Programmes</a:t>
            </a:r>
            <a:r>
              <a:rPr lang="en-US" sz="1200" b="1" dirty="0">
                <a:solidFill>
                  <a:srgbClr val="008595"/>
                </a:solidFill>
              </a:rPr>
              <a:t> in Energy Efficiency.</a:t>
            </a:r>
            <a:endParaRPr lang="de-DE" sz="1200" b="1" dirty="0">
              <a:solidFill>
                <a:srgbClr val="008595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02201"/>
            <a:ext cx="7778771" cy="480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r>
              <a:rPr lang="es-E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	</a:t>
            </a:r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Choice of indicators according to user and application</a:t>
            </a:r>
          </a:p>
          <a:p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"Can the user do anything with the key figure?“</a:t>
            </a:r>
          </a:p>
          <a:p>
            <a:r>
              <a:rPr lang="en-U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Company, System and Plant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</p:spPr>
        <p:txBody>
          <a:bodyPr/>
          <a:lstStyle/>
          <a:p>
            <a:fld id="{45F19557-8D80-44EF-945A-AE86EEA51A64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</p:spPr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</p:spPr>
        <p:txBody>
          <a:bodyPr/>
          <a:lstStyle/>
          <a:p>
            <a:fld id="{78B3FE12-62BD-41F9-8F3F-A0956C73339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1291AF-CC49-4FFA-BDF4-2F9CD4B5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083253"/>
            <a:ext cx="127246" cy="127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430263-46E8-439D-B7EC-4CA23800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413956"/>
            <a:ext cx="127246" cy="1272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10508" y="5970575"/>
            <a:ext cx="2383986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ea typeface="ＭＳ Ｐゴシック" pitchFamily="16"/>
              </a:rPr>
              <a:t>Referencia: </a:t>
            </a:r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ISO 50006:2014 (E) 4.3.2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E5AD9-AF21-43FE-ADE5-2590DFA24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75616" y="1727601"/>
            <a:ext cx="127246" cy="127246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FF9D6DE-9026-4D3F-AFB7-648A0E278A9D}"/>
              </a:ext>
            </a:extLst>
          </p:cNvPr>
          <p:cNvGrpSpPr/>
          <p:nvPr/>
        </p:nvGrpSpPr>
        <p:grpSpPr>
          <a:xfrm>
            <a:off x="2454324" y="1722120"/>
            <a:ext cx="6094549" cy="4517378"/>
            <a:chOff x="2258956" y="1708040"/>
            <a:chExt cx="6094549" cy="451737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C6F0C57-3041-4AA3-9940-A5BB3967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956" y="2112514"/>
              <a:ext cx="5738936" cy="4112904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56ECA7B-3AFF-4851-8E98-0E43AD89308E}"/>
                </a:ext>
              </a:extLst>
            </p:cNvPr>
            <p:cNvSpPr txBox="1"/>
            <p:nvPr/>
          </p:nvSpPr>
          <p:spPr>
            <a:xfrm rot="309139">
              <a:off x="4206382" y="5077098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Plant Operators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2E48A9-CAE9-4482-895B-8E10FA73B2F5}"/>
                </a:ext>
              </a:extLst>
            </p:cNvPr>
            <p:cNvSpPr txBox="1"/>
            <p:nvPr/>
          </p:nvSpPr>
          <p:spPr>
            <a:xfrm rot="309139">
              <a:off x="3878319" y="4120147"/>
              <a:ext cx="4475186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Process Manager / Production Manager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309E0F-E234-4C7B-9A70-CC70AE1E807F}"/>
                </a:ext>
              </a:extLst>
            </p:cNvPr>
            <p:cNvSpPr txBox="1"/>
            <p:nvPr/>
          </p:nvSpPr>
          <p:spPr>
            <a:xfrm rot="309139">
              <a:off x="4170066" y="3716103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Maintenance and Service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006F3BC-3833-4A92-9DA9-99B61331CB5E}"/>
                </a:ext>
              </a:extLst>
            </p:cNvPr>
            <p:cNvSpPr txBox="1"/>
            <p:nvPr/>
          </p:nvSpPr>
          <p:spPr>
            <a:xfrm rot="309139">
              <a:off x="4069985" y="3101631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Plant Managers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3C7F33A-F040-4485-8E7D-86F76021CC1A}"/>
                </a:ext>
              </a:extLst>
            </p:cNvPr>
            <p:cNvSpPr txBox="1"/>
            <p:nvPr/>
          </p:nvSpPr>
          <p:spPr>
            <a:xfrm rot="309139">
              <a:off x="3997977" y="243028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EMB / Energy Manager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CC590C-1A47-42F6-AE1C-CFE805CA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95" y="1891124"/>
              <a:ext cx="1054224" cy="761522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1795978-A6A1-42AF-A9F9-3DBE1243EB5E}"/>
                </a:ext>
              </a:extLst>
            </p:cNvPr>
            <p:cNvSpPr/>
            <p:nvPr/>
          </p:nvSpPr>
          <p:spPr>
            <a:xfrm rot="203311">
              <a:off x="4034756" y="1807718"/>
              <a:ext cx="1531448" cy="630816"/>
            </a:xfrm>
            <a:custGeom>
              <a:avLst/>
              <a:gdLst>
                <a:gd name="connsiteX0" fmla="*/ 0 w 1465734"/>
                <a:gd name="connsiteY0" fmla="*/ 0 h 630816"/>
                <a:gd name="connsiteX1" fmla="*/ 1465734 w 1465734"/>
                <a:gd name="connsiteY1" fmla="*/ 0 h 630816"/>
                <a:gd name="connsiteX2" fmla="*/ 1465734 w 1465734"/>
                <a:gd name="connsiteY2" fmla="*/ 630816 h 630816"/>
                <a:gd name="connsiteX3" fmla="*/ 0 w 1465734"/>
                <a:gd name="connsiteY3" fmla="*/ 630816 h 630816"/>
                <a:gd name="connsiteX4" fmla="*/ 0 w 1465734"/>
                <a:gd name="connsiteY4" fmla="*/ 0 h 630816"/>
                <a:gd name="connsiteX0" fmla="*/ 0 w 1546555"/>
                <a:gd name="connsiteY0" fmla="*/ 4785 h 630816"/>
                <a:gd name="connsiteX1" fmla="*/ 1546555 w 1546555"/>
                <a:gd name="connsiteY1" fmla="*/ 0 h 630816"/>
                <a:gd name="connsiteX2" fmla="*/ 1546555 w 1546555"/>
                <a:gd name="connsiteY2" fmla="*/ 630816 h 630816"/>
                <a:gd name="connsiteX3" fmla="*/ 80821 w 1546555"/>
                <a:gd name="connsiteY3" fmla="*/ 630816 h 630816"/>
                <a:gd name="connsiteX4" fmla="*/ 0 w 1546555"/>
                <a:gd name="connsiteY4" fmla="*/ 4785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61804 w 1527538"/>
                <a:gd name="connsiteY3" fmla="*/ 630816 h 630816"/>
                <a:gd name="connsiteX4" fmla="*/ 0 w 1527538"/>
                <a:gd name="connsiteY4" fmla="*/ 3659 h 630816"/>
                <a:gd name="connsiteX0" fmla="*/ 0 w 1527538"/>
                <a:gd name="connsiteY0" fmla="*/ 3659 h 631379"/>
                <a:gd name="connsiteX1" fmla="*/ 1527538 w 1527538"/>
                <a:gd name="connsiteY1" fmla="*/ 0 h 631379"/>
                <a:gd name="connsiteX2" fmla="*/ 1527538 w 1527538"/>
                <a:gd name="connsiteY2" fmla="*/ 630816 h 631379"/>
                <a:gd name="connsiteX3" fmla="*/ 52296 w 1527538"/>
                <a:gd name="connsiteY3" fmla="*/ 631379 h 631379"/>
                <a:gd name="connsiteX4" fmla="*/ 0 w 1527538"/>
                <a:gd name="connsiteY4" fmla="*/ 3659 h 631379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41237"/>
                <a:gd name="connsiteY0" fmla="*/ 14011 h 630816"/>
                <a:gd name="connsiteX1" fmla="*/ 1541237 w 1541237"/>
                <a:gd name="connsiteY1" fmla="*/ 0 h 630816"/>
                <a:gd name="connsiteX2" fmla="*/ 1541237 w 1541237"/>
                <a:gd name="connsiteY2" fmla="*/ 630816 h 630816"/>
                <a:gd name="connsiteX3" fmla="*/ 46415 w 1541237"/>
                <a:gd name="connsiteY3" fmla="*/ 622997 h 630816"/>
                <a:gd name="connsiteX4" fmla="*/ 0 w 1541237"/>
                <a:gd name="connsiteY4" fmla="*/ 14011 h 630816"/>
                <a:gd name="connsiteX0" fmla="*/ 0 w 1526131"/>
                <a:gd name="connsiteY0" fmla="*/ 27428 h 630816"/>
                <a:gd name="connsiteX1" fmla="*/ 1526131 w 1526131"/>
                <a:gd name="connsiteY1" fmla="*/ 0 h 630816"/>
                <a:gd name="connsiteX2" fmla="*/ 1526131 w 1526131"/>
                <a:gd name="connsiteY2" fmla="*/ 630816 h 630816"/>
                <a:gd name="connsiteX3" fmla="*/ 31309 w 1526131"/>
                <a:gd name="connsiteY3" fmla="*/ 622997 h 630816"/>
                <a:gd name="connsiteX4" fmla="*/ 0 w 1526131"/>
                <a:gd name="connsiteY4" fmla="*/ 27428 h 630816"/>
                <a:gd name="connsiteX0" fmla="*/ 0 w 1526694"/>
                <a:gd name="connsiteY0" fmla="*/ 17919 h 630816"/>
                <a:gd name="connsiteX1" fmla="*/ 1526694 w 1526694"/>
                <a:gd name="connsiteY1" fmla="*/ 0 h 630816"/>
                <a:gd name="connsiteX2" fmla="*/ 1526694 w 1526694"/>
                <a:gd name="connsiteY2" fmla="*/ 630816 h 630816"/>
                <a:gd name="connsiteX3" fmla="*/ 31872 w 1526694"/>
                <a:gd name="connsiteY3" fmla="*/ 622997 h 630816"/>
                <a:gd name="connsiteX4" fmla="*/ 0 w 1526694"/>
                <a:gd name="connsiteY4" fmla="*/ 17919 h 630816"/>
                <a:gd name="connsiteX0" fmla="*/ 0 w 1531448"/>
                <a:gd name="connsiteY0" fmla="*/ 18200 h 630816"/>
                <a:gd name="connsiteX1" fmla="*/ 1531448 w 1531448"/>
                <a:gd name="connsiteY1" fmla="*/ 0 h 630816"/>
                <a:gd name="connsiteX2" fmla="*/ 1531448 w 1531448"/>
                <a:gd name="connsiteY2" fmla="*/ 630816 h 630816"/>
                <a:gd name="connsiteX3" fmla="*/ 36626 w 1531448"/>
                <a:gd name="connsiteY3" fmla="*/ 622997 h 630816"/>
                <a:gd name="connsiteX4" fmla="*/ 0 w 1531448"/>
                <a:gd name="connsiteY4" fmla="*/ 18200 h 6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448" h="630816">
                  <a:moveTo>
                    <a:pt x="0" y="18200"/>
                  </a:moveTo>
                  <a:lnTo>
                    <a:pt x="1531448" y="0"/>
                  </a:lnTo>
                  <a:lnTo>
                    <a:pt x="1531448" y="630816"/>
                  </a:lnTo>
                  <a:lnTo>
                    <a:pt x="36626" y="622997"/>
                  </a:lnTo>
                  <a:lnTo>
                    <a:pt x="0" y="18200"/>
                  </a:lnTo>
                  <a:close/>
                </a:path>
              </a:pathLst>
            </a:custGeom>
            <a:solidFill>
              <a:srgbClr val="573C78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B4D9A24-0BAA-4444-8407-EDA9B44D35E3}"/>
                </a:ext>
              </a:extLst>
            </p:cNvPr>
            <p:cNvSpPr txBox="1"/>
            <p:nvPr/>
          </p:nvSpPr>
          <p:spPr>
            <a:xfrm rot="309139">
              <a:off x="3964756" y="170804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lvl="0"/>
              <a:r>
                <a:rPr lang="de-DE" dirty="0"/>
                <a:t>Top Management / GL</a:t>
              </a: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672BD2F8-D6A5-46A5-9197-497AA0D79628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Identify Users of the Indicators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A3B9A6A-C37E-4900-B5BF-CAF52054C61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3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eck 64"/>
          <p:cNvSpPr/>
          <p:nvPr/>
        </p:nvSpPr>
        <p:spPr>
          <a:xfrm>
            <a:off x="6702321" y="2259129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1" name="Rechteck 65"/>
          <p:cNvSpPr/>
          <p:nvPr/>
        </p:nvSpPr>
        <p:spPr>
          <a:xfrm>
            <a:off x="6742573" y="2276384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5" name="Rechteck 69"/>
          <p:cNvSpPr/>
          <p:nvPr/>
        </p:nvSpPr>
        <p:spPr>
          <a:xfrm>
            <a:off x="6737543" y="2263509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6" name="Rechteck 70"/>
          <p:cNvSpPr/>
          <p:nvPr/>
        </p:nvSpPr>
        <p:spPr>
          <a:xfrm>
            <a:off x="6763357" y="2288179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7" name="Rechteck 71"/>
          <p:cNvSpPr/>
          <p:nvPr/>
        </p:nvSpPr>
        <p:spPr>
          <a:xfrm>
            <a:off x="6772592" y="2275305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8" name="Rechteck 72"/>
          <p:cNvSpPr/>
          <p:nvPr/>
        </p:nvSpPr>
        <p:spPr>
          <a:xfrm>
            <a:off x="6709023" y="2265484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0661" y="1744931"/>
            <a:ext cx="2643999" cy="3767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period: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determination of a baseline function that explains energy consumption (effort) on the basis of relevant variables (Benefits and external influencing factors).</a:t>
            </a:r>
          </a:p>
          <a:p>
            <a:pPr marL="285750" indent="-285750">
              <a:spcBef>
                <a:spcPts val="576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the baseline to actual relevant variables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model with the actual current measurement to evaluate savings</a:t>
            </a:r>
          </a:p>
        </p:txBody>
      </p:sp>
      <p:sp>
        <p:nvSpPr>
          <p:cNvPr id="27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0136" y="1034101"/>
            <a:ext cx="8423279" cy="645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s-ES" dirty="0">
                <a:solidFill>
                  <a:srgbClr val="008595"/>
                </a:solidFill>
              </a:rPr>
              <a:t>Basic </a:t>
            </a:r>
            <a:r>
              <a:rPr lang="es-ES" dirty="0" err="1">
                <a:solidFill>
                  <a:srgbClr val="008595"/>
                </a:solidFill>
              </a:rPr>
              <a:t>approach</a:t>
            </a:r>
            <a:endParaRPr lang="es-ES" dirty="0">
              <a:solidFill>
                <a:srgbClr val="008595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93203" y="4819725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530165" y="5843319"/>
            <a:ext cx="2113511" cy="40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DE436DF-8F8F-40D3-81F1-F966D38620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Step 5: Monitoring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9F7E3F-49ED-4FAB-B719-709B5EB1CB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F7DEB2-F7A1-4FF5-A9DE-392A12488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2060848"/>
            <a:ext cx="180040" cy="18004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771986A-9DE3-4AEB-A28D-79ECEA42E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005064"/>
            <a:ext cx="180040" cy="18004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0636CE4-44A7-413C-8197-AB806C5D9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467054"/>
            <a:ext cx="180040" cy="180040"/>
          </a:xfrm>
          <a:prstGeom prst="rect">
            <a:avLst/>
          </a:prstGeom>
        </p:spPr>
      </p:pic>
      <p:sp>
        <p:nvSpPr>
          <p:cNvPr id="57" name="Rechteck 64">
            <a:extLst>
              <a:ext uri="{FF2B5EF4-FFF2-40B4-BE49-F238E27FC236}">
                <a16:creationId xmlns:a16="http://schemas.microsoft.com/office/drawing/2014/main" id="{6726CDA6-F6D3-404C-B783-F7A939D76158}"/>
              </a:ext>
            </a:extLst>
          </p:cNvPr>
          <p:cNvSpPr/>
          <p:nvPr/>
        </p:nvSpPr>
        <p:spPr>
          <a:xfrm>
            <a:off x="6753307" y="1785398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8" name="Rechteck 65">
            <a:extLst>
              <a:ext uri="{FF2B5EF4-FFF2-40B4-BE49-F238E27FC236}">
                <a16:creationId xmlns:a16="http://schemas.microsoft.com/office/drawing/2014/main" id="{54E9E902-8711-426D-88FE-A297C470578C}"/>
              </a:ext>
            </a:extLst>
          </p:cNvPr>
          <p:cNvSpPr/>
          <p:nvPr/>
        </p:nvSpPr>
        <p:spPr>
          <a:xfrm>
            <a:off x="6793559" y="1802653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9" name="Rechteck 69">
            <a:extLst>
              <a:ext uri="{FF2B5EF4-FFF2-40B4-BE49-F238E27FC236}">
                <a16:creationId xmlns:a16="http://schemas.microsoft.com/office/drawing/2014/main" id="{FEC8B7C9-2518-4B9D-B631-8B3BCA30D45D}"/>
              </a:ext>
            </a:extLst>
          </p:cNvPr>
          <p:cNvSpPr/>
          <p:nvPr/>
        </p:nvSpPr>
        <p:spPr>
          <a:xfrm>
            <a:off x="6788529" y="1789778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0" name="Rechteck 70">
            <a:extLst>
              <a:ext uri="{FF2B5EF4-FFF2-40B4-BE49-F238E27FC236}">
                <a16:creationId xmlns:a16="http://schemas.microsoft.com/office/drawing/2014/main" id="{8B2EB335-7B9F-4604-A72B-FF1F6F94393E}"/>
              </a:ext>
            </a:extLst>
          </p:cNvPr>
          <p:cNvSpPr/>
          <p:nvPr/>
        </p:nvSpPr>
        <p:spPr>
          <a:xfrm>
            <a:off x="6814343" y="1814448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1" name="Rechteck 71">
            <a:extLst>
              <a:ext uri="{FF2B5EF4-FFF2-40B4-BE49-F238E27FC236}">
                <a16:creationId xmlns:a16="http://schemas.microsoft.com/office/drawing/2014/main" id="{5286837C-DA50-45B2-BADD-CE6D0A1D18C8}"/>
              </a:ext>
            </a:extLst>
          </p:cNvPr>
          <p:cNvSpPr/>
          <p:nvPr/>
        </p:nvSpPr>
        <p:spPr>
          <a:xfrm>
            <a:off x="6823578" y="1801574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2" name="Rechteck 72">
            <a:extLst>
              <a:ext uri="{FF2B5EF4-FFF2-40B4-BE49-F238E27FC236}">
                <a16:creationId xmlns:a16="http://schemas.microsoft.com/office/drawing/2014/main" id="{F36CB4D6-6D2D-4259-9DB1-3EE573B1E676}"/>
              </a:ext>
            </a:extLst>
          </p:cNvPr>
          <p:cNvSpPr/>
          <p:nvPr/>
        </p:nvSpPr>
        <p:spPr>
          <a:xfrm>
            <a:off x="6760009" y="1791753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3" name="Picture 9">
            <a:extLst>
              <a:ext uri="{FF2B5EF4-FFF2-40B4-BE49-F238E27FC236}">
                <a16:creationId xmlns:a16="http://schemas.microsoft.com/office/drawing/2014/main" id="{4C1002F4-D3C6-4669-BD6C-240A1EA635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2913" y="1750934"/>
            <a:ext cx="6012966" cy="39235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feld 9">
            <a:extLst>
              <a:ext uri="{FF2B5EF4-FFF2-40B4-BE49-F238E27FC236}">
                <a16:creationId xmlns:a16="http://schemas.microsoft.com/office/drawing/2014/main" id="{8902CF4D-F653-4DD2-8040-70BB618F828D}"/>
              </a:ext>
            </a:extLst>
          </p:cNvPr>
          <p:cNvSpPr txBox="1"/>
          <p:nvPr/>
        </p:nvSpPr>
        <p:spPr>
          <a:xfrm rot="16200004">
            <a:off x="2583621" y="3480871"/>
            <a:ext cx="1388784" cy="404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Relevant</a:t>
            </a:r>
            <a:r>
              <a:rPr lang="de-DE" sz="1200" b="1" i="0" u="none" strike="noStrike" kern="1200" cap="none" spc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 Variables</a:t>
            </a:r>
          </a:p>
        </p:txBody>
      </p:sp>
      <p:sp>
        <p:nvSpPr>
          <p:cNvPr id="65" name="Textfeld 10">
            <a:extLst>
              <a:ext uri="{FF2B5EF4-FFF2-40B4-BE49-F238E27FC236}">
                <a16:creationId xmlns:a16="http://schemas.microsoft.com/office/drawing/2014/main" id="{9DFF78ED-FA01-4AB5-BF04-6F942B1F2110}"/>
              </a:ext>
            </a:extLst>
          </p:cNvPr>
          <p:cNvSpPr txBox="1"/>
          <p:nvPr/>
        </p:nvSpPr>
        <p:spPr>
          <a:xfrm rot="16200004">
            <a:off x="2802780" y="2494852"/>
            <a:ext cx="1124263" cy="2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0070C0"/>
                </a:solidFill>
                <a:latin typeface="Calibri"/>
              </a:rPr>
              <a:t>Effort</a:t>
            </a:r>
            <a:endParaRPr lang="de-DE" sz="1200" b="1" i="0" u="none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66" name="Textfeld 13">
            <a:extLst>
              <a:ext uri="{FF2B5EF4-FFF2-40B4-BE49-F238E27FC236}">
                <a16:creationId xmlns:a16="http://schemas.microsoft.com/office/drawing/2014/main" id="{303320A0-0BCA-4188-B5CA-385F9E1F1871}"/>
              </a:ext>
            </a:extLst>
          </p:cNvPr>
          <p:cNvSpPr txBox="1"/>
          <p:nvPr/>
        </p:nvSpPr>
        <p:spPr>
          <a:xfrm>
            <a:off x="7574186" y="4016748"/>
            <a:ext cx="674552" cy="202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Time</a:t>
            </a:r>
          </a:p>
        </p:txBody>
      </p:sp>
      <p:sp>
        <p:nvSpPr>
          <p:cNvPr id="67" name="Freihandform 28">
            <a:extLst>
              <a:ext uri="{FF2B5EF4-FFF2-40B4-BE49-F238E27FC236}">
                <a16:creationId xmlns:a16="http://schemas.microsoft.com/office/drawing/2014/main" id="{FD6171F7-7A1A-444A-873A-D582D67B0010}"/>
              </a:ext>
            </a:extLst>
          </p:cNvPr>
          <p:cNvSpPr/>
          <p:nvPr/>
        </p:nvSpPr>
        <p:spPr>
          <a:xfrm flipV="1">
            <a:off x="5880415" y="3630552"/>
            <a:ext cx="1764142" cy="1338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4146"/>
              <a:gd name="f7" fmla="val 477218"/>
              <a:gd name="f8" fmla="val 270585"/>
              <a:gd name="f9" fmla="val 152400"/>
              <a:gd name="f10" fmla="val 124342"/>
              <a:gd name="f11" fmla="val 304800"/>
              <a:gd name="f12" fmla="val -21900"/>
              <a:gd name="f13" fmla="val 461818"/>
              <a:gd name="f14" fmla="val 2730"/>
              <a:gd name="f15" fmla="val 618836"/>
              <a:gd name="f16" fmla="val 27360"/>
              <a:gd name="f17" fmla="val 780473"/>
              <a:gd name="f18" fmla="val 344476"/>
              <a:gd name="f19" fmla="val 942109"/>
              <a:gd name="f20" fmla="val 418367"/>
              <a:gd name="f21" fmla="val 1103745"/>
              <a:gd name="f22" fmla="val 492258"/>
              <a:gd name="f23" fmla="val 1294631"/>
              <a:gd name="f24" fmla="val 490718"/>
              <a:gd name="f25" fmla="val 1431637"/>
              <a:gd name="f26" fmla="val 446076"/>
              <a:gd name="f27" fmla="val 1568643"/>
              <a:gd name="f28" fmla="val 401434"/>
              <a:gd name="f29" fmla="val 1666394"/>
              <a:gd name="f30" fmla="val 275973"/>
              <a:gd name="f31" fmla="val 150512"/>
              <a:gd name="f32" fmla="+- 0 0 -90"/>
              <a:gd name="f33" fmla="*/ f3 1 1764146"/>
              <a:gd name="f34" fmla="*/ f4 1 47721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764146"/>
              <a:gd name="f43" fmla="*/ f39 1 477218"/>
              <a:gd name="f44" fmla="*/ 0 f40 1"/>
              <a:gd name="f45" fmla="*/ 270585 f39 1"/>
              <a:gd name="f46" fmla="*/ 461818 f40 1"/>
              <a:gd name="f47" fmla="*/ 2730 f39 1"/>
              <a:gd name="f48" fmla="*/ 942109 f40 1"/>
              <a:gd name="f49" fmla="*/ 418367 f39 1"/>
              <a:gd name="f50" fmla="*/ 1431637 f40 1"/>
              <a:gd name="f51" fmla="*/ 446076 f39 1"/>
              <a:gd name="f52" fmla="*/ 1764146 f40 1"/>
              <a:gd name="f53" fmla="*/ 150512 f39 1"/>
              <a:gd name="f54" fmla="+- f41 0 f1"/>
              <a:gd name="f55" fmla="*/ f44 1 1764146"/>
              <a:gd name="f56" fmla="*/ f45 1 477218"/>
              <a:gd name="f57" fmla="*/ f46 1 1764146"/>
              <a:gd name="f58" fmla="*/ f47 1 477218"/>
              <a:gd name="f59" fmla="*/ f48 1 1764146"/>
              <a:gd name="f60" fmla="*/ f49 1 477218"/>
              <a:gd name="f61" fmla="*/ f50 1 1764146"/>
              <a:gd name="f62" fmla="*/ f51 1 477218"/>
              <a:gd name="f63" fmla="*/ f52 1 1764146"/>
              <a:gd name="f64" fmla="*/ f53 1 47721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1764146" h="477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12701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8" name="Picture 9">
            <a:extLst>
              <a:ext uri="{FF2B5EF4-FFF2-40B4-BE49-F238E27FC236}">
                <a16:creationId xmlns:a16="http://schemas.microsoft.com/office/drawing/2014/main" id="{F3E85F6A-87F8-41BB-AC4F-7F9BC9E53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15" r="-2674" b="35774"/>
          <a:stretch/>
        </p:blipFill>
        <p:spPr>
          <a:xfrm>
            <a:off x="5487169" y="1748268"/>
            <a:ext cx="3672000" cy="25200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9" name="Fußzeilenplatzhalter 3">
            <a:extLst>
              <a:ext uri="{FF2B5EF4-FFF2-40B4-BE49-F238E27FC236}">
                <a16:creationId xmlns:a16="http://schemas.microsoft.com/office/drawing/2014/main" id="{74E660B5-AAAE-4196-8137-A945752E8D87}"/>
              </a:ext>
            </a:extLst>
          </p:cNvPr>
          <p:cNvSpPr txBox="1"/>
          <p:nvPr/>
        </p:nvSpPr>
        <p:spPr>
          <a:xfrm>
            <a:off x="7048421" y="5072524"/>
            <a:ext cx="15119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1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cs typeface="Calibri"/>
              </a:rPr>
              <a:t> </a:t>
            </a:r>
            <a:r>
              <a:rPr lang="en-US" sz="800" b="1" dirty="0">
                <a:solidFill>
                  <a:srgbClr val="898989"/>
                </a:solidFill>
                <a:cs typeface="Calibri"/>
              </a:rPr>
              <a:t>Illustration based on ISO 50006</a:t>
            </a:r>
            <a:endParaRPr lang="de-DE" sz="800" b="1" i="0" u="none" strike="noStrike" kern="1200" cap="none" spc="0" baseline="0" dirty="0">
              <a:solidFill>
                <a:srgbClr val="89898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70" name="Freihandform 37">
            <a:extLst>
              <a:ext uri="{FF2B5EF4-FFF2-40B4-BE49-F238E27FC236}">
                <a16:creationId xmlns:a16="http://schemas.microsoft.com/office/drawing/2014/main" id="{39B58484-F781-45BA-9ABF-6139D8DC7415}"/>
              </a:ext>
            </a:extLst>
          </p:cNvPr>
          <p:cNvSpPr/>
          <p:nvPr/>
        </p:nvSpPr>
        <p:spPr>
          <a:xfrm flipV="1">
            <a:off x="3605923" y="3851757"/>
            <a:ext cx="1731519" cy="106466"/>
          </a:xfrm>
          <a:custGeom>
            <a:avLst/>
            <a:gdLst>
              <a:gd name="connsiteX0" fmla="*/ 0 w 1320800"/>
              <a:gd name="connsiteY0" fmla="*/ 49659 h 175713"/>
              <a:gd name="connsiteX1" fmla="*/ 240145 w 1320800"/>
              <a:gd name="connsiteY1" fmla="*/ 3478 h 175713"/>
              <a:gd name="connsiteX2" fmla="*/ 471054 w 1320800"/>
              <a:gd name="connsiteY2" fmla="*/ 132787 h 175713"/>
              <a:gd name="connsiteX3" fmla="*/ 665018 w 1320800"/>
              <a:gd name="connsiteY3" fmla="*/ 169732 h 175713"/>
              <a:gd name="connsiteX4" fmla="*/ 1016000 w 1320800"/>
              <a:gd name="connsiteY4" fmla="*/ 21950 h 175713"/>
              <a:gd name="connsiteX5" fmla="*/ 1320800 w 1320800"/>
              <a:gd name="connsiteY5" fmla="*/ 68132 h 1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75713">
                <a:moveTo>
                  <a:pt x="0" y="49659"/>
                </a:moveTo>
                <a:cubicBezTo>
                  <a:pt x="80818" y="19641"/>
                  <a:pt x="161636" y="-10377"/>
                  <a:pt x="240145" y="3478"/>
                </a:cubicBezTo>
                <a:cubicBezTo>
                  <a:pt x="318654" y="17333"/>
                  <a:pt x="400242" y="105078"/>
                  <a:pt x="471054" y="132787"/>
                </a:cubicBezTo>
                <a:cubicBezTo>
                  <a:pt x="541866" y="160496"/>
                  <a:pt x="574194" y="188205"/>
                  <a:pt x="665018" y="169732"/>
                </a:cubicBezTo>
                <a:cubicBezTo>
                  <a:pt x="755842" y="151259"/>
                  <a:pt x="906703" y="38883"/>
                  <a:pt x="1016000" y="21950"/>
                </a:cubicBezTo>
                <a:cubicBezTo>
                  <a:pt x="1125297" y="5017"/>
                  <a:pt x="1271540" y="55817"/>
                  <a:pt x="1320800" y="6813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ihandform 38">
            <a:extLst>
              <a:ext uri="{FF2B5EF4-FFF2-40B4-BE49-F238E27FC236}">
                <a16:creationId xmlns:a16="http://schemas.microsoft.com/office/drawing/2014/main" id="{AB5AA135-A02B-4903-913F-677658DBDF41}"/>
              </a:ext>
            </a:extLst>
          </p:cNvPr>
          <p:cNvSpPr/>
          <p:nvPr/>
        </p:nvSpPr>
        <p:spPr>
          <a:xfrm flipV="1">
            <a:off x="5337443" y="3813656"/>
            <a:ext cx="1828274" cy="98846"/>
          </a:xfrm>
          <a:custGeom>
            <a:avLst/>
            <a:gdLst>
              <a:gd name="connsiteX0" fmla="*/ 0 w 1662545"/>
              <a:gd name="connsiteY0" fmla="*/ 2990 h 118053"/>
              <a:gd name="connsiteX1" fmla="*/ 230909 w 1662545"/>
              <a:gd name="connsiteY1" fmla="*/ 86117 h 118053"/>
              <a:gd name="connsiteX2" fmla="*/ 554182 w 1662545"/>
              <a:gd name="connsiteY2" fmla="*/ 113827 h 118053"/>
              <a:gd name="connsiteX3" fmla="*/ 831273 w 1662545"/>
              <a:gd name="connsiteY3" fmla="*/ 2990 h 118053"/>
              <a:gd name="connsiteX4" fmla="*/ 1237673 w 1662545"/>
              <a:gd name="connsiteY4" fmla="*/ 76881 h 118053"/>
              <a:gd name="connsiteX5" fmla="*/ 1431636 w 1662545"/>
              <a:gd name="connsiteY5" fmla="*/ 2990 h 118053"/>
              <a:gd name="connsiteX6" fmla="*/ 1662545 w 1662545"/>
              <a:gd name="connsiteY6" fmla="*/ 21463 h 1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5" h="118053">
                <a:moveTo>
                  <a:pt x="0" y="2990"/>
                </a:moveTo>
                <a:cubicBezTo>
                  <a:pt x="69272" y="35317"/>
                  <a:pt x="138545" y="67644"/>
                  <a:pt x="230909" y="86117"/>
                </a:cubicBezTo>
                <a:cubicBezTo>
                  <a:pt x="323273" y="104590"/>
                  <a:pt x="454121" y="127682"/>
                  <a:pt x="554182" y="113827"/>
                </a:cubicBezTo>
                <a:cubicBezTo>
                  <a:pt x="654243" y="99973"/>
                  <a:pt x="717358" y="9148"/>
                  <a:pt x="831273" y="2990"/>
                </a:cubicBezTo>
                <a:cubicBezTo>
                  <a:pt x="945188" y="-3168"/>
                  <a:pt x="1137613" y="76881"/>
                  <a:pt x="1237673" y="76881"/>
                </a:cubicBezTo>
                <a:cubicBezTo>
                  <a:pt x="1337733" y="76881"/>
                  <a:pt x="1360824" y="12226"/>
                  <a:pt x="1431636" y="2990"/>
                </a:cubicBezTo>
                <a:cubicBezTo>
                  <a:pt x="1502448" y="-6246"/>
                  <a:pt x="1628678" y="7609"/>
                  <a:pt x="1662545" y="21463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39">
            <a:extLst>
              <a:ext uri="{FF2B5EF4-FFF2-40B4-BE49-F238E27FC236}">
                <a16:creationId xmlns:a16="http://schemas.microsoft.com/office/drawing/2014/main" id="{D1FCD128-663F-4CBB-B561-778C3FBC1F9D}"/>
              </a:ext>
            </a:extLst>
          </p:cNvPr>
          <p:cNvSpPr/>
          <p:nvPr/>
        </p:nvSpPr>
        <p:spPr>
          <a:xfrm>
            <a:off x="4644189" y="4345994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5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just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 a statistical method that attempts to explain a dependent variable by one or more relevant variables (here: linear dependency).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-8009" r="-34890" b="8009"/>
          <a:stretch/>
        </p:blipFill>
        <p:spPr bwMode="auto">
          <a:xfrm>
            <a:off x="3419872" y="1574872"/>
            <a:ext cx="6094318" cy="37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27115" y="5589438"/>
            <a:ext cx="4248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Source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: https://de.wikipedia.org/wiki/Lineare_Regression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40858" y="5309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595"/>
                </a:solidFill>
              </a:rPr>
              <a:t>Relevant ( Explanatory ) Variable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733" y="3367842"/>
            <a:ext cx="33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595"/>
                </a:solidFill>
              </a:rPr>
              <a:t>Dependent (to be explained) variable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38CB1E-432F-4842-845C-DDB42FD155E3}" type="datetime1">
              <a:rPr lang="de-DE" smtClean="0"/>
              <a:t>31.07.2019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5900E31-6EB8-44C0-A978-A0ABCA886F5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 Methods: Lets begin with linear Regression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A31B89-E31C-4842-8085-A52F8E51B32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98596E-ABD0-43C9-AD31-BB06B7CC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" y="1114728"/>
            <a:ext cx="184801" cy="1848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187624" y="4941168"/>
            <a:ext cx="1869392" cy="426927"/>
          </a:xfrm>
          <a:prstGeom prst="roundRect">
            <a:avLst/>
          </a:prstGeom>
          <a:solidFill>
            <a:srgbClr val="008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0712"/>
            <a:ext cx="5491350" cy="27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1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1">
                <a:normAutofit/>
              </a:bodyPr>
              <a:lstStyle/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Linear Relationships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Representation of the 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correlation in a scatterplot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marL="342900" lvl="0" indent="-342900" algn="l" defTabSz="761996" rtl="0">
                  <a:spcAft>
                    <a:spcPts val="700"/>
                  </a:spcAft>
                  <a:buSzPct val="100000"/>
                  <a:buFont typeface="Wingdings" pitchFamily="2"/>
                  <a:buChar char="§"/>
                </a:pPr>
                <a:r>
                  <a:rPr lang="en-US" sz="1900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Representation of the expected energy consumption by a simplified linear equation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</a:t>
                </a:r>
                <a:r>
                  <a:rPr lang="de-DE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		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y =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Expected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energy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consumption</a:t>
                </a:r>
                <a:endParaRPr lang="de-DE" sz="1800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</a:t>
                </a:r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𝒚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= 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𝒃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∗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𝒙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+ </m:t>
                    </m:r>
                    <m:r>
                      <a:rPr lang="de-DE" sz="1800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𝒕</m:t>
                    </m:r>
                  </m:oMath>
                </a14:m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b = Coefficient</a:t>
                </a:r>
              </a:p>
              <a:p>
                <a:pPr lvl="0" algn="l" defTabSz="761996" rtl="0">
                  <a:spcAft>
                    <a:spcPts val="700"/>
                  </a:spcAft>
                  <a:buClr>
                    <a:srgbClr val="009A6A"/>
                  </a:buClr>
                  <a:buSzPct val="100000"/>
                </a:pP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x = Independent variable</a:t>
                </a:r>
                <a:r>
                  <a:rPr lang="de-DE" sz="1800" b="1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							</a:t>
                </a:r>
                <a:r>
                  <a:rPr lang="de-DE" sz="1800" dirty="0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t = Base </a:t>
                </a:r>
                <a:r>
                  <a:rPr lang="de-DE" sz="1800" dirty="0" err="1">
                    <a:solidFill>
                      <a:srgbClr val="595959"/>
                    </a:solidFill>
                    <a:latin typeface="Calibri"/>
                    <a:ea typeface="ＭＳ Ｐゴシック" pitchFamily="16"/>
                  </a:rPr>
                  <a:t>load</a:t>
                </a:r>
                <a:endParaRPr lang="de-DE" sz="1800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4" name="Inhaltsplatzhalter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blipFill>
                <a:blip r:embed="rId3"/>
                <a:stretch>
                  <a:fillRect l="-1917" t="-1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20072" y="3593921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Source: 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https://www.inwt-statistics.del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79933E-ED2B-4820-9431-98D0174DA871}" type="datetime1">
              <a:rPr lang="de-DE" smtClean="0"/>
              <a:t>31.07.2019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F71A828-DF76-49EE-8290-F841B984B7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Basic Structure of Linear Regression Functions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745FB4-14DE-4A6F-B892-09F54B06371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49E507-895C-45B0-9A64-5628C309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3980479"/>
            <a:ext cx="240609" cy="2406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9479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Search for the most suitable straight line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Method for the mathematical determination of the most suitable straight line.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4560"/>
            <a:ext cx="4951978" cy="3734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20169" y="5515009"/>
            <a:ext cx="27976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www.</a:t>
            </a:r>
            <a:r>
              <a:rPr lang="de-DE" sz="1000" dirty="0"/>
              <a:t>methodenberatung.uzh.ch</a:t>
            </a:r>
            <a:endParaRPr lang="de-DE" sz="1000" dirty="0">
              <a:solidFill>
                <a:srgbClr val="595959"/>
              </a:solidFill>
              <a:ea typeface="ＭＳ Ｐゴシック" pitchFamily="16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11420" y="591966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595"/>
                </a:solidFill>
              </a:rPr>
              <a:t>x = Independent variable (e.g. benefit)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55836" y="59293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y = Power Consumption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Computational solution: Method of least squares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Computational solution: Method of least squares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fik 6">
            <a:extLst>
              <a:ext uri="{FF2B5EF4-FFF2-40B4-BE49-F238E27FC236}">
                <a16:creationId xmlns:a16="http://schemas.microsoft.com/office/drawing/2014/main" id="{EE465082-2905-4D84-96A0-35F871E47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95925"/>
            <a:ext cx="3284984" cy="3284984"/>
          </a:xfrm>
          <a:prstGeom prst="rect">
            <a:avLst/>
          </a:prstGeom>
        </p:spPr>
      </p:pic>
      <p:sp>
        <p:nvSpPr>
          <p:cNvPr id="15" name="Inhaltsplatzhalter 11">
            <a:extLst>
              <a:ext uri="{FF2B5EF4-FFF2-40B4-BE49-F238E27FC236}">
                <a16:creationId xmlns:a16="http://schemas.microsoft.com/office/drawing/2014/main" id="{47977C79-E443-4C97-8CF0-739F28D74424}"/>
              </a:ext>
            </a:extLst>
          </p:cNvPr>
          <p:cNvSpPr txBox="1">
            <a:spLocks/>
          </p:cNvSpPr>
          <p:nvPr/>
        </p:nvSpPr>
        <p:spPr>
          <a:xfrm>
            <a:off x="321621" y="1052739"/>
            <a:ext cx="511447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b="1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Objective: </a:t>
            </a: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To determine the degrees at which the square sums between the degrees and the measured values for power consumption are minimal. 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Squaring, with it: 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positive and negative distances between data points do not cancel each other out.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arger distances with a higher weight are included in the calculation.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Distance between data points and straight line is also called </a:t>
            </a:r>
            <a:r>
              <a:rPr lang="de-DE" sz="2000" b="1" kern="0">
                <a:solidFill>
                  <a:srgbClr val="0070C0"/>
                </a:solidFill>
                <a:latin typeface="Calibri"/>
                <a:ea typeface="ＭＳ Ｐゴシック" pitchFamily="16"/>
              </a:rPr>
              <a:t>Residue (e</a:t>
            </a:r>
            <a:r>
              <a:rPr lang="de-DE" sz="2000" b="1" kern="0" baseline="-25000">
                <a:solidFill>
                  <a:srgbClr val="0070C0"/>
                </a:solidFill>
                <a:latin typeface="Calibri"/>
                <a:ea typeface="ＭＳ Ｐゴシック" pitchFamily="16"/>
              </a:rPr>
              <a:t>x</a:t>
            </a:r>
            <a:r>
              <a:rPr lang="de-DE" sz="2000" b="1" kern="0">
                <a:solidFill>
                  <a:srgbClr val="0070C0"/>
                </a:solidFill>
                <a:latin typeface="Calibri"/>
                <a:ea typeface="ＭＳ Ｐゴシック" pitchFamily="16"/>
              </a:rPr>
              <a:t>)</a:t>
            </a:r>
            <a:r>
              <a:rPr lang="de-DE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or "error” 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000" kern="0">
                <a:solidFill>
                  <a:srgbClr val="595959"/>
                </a:solidFill>
                <a:latin typeface="Calibri"/>
                <a:ea typeface="ＭＳ Ｐゴシック" pitchFamily="16"/>
              </a:rPr>
              <a:t>Calculation e.g. with the Excel “Solver”</a:t>
            </a:r>
            <a:endParaRPr lang="de-DE" sz="2000" kern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algn="l" defTabSz="761996" rtl="0">
              <a:spcAft>
                <a:spcPts val="700"/>
              </a:spcAft>
            </a:pPr>
            <a:endParaRPr lang="de-DE" sz="2000" b="1" kern="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16" name="Rechteck 7">
            <a:extLst>
              <a:ext uri="{FF2B5EF4-FFF2-40B4-BE49-F238E27FC236}">
                <a16:creationId xmlns:a16="http://schemas.microsoft.com/office/drawing/2014/main" id="{04CFFE09-8CF2-418D-83DA-F96DCCB4F9E3}"/>
              </a:ext>
            </a:extLst>
          </p:cNvPr>
          <p:cNvSpPr/>
          <p:nvPr/>
        </p:nvSpPr>
        <p:spPr>
          <a:xfrm>
            <a:off x="6178488" y="5232792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Source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: www.wiwiweb.de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cxnSp>
        <p:nvCxnSpPr>
          <p:cNvPr id="17" name="Gerade Verbindung 8">
            <a:extLst>
              <a:ext uri="{FF2B5EF4-FFF2-40B4-BE49-F238E27FC236}">
                <a16:creationId xmlns:a16="http://schemas.microsoft.com/office/drawing/2014/main" id="{14C622B3-F337-4235-B62A-9B3C5B168E1B}"/>
              </a:ext>
            </a:extLst>
          </p:cNvPr>
          <p:cNvCxnSpPr/>
          <p:nvPr/>
        </p:nvCxnSpPr>
        <p:spPr>
          <a:xfrm>
            <a:off x="7078588" y="2780928"/>
            <a:ext cx="0" cy="432048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9">
            <a:extLst>
              <a:ext uri="{FF2B5EF4-FFF2-40B4-BE49-F238E27FC236}">
                <a16:creationId xmlns:a16="http://schemas.microsoft.com/office/drawing/2014/main" id="{F60685D5-B3F6-402A-BC3B-782E4490A7BE}"/>
              </a:ext>
            </a:extLst>
          </p:cNvPr>
          <p:cNvCxnSpPr/>
          <p:nvPr/>
        </p:nvCxnSpPr>
        <p:spPr>
          <a:xfrm>
            <a:off x="7380312" y="3034361"/>
            <a:ext cx="0" cy="826687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7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6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1E0977-EEEE-4082-9E86-5A802B67B0D9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" y="1230681"/>
            <a:ext cx="7977796" cy="466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80" y="3203547"/>
            <a:ext cx="2265016" cy="22650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5F687B2-0901-4794-8C84-710F67EE4B6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Exercise 1 with INDUCE Toolkit for Monitoring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6EA8D0-DAAC-4FB2-B8C8-61C524F8179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1FEBCF5-9306-4A74-90C4-4472020760FC}"/>
              </a:ext>
            </a:extLst>
          </p:cNvPr>
          <p:cNvGrpSpPr/>
          <p:nvPr/>
        </p:nvGrpSpPr>
        <p:grpSpPr>
          <a:xfrm>
            <a:off x="23998" y="2708920"/>
            <a:ext cx="4620010" cy="3487559"/>
            <a:chOff x="418149" y="2583726"/>
            <a:chExt cx="4349568" cy="312751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9" y="2583726"/>
              <a:ext cx="4349568" cy="3127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05064"/>
              <a:ext cx="151447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4719"/>
              </p:ext>
            </p:extLst>
          </p:nvPr>
        </p:nvGraphicFramePr>
        <p:xfrm>
          <a:off x="4352548" y="2852936"/>
          <a:ext cx="4539932" cy="3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E45FC1-3327-4DB7-9DE8-F709FBC4BD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6F3CEF-C857-4CA1-9A36-7E9EA4980E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63DFA3-FBD8-458B-A4C1-C27105D2723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Null hypothesis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0E6BE-A8F8-4A8F-9DC4-F348CCD56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3059832" y="755968"/>
            <a:ext cx="3097811" cy="209557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275856" y="830020"/>
            <a:ext cx="181666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You really want to use that as a model?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18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AE7D7351-99A1-47D1-B03F-E43058C707B8}"/>
              </a:ext>
            </a:extLst>
          </p:cNvPr>
          <p:cNvSpPr txBox="1"/>
          <p:nvPr/>
        </p:nvSpPr>
        <p:spPr>
          <a:xfrm>
            <a:off x="431540" y="5013176"/>
            <a:ext cx="842493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2.4.EN.2_Energy Managers - Energy Management Targets and Goals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Version of: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2.4.EN_Energy Managers - Energy Management Targets and Goals.</a:t>
            </a:r>
          </a:p>
          <a:p>
            <a:br>
              <a:rPr lang="es-ES" sz="1200" dirty="0"/>
            </a:br>
            <a:r>
              <a:rPr lang="es-ES" sz="1200" b="1" dirty="0" err="1"/>
              <a:t>Description</a:t>
            </a:r>
            <a:r>
              <a:rPr lang="es-ES" sz="1200" b="1" dirty="0"/>
              <a:t> </a:t>
            </a:r>
            <a:r>
              <a:rPr lang="es-ES" sz="1200" b="1" dirty="0" err="1"/>
              <a:t>of</a:t>
            </a:r>
            <a:r>
              <a:rPr lang="es-ES" sz="1200" b="1" dirty="0"/>
              <a:t> 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changes</a:t>
            </a:r>
            <a:r>
              <a:rPr lang="es-ES" sz="1200" b="1" dirty="0"/>
              <a:t>: </a:t>
            </a:r>
            <a:r>
              <a:rPr lang="en-US" sz="1200" dirty="0"/>
              <a:t>A slide with the analysis of the indicator is included in the end of the presentation.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List of resources used: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2.4.c.EN_EnPI tool</a:t>
            </a:r>
          </a:p>
        </p:txBody>
      </p:sp>
    </p:spTree>
    <p:extLst>
      <p:ext uri="{BB962C8B-B14F-4D97-AF65-F5344CB8AC3E}">
        <p14:creationId xmlns:p14="http://schemas.microsoft.com/office/powerpoint/2010/main" val="171129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4E2B0C4-70AC-45AC-906A-DE288D9E1C34}"/>
              </a:ext>
            </a:extLst>
          </p:cNvPr>
          <p:cNvGrpSpPr/>
          <p:nvPr/>
        </p:nvGrpSpPr>
        <p:grpSpPr>
          <a:xfrm>
            <a:off x="380058" y="1835877"/>
            <a:ext cx="8580600" cy="4345770"/>
            <a:chOff x="333532" y="1514076"/>
            <a:chExt cx="8580600" cy="43457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1"/>
            <a:stretch/>
          </p:blipFill>
          <p:spPr bwMode="auto">
            <a:xfrm>
              <a:off x="333532" y="1698742"/>
              <a:ext cx="8580600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Abgerundetes Rechteck 15"/>
            <p:cNvSpPr/>
            <p:nvPr/>
          </p:nvSpPr>
          <p:spPr>
            <a:xfrm>
              <a:off x="2051720" y="2294802"/>
              <a:ext cx="792088" cy="2944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>
              <a:off x="2872516" y="1883408"/>
              <a:ext cx="403340" cy="6268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>
              <a:off x="5448515" y="3698005"/>
              <a:ext cx="779669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6046242" y="3074760"/>
              <a:ext cx="0" cy="5679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bgerundetes Rechteck 18"/>
            <p:cNvSpPr/>
            <p:nvPr/>
          </p:nvSpPr>
          <p:spPr>
            <a:xfrm>
              <a:off x="4823759" y="4447669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5257121" y="4804727"/>
              <a:ext cx="816223" cy="8871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7227616" y="4443113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7775983" y="3221622"/>
              <a:ext cx="222303" cy="11617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2664035" y="1514076"/>
              <a:ext cx="2399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Too small
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8055708" y="452412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8056503" y="467218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4996622" y="2606180"/>
              <a:ext cx="194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Too big
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78806" y="2752772"/>
              <a:ext cx="1816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Great distance
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00778" y="549051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solidFill>
                    <a:srgbClr val="595959"/>
                  </a:solidFill>
                </a:defRPr>
              </a:lvl1pPr>
            </a:lstStyle>
            <a:p>
              <a:r>
                <a:rPr lang="de-DE" dirty="0" err="1">
                  <a:solidFill>
                    <a:srgbClr val="008595"/>
                  </a:solidFill>
                </a:rPr>
                <a:t>Too</a:t>
              </a:r>
              <a:r>
                <a:rPr lang="de-DE" dirty="0">
                  <a:solidFill>
                    <a:srgbClr val="008595"/>
                  </a:solidFill>
                </a:rPr>
                <a:t> Large</a:t>
              </a: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227616" y="4609687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4832631" y="4623246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59005-FAAC-4C64-9580-97449C326CA4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E9C49F5-D3AA-45D1-BE38-0F86D63747F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3188905-AB1B-4A22-8303-84EEDD743E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Test quantities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9D4703-A05A-4C8A-88B6-18402829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5602577" y="763236"/>
            <a:ext cx="3171287" cy="2145282"/>
          </a:xfrm>
          <a:prstGeom prst="rect">
            <a:avLst/>
          </a:prstGeom>
        </p:spPr>
      </p:pic>
      <p:sp>
        <p:nvSpPr>
          <p:cNvPr id="28" name="Rechteck 3">
            <a:extLst>
              <a:ext uri="{FF2B5EF4-FFF2-40B4-BE49-F238E27FC236}">
                <a16:creationId xmlns:a16="http://schemas.microsoft.com/office/drawing/2014/main" id="{FBBC49D3-3236-48AC-A0CA-E93C7BB192BA}"/>
              </a:ext>
            </a:extLst>
          </p:cNvPr>
          <p:cNvSpPr/>
          <p:nvPr/>
        </p:nvSpPr>
        <p:spPr>
          <a:xfrm>
            <a:off x="5796136" y="899984"/>
            <a:ext cx="181666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You really want to use that as a model?
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88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4F513C0-C294-4282-B413-DE4DB5E95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93" y="1484784"/>
            <a:ext cx="5703031" cy="47525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237232A-A5DD-472E-8957-553E17A30D6C}"/>
              </a:ext>
            </a:extLst>
          </p:cNvPr>
          <p:cNvSpPr/>
          <p:nvPr/>
        </p:nvSpPr>
        <p:spPr>
          <a:xfrm>
            <a:off x="2627785" y="1286040"/>
            <a:ext cx="6516215" cy="49512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9003" y="1052736"/>
            <a:ext cx="7634755" cy="518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</a:pPr>
            <a:r>
              <a:rPr lang="en-US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ISO 50006 Annex D.2 lists the following test quantities as test quantities, e.g.:</a:t>
            </a:r>
            <a:endParaRPr lang="de-DE" sz="1800" b="1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(Adjusted) Coefficient of Determination (R²)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 (P-value)) </a:t>
            </a:r>
          </a:p>
          <a:p>
            <a:pPr marL="342900" lvl="0" indent="-342900" algn="l" defTabSz="761996" rtl="0">
              <a:spcAft>
                <a:spcPts val="700"/>
              </a:spcAft>
            </a:pPr>
            <a:endParaRPr lang="es-ES" b="1" dirty="0">
              <a:solidFill>
                <a:srgbClr val="008595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Recommendation (not specified in standardization!):</a:t>
            </a:r>
          </a:p>
          <a:p>
            <a:pPr marL="342900" indent="-342900" algn="l" defTabSz="761996" rtl="0">
              <a:spcAft>
                <a:spcPts val="700"/>
              </a:spcAft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For the Entire Model: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 (P-value) should be less than 0.05 (frequent reference to literature)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(Adjusted) R²: as close as possible &gt;0.9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 the individual independent variables and the intersection point: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 value: less than 0.05 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Small distance upper/lower limits in 95% confidence interval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EB9D8A-97F0-481D-8A72-5DCDE2526DB6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8A330F-6E23-40E8-88E0-B4C984DA9B6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ISO 50006: Which test values should be used?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9CE060-BAC2-462D-B6D2-B119679B130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8F524-3BE4-44BF-B826-8DBEC2031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8" y="1444490"/>
            <a:ext cx="226457" cy="226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257DC4-3D90-4AAD-B6FC-922CE18E8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5" y="1815350"/>
            <a:ext cx="226457" cy="2264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50200E-E47A-48B9-9EFA-80EB2367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59" y="3913100"/>
            <a:ext cx="226457" cy="2264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48A8C7-754E-4E96-9A3A-E979F299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4" y="3238066"/>
            <a:ext cx="226457" cy="2264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1B1D36-652B-4F1A-A196-055892CE5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" y="5012249"/>
            <a:ext cx="226457" cy="22645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4122F03-8599-4801-9BD5-60A2F79B7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1" y="5370805"/>
            <a:ext cx="226457" cy="2264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F55BC08-B9C2-4254-A8F2-2CA470D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759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3C8B3D-E9AA-41BD-B60F-365725E2D02D}"/>
              </a:ext>
            </a:extLst>
          </p:cNvPr>
          <p:cNvSpPr/>
          <p:nvPr/>
        </p:nvSpPr>
        <p:spPr>
          <a:xfrm>
            <a:off x="42317" y="908720"/>
            <a:ext cx="9059366" cy="4737893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5CC37BB-9175-4B1A-ADF0-382691C44AB5}"/>
              </a:ext>
            </a:extLst>
          </p:cNvPr>
          <p:cNvSpPr/>
          <p:nvPr/>
        </p:nvSpPr>
        <p:spPr>
          <a:xfrm>
            <a:off x="-14286" y="0"/>
            <a:ext cx="9180512" cy="61875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06434"/>
              </p:ext>
            </p:extLst>
          </p:nvPr>
        </p:nvGraphicFramePr>
        <p:xfrm>
          <a:off x="251172" y="1596952"/>
          <a:ext cx="4536852" cy="3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57714"/>
              </p:ext>
            </p:extLst>
          </p:nvPr>
        </p:nvGraphicFramePr>
        <p:xfrm>
          <a:off x="4663553" y="1544161"/>
          <a:ext cx="43204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DF6C7C-9543-493F-AB04-0744FC41F98F}" type="datetime1">
              <a:rPr lang="de-DE" smtClean="0"/>
              <a:t>31.07.2019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6FB79A7-FDEA-4351-A200-F4CCFD3B9B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Discussion: Possibilities to improve the model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A4561E-B6B2-4D9C-AEBA-43BFB4B2AAE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58CDC41-28AB-46D0-B53B-97B245B0E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3177">
            <a:off x="3139077" y="4335945"/>
            <a:ext cx="2210773" cy="2210773"/>
          </a:xfrm>
          <a:prstGeom prst="rect">
            <a:avLst/>
          </a:prstGeom>
        </p:spPr>
      </p:pic>
      <p:sp>
        <p:nvSpPr>
          <p:cNvPr id="7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8066803" cy="504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What could we do to improve the quality of our model?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6A9A10-F17B-47FE-96C6-19BC8AA94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" y="1073724"/>
            <a:ext cx="226457" cy="2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7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lobo: línea 44">
            <a:extLst>
              <a:ext uri="{FF2B5EF4-FFF2-40B4-BE49-F238E27FC236}">
                <a16:creationId xmlns:a16="http://schemas.microsoft.com/office/drawing/2014/main" id="{D2BBB665-2BBA-4193-9D9B-763102151E6F}"/>
              </a:ext>
            </a:extLst>
          </p:cNvPr>
          <p:cNvSpPr/>
          <p:nvPr/>
        </p:nvSpPr>
        <p:spPr>
          <a:xfrm>
            <a:off x="7119363" y="4131287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Theory: Regression</a:t>
            </a:r>
          </a:p>
          <a:p>
            <a:endParaRPr lang="de-DE" sz="1100" b="1" dirty="0">
              <a:solidFill>
                <a:schemeClr val="bg1"/>
              </a:solidFill>
              <a:ea typeface="ＭＳ Ｐゴシック" pitchFamily="16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b="1" dirty="0">
                <a:solidFill>
                  <a:schemeClr val="bg1"/>
                </a:solidFill>
                <a:ea typeface="ＭＳ Ｐゴシック" pitchFamily="16"/>
              </a:rPr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First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Model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bg1"/>
                </a:solidFill>
                <a:ea typeface="ＭＳ Ｐゴシック" pitchFamily="16"/>
              </a:rPr>
              <a:t>Optimization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E8C670B-846A-4A40-BD45-9AE5A5078CA5}"/>
              </a:ext>
            </a:extLst>
          </p:cNvPr>
          <p:cNvCxnSpPr>
            <a:cxnSpLocks/>
          </p:cNvCxnSpPr>
          <p:nvPr/>
        </p:nvCxnSpPr>
        <p:spPr>
          <a:xfrm flipH="1" flipV="1">
            <a:off x="6418832" y="4064850"/>
            <a:ext cx="766250" cy="6540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FB23B6-7E41-4455-89B8-513C897A839D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CA990F64-611D-42F4-A1D5-4589D524AFC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kern="0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Multivariate Linear Function Terms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1055A9E-FD36-4094-8D0D-5281F8FB90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Inhaltsplatzhalter 11">
            <a:extLst>
              <a:ext uri="{FF2B5EF4-FFF2-40B4-BE49-F238E27FC236}">
                <a16:creationId xmlns:a16="http://schemas.microsoft.com/office/drawing/2014/main" id="{CEBC0C67-9842-40DB-A1CA-6B96E138E06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542428" y="1052739"/>
            <a:ext cx="8193402" cy="46085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0" lvl="0" indent="0" algn="l" defTabSz="761996" rtl="0">
              <a:spcAft>
                <a:spcPts val="700"/>
              </a:spcAft>
              <a:buClr>
                <a:srgbClr val="009A6A"/>
              </a:buClr>
              <a:buSzPct val="100000"/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Before: An effort - a benefit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The 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Multivariate Linear Regression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examines whether/how the dependent variable (effort) can be explained by several independent variables.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Now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: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One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Effort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–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one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Benefit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–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various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external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Influencing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 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Factors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		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F3DB76-E5A2-4533-A8FA-5B83ECD0D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2636912"/>
            <a:ext cx="240655" cy="240655"/>
          </a:xfrm>
          <a:prstGeom prst="rect">
            <a:avLst/>
          </a:prstGeom>
        </p:spPr>
      </p:pic>
      <p:sp>
        <p:nvSpPr>
          <p:cNvPr id="30" name="Textfeld 23">
            <a:extLst>
              <a:ext uri="{FF2B5EF4-FFF2-40B4-BE49-F238E27FC236}">
                <a16:creationId xmlns:a16="http://schemas.microsoft.com/office/drawing/2014/main" id="{F86626E8-B943-42AE-9CCD-03D4ED961654}"/>
              </a:ext>
            </a:extLst>
          </p:cNvPr>
          <p:cNvSpPr txBox="1"/>
          <p:nvPr/>
        </p:nvSpPr>
        <p:spPr>
          <a:xfrm>
            <a:off x="4458132" y="20352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E915251-A482-4E82-964B-67AE91CC7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7544" y="3310069"/>
            <a:ext cx="240655" cy="240655"/>
          </a:xfrm>
          <a:prstGeom prst="rect">
            <a:avLst/>
          </a:prstGeom>
        </p:spPr>
      </p:pic>
      <p:graphicFrame>
        <p:nvGraphicFramePr>
          <p:cNvPr id="31" name="Objekt 4">
            <a:extLst>
              <a:ext uri="{FF2B5EF4-FFF2-40B4-BE49-F238E27FC236}">
                <a16:creationId xmlns:a16="http://schemas.microsoft.com/office/drawing/2014/main" id="{683E8DB1-53BB-4D70-8D76-46E68DEA3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265478"/>
              </p:ext>
            </p:extLst>
          </p:nvPr>
        </p:nvGraphicFramePr>
        <p:xfrm>
          <a:off x="806683" y="1412775"/>
          <a:ext cx="51403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5" imgW="4287442" imgH="803275" progId="Visio.Drawing.11">
                  <p:embed/>
                </p:oleObj>
              </mc:Choice>
              <mc:Fallback>
                <p:oleObj name="Visio" r:id="rId5" imgW="4287442" imgH="803275" progId="Visio.Drawing.11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683" y="1412775"/>
                        <a:ext cx="51403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bgerundetes Rechteck 14">
                <a:extLst>
                  <a:ext uri="{FF2B5EF4-FFF2-40B4-BE49-F238E27FC236}">
                    <a16:creationId xmlns:a16="http://schemas.microsoft.com/office/drawing/2014/main" id="{B5FE35C5-A66F-4329-931C-6E70797694DD}"/>
                  </a:ext>
                </a:extLst>
              </p:cNvPr>
              <p:cNvSpPr/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32" name="Abgerundetes Rechteck 14">
                <a:extLst>
                  <a:ext uri="{FF2B5EF4-FFF2-40B4-BE49-F238E27FC236}">
                    <a16:creationId xmlns:a16="http://schemas.microsoft.com/office/drawing/2014/main" id="{B5FE35C5-A66F-4329-931C-6E7079769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869160"/>
                <a:ext cx="4595878" cy="43204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17">
            <a:extLst>
              <a:ext uri="{FF2B5EF4-FFF2-40B4-BE49-F238E27FC236}">
                <a16:creationId xmlns:a16="http://schemas.microsoft.com/office/drawing/2014/main" id="{76609580-E528-4D9D-92FF-F2B6C2680460}"/>
              </a:ext>
            </a:extLst>
          </p:cNvPr>
          <p:cNvCxnSpPr/>
          <p:nvPr/>
        </p:nvCxnSpPr>
        <p:spPr>
          <a:xfrm flipV="1">
            <a:off x="2390018" y="4869160"/>
            <a:ext cx="0" cy="45433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19">
            <a:extLst>
              <a:ext uri="{FF2B5EF4-FFF2-40B4-BE49-F238E27FC236}">
                <a16:creationId xmlns:a16="http://schemas.microsoft.com/office/drawing/2014/main" id="{D61E070A-7FF4-46DD-ACE3-B4B958A683B8}"/>
              </a:ext>
            </a:extLst>
          </p:cNvPr>
          <p:cNvSpPr txBox="1"/>
          <p:nvPr/>
        </p:nvSpPr>
        <p:spPr>
          <a:xfrm>
            <a:off x="2699792" y="53575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Influance</a:t>
            </a:r>
            <a:r>
              <a:rPr lang="de-DE" sz="1200" b="1" dirty="0">
                <a:solidFill>
                  <a:srgbClr val="00B050"/>
                </a:solidFill>
              </a:rPr>
              <a:t> </a:t>
            </a:r>
            <a:r>
              <a:rPr lang="de-DE" sz="12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="1" baseline="-25000" dirty="0">
                <a:solidFill>
                  <a:srgbClr val="00B050"/>
                </a:solidFill>
                <a:ea typeface="ＭＳ Ｐゴシック" pitchFamily="16"/>
              </a:rPr>
              <a:t>3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35" name="Textfeld 20">
            <a:extLst>
              <a:ext uri="{FF2B5EF4-FFF2-40B4-BE49-F238E27FC236}">
                <a16:creationId xmlns:a16="http://schemas.microsoft.com/office/drawing/2014/main" id="{326C70F1-267A-4EE4-9F93-B8EEE89C2143}"/>
              </a:ext>
            </a:extLst>
          </p:cNvPr>
          <p:cNvSpPr txBox="1"/>
          <p:nvPr/>
        </p:nvSpPr>
        <p:spPr>
          <a:xfrm>
            <a:off x="1475656" y="53575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B050"/>
                </a:solidFill>
              </a:rPr>
              <a:t>Influence</a:t>
            </a:r>
            <a:r>
              <a:rPr lang="de-DE" sz="1200" b="1" dirty="0">
                <a:solidFill>
                  <a:srgbClr val="00B050"/>
                </a:solidFill>
              </a:rPr>
              <a:t> </a:t>
            </a:r>
            <a:r>
              <a:rPr lang="de-DE" sz="1200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aseline="-25000" dirty="0">
                <a:solidFill>
                  <a:srgbClr val="00B050"/>
                </a:solidFill>
                <a:ea typeface="ＭＳ Ｐゴシック" pitchFamily="16"/>
              </a:rPr>
              <a:t>2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36" name="Abgerundetes Rechteck 21">
            <a:extLst>
              <a:ext uri="{FF2B5EF4-FFF2-40B4-BE49-F238E27FC236}">
                <a16:creationId xmlns:a16="http://schemas.microsoft.com/office/drawing/2014/main" id="{69EBAE50-2FF5-4769-80E3-F8201B5FEC0E}"/>
              </a:ext>
            </a:extLst>
          </p:cNvPr>
          <p:cNvSpPr/>
          <p:nvPr/>
        </p:nvSpPr>
        <p:spPr>
          <a:xfrm>
            <a:off x="5892120" y="1669627"/>
            <a:ext cx="1656184" cy="40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22">
                <a:extLst>
                  <a:ext uri="{FF2B5EF4-FFF2-40B4-BE49-F238E27FC236}">
                    <a16:creationId xmlns:a16="http://schemas.microsoft.com/office/drawing/2014/main" id="{644AA44C-2764-48B8-B4D2-DF14022ED801}"/>
                  </a:ext>
                </a:extLst>
              </p:cNvPr>
              <p:cNvSpPr txBox="1"/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feld 22">
                <a:extLst>
                  <a:ext uri="{FF2B5EF4-FFF2-40B4-BE49-F238E27FC236}">
                    <a16:creationId xmlns:a16="http://schemas.microsoft.com/office/drawing/2014/main" id="{644AA44C-2764-48B8-B4D2-DF14022ED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20" y="1669627"/>
                <a:ext cx="1656184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feld 24">
            <a:extLst>
              <a:ext uri="{FF2B5EF4-FFF2-40B4-BE49-F238E27FC236}">
                <a16:creationId xmlns:a16="http://schemas.microsoft.com/office/drawing/2014/main" id="{3F3079BD-C106-4468-9782-E712EC91BEA6}"/>
              </a:ext>
            </a:extLst>
          </p:cNvPr>
          <p:cNvSpPr txBox="1"/>
          <p:nvPr/>
        </p:nvSpPr>
        <p:spPr>
          <a:xfrm>
            <a:off x="3910211" y="443711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pSp>
        <p:nvGrpSpPr>
          <p:cNvPr id="39" name="Gruppieren 6">
            <a:extLst>
              <a:ext uri="{FF2B5EF4-FFF2-40B4-BE49-F238E27FC236}">
                <a16:creationId xmlns:a16="http://schemas.microsoft.com/office/drawing/2014/main" id="{30D3595D-5A7A-4B75-84C5-4DAEB7DC73AF}"/>
              </a:ext>
            </a:extLst>
          </p:cNvPr>
          <p:cNvGrpSpPr/>
          <p:nvPr/>
        </p:nvGrpSpPr>
        <p:grpSpPr>
          <a:xfrm>
            <a:off x="107504" y="3946574"/>
            <a:ext cx="5140325" cy="1376925"/>
            <a:chOff x="107504" y="3946574"/>
            <a:chExt cx="5140325" cy="1376925"/>
          </a:xfrm>
        </p:grpSpPr>
        <p:cxnSp>
          <p:nvCxnSpPr>
            <p:cNvPr id="40" name="Gerade Verbindung mit Pfeil 18">
              <a:extLst>
                <a:ext uri="{FF2B5EF4-FFF2-40B4-BE49-F238E27FC236}">
                  <a16:creationId xmlns:a16="http://schemas.microsoft.com/office/drawing/2014/main" id="{98E47932-A7D9-435E-9F13-B75F5D8EC86C}"/>
                </a:ext>
              </a:extLst>
            </p:cNvPr>
            <p:cNvCxnSpPr/>
            <p:nvPr/>
          </p:nvCxnSpPr>
          <p:spPr>
            <a:xfrm flipV="1">
              <a:off x="2894074" y="4869160"/>
              <a:ext cx="0" cy="454339"/>
            </a:xfrm>
            <a:prstGeom prst="straightConnector1">
              <a:avLst/>
            </a:prstGeom>
            <a:ln w="2222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kt 5">
              <a:extLst>
                <a:ext uri="{FF2B5EF4-FFF2-40B4-BE49-F238E27FC236}">
                  <a16:creationId xmlns:a16="http://schemas.microsoft.com/office/drawing/2014/main" id="{535F1556-0687-40F0-9584-A708DED741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653080"/>
                </p:ext>
              </p:extLst>
            </p:nvPr>
          </p:nvGraphicFramePr>
          <p:xfrm>
            <a:off x="107504" y="3946574"/>
            <a:ext cx="5140325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Visio" r:id="rId9" imgW="4287442" imgH="803275" progId="Visio.Drawing.11">
                    <p:embed/>
                  </p:oleObj>
                </mc:Choice>
                <mc:Fallback>
                  <p:oleObj name="Visio" r:id="rId9" imgW="4287442" imgH="803275" progId="Visio.Drawing.11">
                    <p:embed/>
                    <p:pic>
                      <p:nvPicPr>
                        <p:cNvPr id="6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3946574"/>
                          <a:ext cx="5140325" cy="981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49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391A236F-4DDE-4DA2-A0F9-E8F51E34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234452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Globo: línea 36">
            <a:extLst>
              <a:ext uri="{FF2B5EF4-FFF2-40B4-BE49-F238E27FC236}">
                <a16:creationId xmlns:a16="http://schemas.microsoft.com/office/drawing/2014/main" id="{FB655452-3995-4F9F-8314-BE31E52160B3}"/>
              </a:ext>
            </a:extLst>
          </p:cNvPr>
          <p:cNvSpPr/>
          <p:nvPr/>
        </p:nvSpPr>
        <p:spPr>
          <a:xfrm>
            <a:off x="7301172" y="4133448"/>
            <a:ext cx="1580586" cy="659513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solidFill>
                  <a:schemeClr val="bg1"/>
                </a:solidFill>
                <a:ea typeface="ＭＳ Ｐゴシック" pitchFamily="16"/>
              </a:rPr>
              <a:t>Application: Optimization</a:t>
            </a:r>
            <a:endParaRPr lang="de-DE" b="1" dirty="0">
              <a:solidFill>
                <a:schemeClr val="bg1"/>
              </a:solidFill>
              <a:ea typeface="ＭＳ Ｐゴシック" pitchFamily="16"/>
            </a:endParaRP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027C2EE-6281-44CB-9906-BF443127AAA6}"/>
              </a:ext>
            </a:extLst>
          </p:cNvPr>
          <p:cNvCxnSpPr>
            <a:cxnSpLocks/>
          </p:cNvCxnSpPr>
          <p:nvPr/>
        </p:nvCxnSpPr>
        <p:spPr>
          <a:xfrm flipH="1" flipV="1">
            <a:off x="6592796" y="4073098"/>
            <a:ext cx="774094" cy="41183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57539" y="2009867"/>
            <a:ext cx="576064" cy="48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F4C89-B6AC-4BF6-9996-EFDB8531D71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8" y="1196752"/>
            <a:ext cx="8013799" cy="46910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6" y="3145544"/>
            <a:ext cx="2299680" cy="22996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53CD539-A1FA-4000-B56F-C8C7D536649F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Excercice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2 with INDUCE Monitoring Tool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464DFE-3DB9-43EC-A5F3-7F30B93E619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5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5D19074-94C2-433E-835F-94FDCE71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899592" y="1124744"/>
            <a:ext cx="7186237" cy="4861277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529003" y="1628800"/>
            <a:ext cx="3056739" cy="2016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Now we really like the model, we'll use it as baseline!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D48E7B-1572-41C7-92DB-207B2B309A5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B38C452-2833-45BA-A461-BC102191568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Model for Baseline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F3281D-AB19-4537-8524-7F205FA101D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6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31703E52-66FC-47D6-A126-4D691A2E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9BC7FACD-3D5C-498A-95BE-5796B0513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7" y="2261430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61AF0B24-DABA-46E3-BD3E-3ADF3766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1C724247-609C-4E80-8FFD-896BE9D4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15" y="4338531"/>
            <a:ext cx="985642" cy="8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8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42012" y="1390524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From the baseline development, you have received a function term</a:t>
            </a: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algn="l" defTabSz="761996" rtl="0">
              <a:spcAft>
                <a:spcPts val="700"/>
              </a:spcAft>
              <a:buSzPct val="100000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628650" lvl="1" indent="-171450" algn="l" defTabSz="761996" rtl="0">
              <a:spcAft>
                <a:spcPts val="600"/>
              </a:spcAft>
              <a:buSzPct val="100000"/>
              <a:buFont typeface="Calibri" pitchFamily="34"/>
              <a:buChar char="‐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457200" lvl="1" algn="l" defTabSz="761996" rtl="0">
              <a:spcAft>
                <a:spcPts val="600"/>
              </a:spcAft>
              <a:buSzPct val="10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b´s and the t remain unchanged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  <a:cs typeface="ＭＳ Ｐゴシック" pitchFamily="16"/>
              </a:rPr>
              <a:t>Set new x values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To apply the baseline for monitoring, use the equation determined and use the new measured values for the independent variables.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As a result,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you get the energy consumption expected according to the regression model.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To check the efficiency change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the currently measured energy consumption values are compared with the expected energy consumption values.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solidFill>
                <a:srgbClr val="0085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the Baseline to the Monitoring Period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5B230C-DA56-447E-8184-0F4C4EA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799" y="1390524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924944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3864571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4491859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23685" y="2654765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B62E580-CCF6-456E-98CC-DFE87077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1" y="1435984"/>
            <a:ext cx="4637137" cy="438154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BC7D81A-42DF-492A-BF1F-154291FBA448}"/>
              </a:ext>
            </a:extLst>
          </p:cNvPr>
          <p:cNvSpPr/>
          <p:nvPr/>
        </p:nvSpPr>
        <p:spPr>
          <a:xfrm>
            <a:off x="3572247" y="1385935"/>
            <a:ext cx="5544616" cy="4896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3124" y="1556792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</a:pPr>
            <a:r>
              <a:rPr lang="de-DE" sz="2000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Significance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"Energy performance coefficient" - Energy efficiency coefficient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Represents the relationship between measured expense and expected expense.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is specified as a percentage.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process has become more efficient for values below 100%. 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At values above 100%, the efficiency of the process has deteriorated.</a:t>
            </a:r>
          </a:p>
          <a:p>
            <a:pPr lvl="0" algn="l" defTabSz="761996" rtl="0">
              <a:spcAft>
                <a:spcPts val="700"/>
              </a:spcAft>
              <a:buSzPct val="100000"/>
            </a:pPr>
            <a:endParaRPr lang="es-ES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8B71C-E634-4B7D-AC19-484D8568A50D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EEAB53-0238-44D0-A31B-633A71203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2347899"/>
            <a:ext cx="240655" cy="2406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3C3E77-6269-4B54-9729-AC62A285B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8" y="3350430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21ED48-D084-4B12-B6E9-692EFC1AF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6" y="3737794"/>
            <a:ext cx="240655" cy="2406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2AD61F-6C49-4980-85F7-28B4928E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1947488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50CF6B0-FDEB-4A78-BEA8-ACBFE575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2988967"/>
            <a:ext cx="240655" cy="24065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0C51862-378A-40DA-B40C-D9A8942FA20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F2E90D-4F1D-4A14-A128-42959079F9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9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026613" y="1628800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 algn="l" defTabSz="761996" rtl="0">
              <a:spcAft>
                <a:spcPts val="700"/>
              </a:spcAft>
            </a:pP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 comparison can be transferred to the Energy Performance Indicator (ratio of benefit to effort</a:t>
            </a:r>
            <a:r>
              <a:rPr lang="es-E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Instead of comparing the modelled energy consumption (expenditure) with the measured expenditure, the ratios are compared with each other: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de-DE" sz="18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Comparison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Adjusted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= measured Benefit / modelled Effort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Measured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= measured Benefit / measured Effort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EBD548-23F6-4697-82DA-8FA2C95E3905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70CC2F4-24C9-4C0E-89E5-6ED514DA136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Adjusted EnPI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8F55A4-CB54-4DE9-9B79-1469E15E96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F1AB02-9EF5-48B5-87C4-B21F15EB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7345" y="4388847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F65CC4-8CF4-4812-823C-396691696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3122" y="4005174"/>
            <a:ext cx="240655" cy="2406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72A9E-946C-425E-853A-59398F830EE8}"/>
              </a:ext>
            </a:extLst>
          </p:cNvPr>
          <p:cNvSpPr/>
          <p:nvPr/>
        </p:nvSpPr>
        <p:spPr>
          <a:xfrm>
            <a:off x="827583" y="3573016"/>
            <a:ext cx="6184369" cy="1440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10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136184" y="1683392"/>
            <a:ext cx="1737184" cy="66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88024" y="2378077"/>
            <a:ext cx="576064" cy="5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03B51-D1EF-41D2-9934-AFCD7894CA34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5" y="1124744"/>
            <a:ext cx="7995890" cy="4680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27279"/>
            <a:ext cx="2380840" cy="238084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A0E3C3F-B827-4235-8481-6E7393F3092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Excercice 3 with INDUCE Monitoring Tool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238BB6-DADA-4E51-89C7-6EC03231B8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10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0317AFC3-814C-41E0-89A6-5620CA83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B3751B2-B33A-4C81-B7A8-C6151038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2351292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DE1F0E3C-A2F1-4BFE-B1D7-D19836C9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D9C63CEF-EF7E-453E-A7EA-DA9658CC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5220770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78BB27A-D203-4DFC-B967-61E417C1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4298576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922787" cy="5112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Static Factors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These are factors that influence energy consumption but do not routinely change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	</a:t>
            </a:r>
            <a:r>
              <a:rPr lang="de-DE" sz="18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 Production of new products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			 </a:t>
            </a:r>
            <a:r>
              <a:rPr lang="de-DE" sz="18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Natural disasters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sz="2000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If the static factors change, a new regression model must be calculated, otherwise the results are no longer comparable!</a:t>
            </a:r>
          </a:p>
        </p:txBody>
      </p:sp>
      <p:sp>
        <p:nvSpPr>
          <p:cNvPr id="6" name="Rechteck 5"/>
          <p:cNvSpPr/>
          <p:nvPr/>
        </p:nvSpPr>
        <p:spPr>
          <a:xfrm>
            <a:off x="1543264" y="4486472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http://www.oekotec.de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" y="2856661"/>
            <a:ext cx="3267807" cy="1603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6661"/>
            <a:ext cx="3411856" cy="162981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21844" y="4459928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</a:t>
            </a:r>
            <a:r>
              <a:rPr lang="de-DE" sz="1000" dirty="0"/>
              <a:t>directindustry.de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F95120-3007-41E4-B358-16D24AB42A00}" type="datetime1">
              <a:rPr lang="de-DE" smtClean="0"/>
              <a:t>31.07.2019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F984A4B-4F2C-44D3-A477-B6274500260C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When must the baseline be adjusted if necessary?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1C7EAD-5C90-4F0D-BB25-A7261E0D66B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583D34-879B-47AB-A4D6-BD446709F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1170" y="5011269"/>
            <a:ext cx="217931" cy="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1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0136" y="98072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50006: Indication that a baseline must be corrected if necessary for a static factor. But no statement as to how this should be done.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AD89E-A8EF-4E29-BBB6-69F4ACE127A6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D61E9F-363D-462D-92E7-5AC5709AB3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When must the baseline be adjusted if necessary?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C7A666-E031-4AB8-8287-634DD2CA644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687CF-2B25-479E-84CC-FFD70DF0D46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 rot="10800000">
            <a:off x="4074940" y="268518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20C864-4E03-44F9-B373-73204B697D6E}"/>
              </a:ext>
            </a:extLst>
          </p:cNvPr>
          <p:cNvSpPr/>
          <p:nvPr/>
        </p:nvSpPr>
        <p:spPr>
          <a:xfrm>
            <a:off x="3958463" y="2144031"/>
            <a:ext cx="292248" cy="3877258"/>
          </a:xfrm>
          <a:prstGeom prst="roundRect">
            <a:avLst>
              <a:gd name="adj" fmla="val 50000"/>
            </a:avLst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>
            <a:off x="2316681" y="268281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58C8031-30E2-4C40-8C10-EB6705065889}"/>
              </a:ext>
            </a:extLst>
          </p:cNvPr>
          <p:cNvSpPr/>
          <p:nvPr/>
        </p:nvSpPr>
        <p:spPr>
          <a:xfrm>
            <a:off x="1801763" y="3888665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6BFEB64-A75D-4D13-BF50-D42B8140608D}"/>
              </a:ext>
            </a:extLst>
          </p:cNvPr>
          <p:cNvSpPr/>
          <p:nvPr/>
        </p:nvSpPr>
        <p:spPr>
          <a:xfrm rot="10800000">
            <a:off x="4162826" y="5359213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BC43B4-F810-4ABD-97E7-8DDD1EC7BD91}"/>
              </a:ext>
            </a:extLst>
          </p:cNvPr>
          <p:cNvSpPr txBox="1"/>
          <p:nvPr/>
        </p:nvSpPr>
        <p:spPr>
          <a:xfrm>
            <a:off x="3219770" y="18054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8595"/>
                </a:solidFill>
              </a:rPr>
              <a:t>Static</a:t>
            </a:r>
            <a:r>
              <a:rPr lang="es-ES" sz="1600" dirty="0">
                <a:solidFill>
                  <a:srgbClr val="008595"/>
                </a:solidFill>
              </a:rPr>
              <a:t> Factor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6F8C92-E232-4419-9D96-A2FC5D96B1CF}"/>
              </a:ext>
            </a:extLst>
          </p:cNvPr>
          <p:cNvSpPr txBox="1"/>
          <p:nvPr/>
        </p:nvSpPr>
        <p:spPr>
          <a:xfrm>
            <a:off x="2574389" y="2348880"/>
            <a:ext cx="138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85F8EC-72A3-4678-A9FB-6021FABE19E1}"/>
              </a:ext>
            </a:extLst>
          </p:cNvPr>
          <p:cNvSpPr txBox="1"/>
          <p:nvPr/>
        </p:nvSpPr>
        <p:spPr>
          <a:xfrm>
            <a:off x="4250711" y="2351933"/>
            <a:ext cx="244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Change”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72FE612-51C1-4F36-94F0-EC603155B034}"/>
              </a:ext>
            </a:extLst>
          </p:cNvPr>
          <p:cNvSpPr/>
          <p:nvPr/>
        </p:nvSpPr>
        <p:spPr>
          <a:xfrm rot="10800000">
            <a:off x="4150859" y="3898147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42A9E3-7B37-4228-A001-C2BE292D3998}"/>
              </a:ext>
            </a:extLst>
          </p:cNvPr>
          <p:cNvSpPr txBox="1"/>
          <p:nvPr/>
        </p:nvSpPr>
        <p:spPr>
          <a:xfrm>
            <a:off x="1389355" y="2982027"/>
            <a:ext cx="2536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possible: correction of the dataset by replacement value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CC1995-8B7A-4CDC-89E7-391C9235C947}"/>
              </a:ext>
            </a:extLst>
          </p:cNvPr>
          <p:cNvSpPr txBox="1"/>
          <p:nvPr/>
        </p:nvSpPr>
        <p:spPr>
          <a:xfrm>
            <a:off x="4258568" y="2999172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"Inventory": How much energy has been saved so far?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2872971-714B-41B6-8C69-7E356BE349F3}"/>
              </a:ext>
            </a:extLst>
          </p:cNvPr>
          <p:cNvSpPr txBox="1"/>
          <p:nvPr/>
        </p:nvSpPr>
        <p:spPr>
          <a:xfrm>
            <a:off x="1423553" y="4163809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Or: hide the measurement period
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FBBA70-D321-4B86-9B94-E3A5552E77F5}"/>
              </a:ext>
            </a:extLst>
          </p:cNvPr>
          <p:cNvSpPr txBox="1"/>
          <p:nvPr/>
        </p:nvSpPr>
        <p:spPr>
          <a:xfrm>
            <a:off x="4250711" y="4209412"/>
            <a:ext cx="266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new baselines (with new influence variables if necessary)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7E98D6-67AA-4024-ABEC-28BB05F8DACC}"/>
              </a:ext>
            </a:extLst>
          </p:cNvPr>
          <p:cNvSpPr txBox="1"/>
          <p:nvPr/>
        </p:nvSpPr>
        <p:spPr>
          <a:xfrm>
            <a:off x="4267279" y="5639840"/>
            <a:ext cx="320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2319138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74415" y="5954637"/>
            <a:ext cx="2048959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Verweis: ISO 50006:2014 (E) 4.6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A3C972-063C-49F6-AE5B-55B87C50D2B0}" type="datetime1">
              <a:rPr lang="de-DE" smtClean="0"/>
              <a:t>31.07.2019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343F5F-2626-448F-A159-5D2C5538F5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334CF18-AF75-4FA8-AB3F-625FD768934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When must the baseline be adjusted if necessary?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065F2F1-08E5-4009-8099-707D72B48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75992"/>
              </p:ext>
            </p:extLst>
          </p:nvPr>
        </p:nvGraphicFramePr>
        <p:xfrm>
          <a:off x="1087756" y="1017890"/>
          <a:ext cx="7289241" cy="482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459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9111" y="2721771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0317AFC3-814C-41E0-89A6-5620CA83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B3751B2-B33A-4C81-B7A8-C6151038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2351292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DE1F0E3C-A2F1-4BFE-B1D7-D19836C9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3325554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A78BB27A-D203-4DFC-B967-61E417C1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4298576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8F5A204D-6AEE-44BF-A9C2-2143951B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5192583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en-US" dirty="0" err="1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Calculation</a:t>
            </a:r>
            <a:endParaRPr lang="de-DE" dirty="0"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677234D-56BE-4422-9445-7E7D9272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3" y="1196752"/>
            <a:ext cx="8640760" cy="45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6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BEF982BA-9C5F-4237-9D85-FE53E658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15416"/>
            <a:ext cx="7920880" cy="792088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9782251-1029-4FC4-BD28-974BA7D80A67}"/>
              </a:ext>
            </a:extLst>
          </p:cNvPr>
          <p:cNvSpPr/>
          <p:nvPr/>
        </p:nvSpPr>
        <p:spPr>
          <a:xfrm>
            <a:off x="400730" y="1002084"/>
            <a:ext cx="8666360" cy="52858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hteck 3"/>
          <p:cNvSpPr/>
          <p:nvPr/>
        </p:nvSpPr>
        <p:spPr>
          <a:xfrm>
            <a:off x="852984" y="1628800"/>
            <a:ext cx="7920880" cy="349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relevant energy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"Defining and quantifying the relevant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static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marL="0" lvl="1">
              <a:spcAft>
                <a:spcPts val="700"/>
              </a:spcAft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variables: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quantifiable factor affecting energy-related 	performance and routinely changing </a:t>
            </a:r>
          </a:p>
          <a:p>
            <a:pPr marL="457200" lvl="2">
              <a:spcAft>
                <a:spcPts val="7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factors: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factor that affects energy-related 	performance and does not routinely change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relevant variables and their influence</a:t>
            </a:r>
          </a:p>
          <a:p>
            <a:pPr marL="271463" lvl="1">
              <a:spcAft>
                <a:spcPts val="7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Measurement: Ensuring data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271463" lvl="1">
              <a:spcAft>
                <a:spcPts val="7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A83F9-AB55-46A9-9F46-61F9B817340A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17E995-8689-446A-997C-D1BEF3BD1DF7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Key Words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C3D46C-B5F4-4CF9-A428-0D5335F359A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8A6305-7FFD-4C9A-9597-03A585974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4626"/>
            <a:ext cx="159980" cy="1599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C3C874-331F-4B6F-87E4-2A37F0B4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666"/>
            <a:ext cx="159980" cy="1599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3C1173-BE69-41F5-8D9C-30B3DEC6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2456927"/>
            <a:ext cx="159980" cy="1599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5C49C4-AAD4-42A2-A39F-DED0F7B2B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3115677"/>
            <a:ext cx="159980" cy="1599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C58540-F3F6-40BC-A191-641E8BBB9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5512"/>
            <a:ext cx="159980" cy="1599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AAD4A3-B891-4DD3-8A81-5AD7289C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83742"/>
            <a:ext cx="159980" cy="1599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00B4CD-A22C-4A4A-ADC0-02757C1B3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93156"/>
            <a:ext cx="159980" cy="1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1FB7D-4186-4727-9E19-0100D77C387E}" type="datetime1">
              <a:rPr lang="de-DE" smtClean="0"/>
              <a:t>31.07.2019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4673" y="4866695"/>
            <a:ext cx="36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on which to decide if an Energy Application is a „Significant Energy User“, is set by the company itself!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294650" y="4866695"/>
            <a:ext cx="28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to those SEUs the detailed M&amp;V approach needs to be applied!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8B7950-2B20-4092-89DC-74C25AFD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0" y="1377764"/>
            <a:ext cx="4711243" cy="3018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DF4614-B684-49F4-A581-ECA73D35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15" y="1377764"/>
            <a:ext cx="3911803" cy="3184170"/>
          </a:xfrm>
          <a:prstGeom prst="rect">
            <a:avLst/>
          </a:prstGeom>
        </p:spPr>
      </p:pic>
      <p:sp>
        <p:nvSpPr>
          <p:cNvPr id="15" name="Rechteck 9">
            <a:extLst>
              <a:ext uri="{FF2B5EF4-FFF2-40B4-BE49-F238E27FC236}">
                <a16:creationId xmlns:a16="http://schemas.microsoft.com/office/drawing/2014/main" id="{89C4763C-1A87-4400-9373-C030EC7CFBB4}"/>
              </a:ext>
            </a:extLst>
          </p:cNvPr>
          <p:cNvSpPr/>
          <p:nvPr/>
        </p:nvSpPr>
        <p:spPr>
          <a:xfrm>
            <a:off x="4765044" y="2155870"/>
            <a:ext cx="3654991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0">
            <a:extLst>
              <a:ext uri="{FF2B5EF4-FFF2-40B4-BE49-F238E27FC236}">
                <a16:creationId xmlns:a16="http://schemas.microsoft.com/office/drawing/2014/main" id="{A3F64794-FEFD-4F58-B01B-65ADB74BC439}"/>
              </a:ext>
            </a:extLst>
          </p:cNvPr>
          <p:cNvSpPr/>
          <p:nvPr/>
        </p:nvSpPr>
        <p:spPr>
          <a:xfrm>
            <a:off x="4765044" y="2646230"/>
            <a:ext cx="3654992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86EDD1-2B13-4994-BEB8-2AE206D18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870"/>
            <a:ext cx="683062" cy="6830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F7A570-32F3-4B87-AE42-15879AAFF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5" y="4731870"/>
            <a:ext cx="683062" cy="683062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C2DEDBF-0FD1-45B3-B4F4-B826620D7A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Análisis, ¿qué son los USEs?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492FA7-1DFA-442B-8B30-543436C5C10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9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A2D59D71-5FBE-4874-9713-19F8F38F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40768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9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03" y="1390524"/>
            <a:ext cx="3694660" cy="3694660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All relevant variables must be measurable so that they can be taken into account.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Examples of relevant variables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Benefits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required production quantity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Environmental and Production Influences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Weather, Pressure, Humidity, Wind,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Sunshine Duration, Production Methods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Raw Material Characteristics 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Type, purity, state of aggregation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64977" y="5085072"/>
            <a:ext cx="206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Conrad </a:t>
            </a:r>
            <a:r>
              <a:rPr lang="de-DE" sz="1000" dirty="0" err="1">
                <a:solidFill>
                  <a:srgbClr val="595959"/>
                </a:solidFill>
                <a:ea typeface="ＭＳ Ｐゴシック" pitchFamily="16"/>
              </a:rPr>
              <a:t>Weather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 Station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8" y="4693746"/>
            <a:ext cx="2065920" cy="1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2006325" y="5872910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urbanmining.at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C247A-56B0-4DD9-B79B-AE412E457A92}" type="datetime1">
              <a:rPr lang="de-DE" smtClean="0"/>
              <a:t>31.07.2019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120550-12E3-42F7-861A-46088D65CD1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What are Relevant Variables?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3EE012-0D0C-42F1-9D08-393A4EFA110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B46B6C-9E9F-4847-A940-3904F84F0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132856"/>
            <a:ext cx="145923" cy="1459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7B11BF-8F71-4ECA-BE15-D2CBB5E12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852936"/>
            <a:ext cx="145923" cy="1459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9B03D3-8387-4BA3-9684-3579DBEBB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3786180"/>
            <a:ext cx="145923" cy="1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Identification of Energy Performance Indicators (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 of indicators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suitable method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Collection of Relevant Information on Energy-Related Performance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System Limits	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energy flows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and quantifying the relevant variables and static factors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data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Formation of the energy baseline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appropriate baseline period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and testing of the energy baseline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Application of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normalization is required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of the energy efficiency change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the changes in energy efficiency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Maintenance and Adjustment of the 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and the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EnB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Continuous Improvement Process 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 err="1">
                <a:solidFill>
                  <a:schemeClr val="accent1"/>
                </a:solidFill>
                <a:ea typeface="ＭＳ Ｐゴシック" pitchFamily="16"/>
              </a:rPr>
              <a:t>Reference</a:t>
            </a:r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31.07.2019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61996">
              <a:spcAft>
                <a:spcPts val="900"/>
              </a:spcAft>
            </a:pPr>
            <a:r>
              <a:rPr lang="de-DE" sz="2400" dirty="0">
                <a:ea typeface="ＭＳ Ｐゴシック" pitchFamily="16"/>
              </a:rPr>
              <a:t>ISO 50001:2018 is commented by ISO 50006: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FF76036F-4336-42B3-89BF-BEE8122A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37" y="1338768"/>
            <a:ext cx="973022" cy="97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4CDA87E4-8FBD-4C12-B7E9-3A1B4EA7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07" y="2417224"/>
            <a:ext cx="966417" cy="87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09435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 Allgemein 20/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 EnEffCo 20/16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rtragsende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tragstitel Balken Bild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liensatz OEKOTEC Blau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Ökotec</Template>
  <TotalTime>801</TotalTime>
  <Words>2584</Words>
  <Application>Microsoft Office PowerPoint</Application>
  <PresentationFormat>Presentación en pantalla (4:3)</PresentationFormat>
  <Paragraphs>539</Paragraphs>
  <Slides>39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Folien Allgemein 20/16</vt:lpstr>
      <vt:lpstr>Folien EnEffCo 20/16</vt:lpstr>
      <vt:lpstr>1_Vortragsende</vt:lpstr>
      <vt:lpstr>Vortragstitel Balken Bild</vt:lpstr>
      <vt:lpstr>2_Foliensatz OEKOTEC Blau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Ratjen</dc:creator>
  <cp:lastModifiedBy>Juan Garcia</cp:lastModifiedBy>
  <cp:revision>541</cp:revision>
  <cp:lastPrinted>2017-01-25T12:04:00Z</cp:lastPrinted>
  <dcterms:created xsi:type="dcterms:W3CDTF">2017-01-09T15:17:15Z</dcterms:created>
  <dcterms:modified xsi:type="dcterms:W3CDTF">2019-07-31T10:51:35Z</dcterms:modified>
</cp:coreProperties>
</file>