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402" r:id="rId6"/>
    <p:sldId id="388" r:id="rId7"/>
    <p:sldId id="389" r:id="rId8"/>
    <p:sldId id="397" r:id="rId9"/>
    <p:sldId id="390" r:id="rId10"/>
    <p:sldId id="399" r:id="rId11"/>
    <p:sldId id="392" r:id="rId12"/>
    <p:sldId id="400" r:id="rId13"/>
    <p:sldId id="394" r:id="rId14"/>
    <p:sldId id="398" r:id="rId15"/>
    <p:sldId id="34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4FD476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6DA24-A8F8-4A63-BD05-CF5287BC58C1}" v="1888" dt="2019-07-31T12:59:14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8" y="102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C636DA24-A8F8-4A63-BD05-CF5287BC58C1}"/>
    <pc:docChg chg="undo custSel modSld">
      <pc:chgData name="Sara Zarazaga Navarro" userId="3d120633-b5e1-4aa4-9335-407903167109" providerId="ADAL" clId="{C636DA24-A8F8-4A63-BD05-CF5287BC58C1}" dt="2019-07-31T12:59:14.304" v="1880" actId="338"/>
      <pc:docMkLst>
        <pc:docMk/>
      </pc:docMkLst>
      <pc:sldChg chg="delSp modSp">
        <pc:chgData name="Sara Zarazaga Navarro" userId="3d120633-b5e1-4aa4-9335-407903167109" providerId="ADAL" clId="{C636DA24-A8F8-4A63-BD05-CF5287BC58C1}" dt="2019-07-31T12:16:29.370" v="3" actId="478"/>
        <pc:sldMkLst>
          <pc:docMk/>
          <pc:sldMk cId="360353050" sldId="388"/>
        </pc:sldMkLst>
        <pc:spChg chg="mod">
          <ac:chgData name="Sara Zarazaga Navarro" userId="3d120633-b5e1-4aa4-9335-407903167109" providerId="ADAL" clId="{C636DA24-A8F8-4A63-BD05-CF5287BC58C1}" dt="2019-07-31T12:16:10.803" v="1" actId="2711"/>
          <ac:spMkLst>
            <pc:docMk/>
            <pc:sldMk cId="360353050" sldId="388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16:03.871" v="0" actId="2711"/>
          <ac:spMkLst>
            <pc:docMk/>
            <pc:sldMk cId="360353050" sldId="388"/>
            <ac:spMk id="10" creationId="{00000000-0000-0000-0000-000000000000}"/>
          </ac:spMkLst>
        </pc:spChg>
        <pc:spChg chg="del mod">
          <ac:chgData name="Sara Zarazaga Navarro" userId="3d120633-b5e1-4aa4-9335-407903167109" providerId="ADAL" clId="{C636DA24-A8F8-4A63-BD05-CF5287BC58C1}" dt="2019-07-31T12:16:29.370" v="3" actId="478"/>
          <ac:spMkLst>
            <pc:docMk/>
            <pc:sldMk cId="360353050" sldId="388"/>
            <ac:spMk id="15" creationId="{00000000-0000-0000-0000-000000000000}"/>
          </ac:spMkLst>
        </pc:spChg>
      </pc:sldChg>
      <pc:sldChg chg="modSp">
        <pc:chgData name="Sara Zarazaga Navarro" userId="3d120633-b5e1-4aa4-9335-407903167109" providerId="ADAL" clId="{C636DA24-A8F8-4A63-BD05-CF5287BC58C1}" dt="2019-07-31T12:20:28.972" v="11"/>
        <pc:sldMkLst>
          <pc:docMk/>
          <pc:sldMk cId="3400780046" sldId="389"/>
        </pc:sldMkLst>
        <pc:spChg chg="mod">
          <ac:chgData name="Sara Zarazaga Navarro" userId="3d120633-b5e1-4aa4-9335-407903167109" providerId="ADAL" clId="{C636DA24-A8F8-4A63-BD05-CF5287BC58C1}" dt="2019-07-31T12:19:55.731" v="7" actId="207"/>
          <ac:spMkLst>
            <pc:docMk/>
            <pc:sldMk cId="3400780046" sldId="389"/>
            <ac:spMk id="3" creationId="{00000000-0000-0000-0000-000000000000}"/>
          </ac:spMkLst>
        </pc:spChg>
        <pc:graphicFrameChg chg="mod">
          <ac:chgData name="Sara Zarazaga Navarro" userId="3d120633-b5e1-4aa4-9335-407903167109" providerId="ADAL" clId="{C636DA24-A8F8-4A63-BD05-CF5287BC58C1}" dt="2019-07-31T12:20:28.972" v="11"/>
          <ac:graphicFrameMkLst>
            <pc:docMk/>
            <pc:sldMk cId="3400780046" sldId="389"/>
            <ac:graphicFrameMk id="13" creationId="{00000000-0000-0000-0000-000000000000}"/>
          </ac:graphicFrameMkLst>
        </pc:graphicFrameChg>
      </pc:sldChg>
      <pc:sldChg chg="addSp delSp modSp">
        <pc:chgData name="Sara Zarazaga Navarro" userId="3d120633-b5e1-4aa4-9335-407903167109" providerId="ADAL" clId="{C636DA24-A8F8-4A63-BD05-CF5287BC58C1}" dt="2019-07-31T12:27:31.214" v="92"/>
        <pc:sldMkLst>
          <pc:docMk/>
          <pc:sldMk cId="2061352335" sldId="390"/>
        </pc:sldMkLst>
        <pc:spChg chg="mod">
          <ac:chgData name="Sara Zarazaga Navarro" userId="3d120633-b5e1-4aa4-9335-407903167109" providerId="ADAL" clId="{C636DA24-A8F8-4A63-BD05-CF5287BC58C1}" dt="2019-07-31T12:23:16.590" v="51" actId="14100"/>
          <ac:spMkLst>
            <pc:docMk/>
            <pc:sldMk cId="2061352335" sldId="390"/>
            <ac:spMk id="6" creationId="{00000000-0000-0000-0000-000000000000}"/>
          </ac:spMkLst>
        </pc:spChg>
        <pc:graphicFrameChg chg="add del mod">
          <ac:chgData name="Sara Zarazaga Navarro" userId="3d120633-b5e1-4aa4-9335-407903167109" providerId="ADAL" clId="{C636DA24-A8F8-4A63-BD05-CF5287BC58C1}" dt="2019-07-31T12:27:30.529" v="91" actId="478"/>
          <ac:graphicFrameMkLst>
            <pc:docMk/>
            <pc:sldMk cId="2061352335" sldId="390"/>
            <ac:graphicFrameMk id="13" creationId="{0C795FF2-34CC-47C5-8EE2-6BDDD6FCF9D3}"/>
          </ac:graphicFrameMkLst>
        </pc:graphicFrameChg>
        <pc:graphicFrameChg chg="add">
          <ac:chgData name="Sara Zarazaga Navarro" userId="3d120633-b5e1-4aa4-9335-407903167109" providerId="ADAL" clId="{C636DA24-A8F8-4A63-BD05-CF5287BC58C1}" dt="2019-07-31T12:27:31.214" v="92"/>
          <ac:graphicFrameMkLst>
            <pc:docMk/>
            <pc:sldMk cId="2061352335" sldId="390"/>
            <ac:graphicFrameMk id="14" creationId="{775D0670-A408-4F2C-BB13-98EAF9FE9EEB}"/>
          </ac:graphicFrameMkLst>
        </pc:graphicFrameChg>
        <pc:graphicFrameChg chg="del mod">
          <ac:chgData name="Sara Zarazaga Navarro" userId="3d120633-b5e1-4aa4-9335-407903167109" providerId="ADAL" clId="{C636DA24-A8F8-4A63-BD05-CF5287BC58C1}" dt="2019-07-31T12:27:09.705" v="87" actId="478"/>
          <ac:graphicFrameMkLst>
            <pc:docMk/>
            <pc:sldMk cId="2061352335" sldId="390"/>
            <ac:graphicFrameMk id="22" creationId="{00000000-0000-0000-0000-000000000000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0:59.779" v="130" actId="1076"/>
        <pc:sldMkLst>
          <pc:docMk/>
          <pc:sldMk cId="4150282983" sldId="392"/>
        </pc:sldMkLst>
        <pc:spChg chg="mod">
          <ac:chgData name="Sara Zarazaga Navarro" userId="3d120633-b5e1-4aa4-9335-407903167109" providerId="ADAL" clId="{C636DA24-A8F8-4A63-BD05-CF5287BC58C1}" dt="2019-07-31T12:30:27.655" v="125" actId="207"/>
          <ac:spMkLst>
            <pc:docMk/>
            <pc:sldMk cId="4150282983" sldId="392"/>
            <ac:spMk id="2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59.779" v="130" actId="1076"/>
          <ac:spMkLst>
            <pc:docMk/>
            <pc:sldMk cId="4150282983" sldId="392"/>
            <ac:spMk id="2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39.009" v="129" actId="1076"/>
          <ac:spMkLst>
            <pc:docMk/>
            <pc:sldMk cId="4150282983" sldId="392"/>
            <ac:spMk id="26" creationId="{00000000-0000-0000-0000-000000000000}"/>
          </ac:spMkLst>
        </pc:spChg>
      </pc:sldChg>
      <pc:sldChg chg="addSp delSp modSp">
        <pc:chgData name="Sara Zarazaga Navarro" userId="3d120633-b5e1-4aa4-9335-407903167109" providerId="ADAL" clId="{C636DA24-A8F8-4A63-BD05-CF5287BC58C1}" dt="2019-07-31T12:53:35.066" v="1196" actId="1076"/>
        <pc:sldMkLst>
          <pc:docMk/>
          <pc:sldMk cId="2199802263" sldId="394"/>
        </pc:sldMkLst>
        <pc:spChg chg="add del mod">
          <ac:chgData name="Sara Zarazaga Navarro" userId="3d120633-b5e1-4aa4-9335-407903167109" providerId="ADAL" clId="{C636DA24-A8F8-4A63-BD05-CF5287BC58C1}" dt="2019-07-31T12:37:49.679" v="280" actId="478"/>
          <ac:spMkLst>
            <pc:docMk/>
            <pc:sldMk cId="2199802263" sldId="394"/>
            <ac:spMk id="2" creationId="{95D489E2-C986-4231-8B4D-48E82A460F7F}"/>
          </ac:spMkLst>
        </pc:spChg>
        <pc:spChg chg="add mod">
          <ac:chgData name="Sara Zarazaga Navarro" userId="3d120633-b5e1-4aa4-9335-407903167109" providerId="ADAL" clId="{C636DA24-A8F8-4A63-BD05-CF5287BC58C1}" dt="2019-07-31T12:53:26.675" v="1193" actId="1076"/>
          <ac:spMkLst>
            <pc:docMk/>
            <pc:sldMk cId="2199802263" sldId="394"/>
            <ac:spMk id="10" creationId="{814CB1C7-D055-4F61-ADF0-01FAD5BDEE8C}"/>
          </ac:spMkLst>
        </pc:spChg>
        <pc:spChg chg="add mod">
          <ac:chgData name="Sara Zarazaga Navarro" userId="3d120633-b5e1-4aa4-9335-407903167109" providerId="ADAL" clId="{C636DA24-A8F8-4A63-BD05-CF5287BC58C1}" dt="2019-07-31T12:53:33.264" v="1195" actId="1076"/>
          <ac:spMkLst>
            <pc:docMk/>
            <pc:sldMk cId="2199802263" sldId="394"/>
            <ac:spMk id="11" creationId="{97DD1180-03B3-4514-B600-B058ADD92E2F}"/>
          </ac:spMkLst>
        </pc:spChg>
        <pc:spChg chg="add mod">
          <ac:chgData name="Sara Zarazaga Navarro" userId="3d120633-b5e1-4aa4-9335-407903167109" providerId="ADAL" clId="{C636DA24-A8F8-4A63-BD05-CF5287BC58C1}" dt="2019-07-31T12:53:30.355" v="1194" actId="1076"/>
          <ac:spMkLst>
            <pc:docMk/>
            <pc:sldMk cId="2199802263" sldId="394"/>
            <ac:spMk id="12" creationId="{2B0CDF22-7301-45BC-9008-2E18D8016F34}"/>
          </ac:spMkLst>
        </pc:spChg>
        <pc:spChg chg="add del">
          <ac:chgData name="Sara Zarazaga Navarro" userId="3d120633-b5e1-4aa4-9335-407903167109" providerId="ADAL" clId="{C636DA24-A8F8-4A63-BD05-CF5287BC58C1}" dt="2019-07-31T12:38:50.879" v="354"/>
          <ac:spMkLst>
            <pc:docMk/>
            <pc:sldMk cId="2199802263" sldId="394"/>
            <ac:spMk id="13" creationId="{B204CA2C-5B91-4726-9244-AD0BE01A5176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6" creationId="{AD1E2A47-1810-40B7-921A-ACAF33BFD98C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7" creationId="{1ED8439A-9972-4773-B37E-2C1EECB20BA3}"/>
          </ac:spMkLst>
        </pc:spChg>
        <pc:spChg chg="add mod">
          <ac:chgData name="Sara Zarazaga Navarro" userId="3d120633-b5e1-4aa4-9335-407903167109" providerId="ADAL" clId="{C636DA24-A8F8-4A63-BD05-CF5287BC58C1}" dt="2019-07-31T12:53:17.957" v="1191" actId="1076"/>
          <ac:spMkLst>
            <pc:docMk/>
            <pc:sldMk cId="2199802263" sldId="394"/>
            <ac:spMk id="18" creationId="{78A7DF24-C86B-4DFA-B94A-99D011012B60}"/>
          </ac:spMkLst>
        </pc:spChg>
        <pc:graphicFrameChg chg="add del">
          <ac:chgData name="Sara Zarazaga Navarro" userId="3d120633-b5e1-4aa4-9335-407903167109" providerId="ADAL" clId="{C636DA24-A8F8-4A63-BD05-CF5287BC58C1}" dt="2019-07-31T12:34:05.223" v="168"/>
          <ac:graphicFrameMkLst>
            <pc:docMk/>
            <pc:sldMk cId="2199802263" sldId="394"/>
            <ac:graphicFrameMk id="8" creationId="{1C083A44-4881-44FE-A5FB-78BF02B6E36D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23.673" v="1192" actId="1076"/>
          <ac:graphicFrameMkLst>
            <pc:docMk/>
            <pc:sldMk cId="2199802263" sldId="394"/>
            <ac:graphicFrameMk id="9" creationId="{7EA4EEAF-19E9-4C22-B212-E3F05C9C0220}"/>
          </ac:graphicFrameMkLst>
        </pc:graphicFrameChg>
        <pc:graphicFrameChg chg="add mod modGraphic">
          <ac:chgData name="Sara Zarazaga Navarro" userId="3d120633-b5e1-4aa4-9335-407903167109" providerId="ADAL" clId="{C636DA24-A8F8-4A63-BD05-CF5287BC58C1}" dt="2019-07-31T12:53:17.957" v="1191" actId="1076"/>
          <ac:graphicFrameMkLst>
            <pc:docMk/>
            <pc:sldMk cId="2199802263" sldId="394"/>
            <ac:graphicFrameMk id="15" creationId="{60A6D828-1E18-4ACE-B5C2-0FE6E8B6C30A}"/>
          </ac:graphicFrameMkLst>
        </pc:graphicFrameChg>
        <pc:picChg chg="del mod">
          <ac:chgData name="Sara Zarazaga Navarro" userId="3d120633-b5e1-4aa4-9335-407903167109" providerId="ADAL" clId="{C636DA24-A8F8-4A63-BD05-CF5287BC58C1}" dt="2019-07-31T12:52:15.963" v="1155" actId="478"/>
          <ac:picMkLst>
            <pc:docMk/>
            <pc:sldMk cId="2199802263" sldId="394"/>
            <ac:picMk id="4" creationId="{05455E2B-D61C-4BC4-AE68-0077DF53F845}"/>
          </ac:picMkLst>
        </pc:picChg>
        <pc:picChg chg="add mod modCrop">
          <ac:chgData name="Sara Zarazaga Navarro" userId="3d120633-b5e1-4aa4-9335-407903167109" providerId="ADAL" clId="{C636DA24-A8F8-4A63-BD05-CF5287BC58C1}" dt="2019-07-31T12:53:35.066" v="1196" actId="1076"/>
          <ac:picMkLst>
            <pc:docMk/>
            <pc:sldMk cId="2199802263" sldId="394"/>
            <ac:picMk id="14" creationId="{848306B4-2820-40FB-8594-EC58F97BDCF6}"/>
          </ac:picMkLst>
        </pc:picChg>
      </pc:sldChg>
      <pc:sldChg chg="modSp">
        <pc:chgData name="Sara Zarazaga Navarro" userId="3d120633-b5e1-4aa4-9335-407903167109" providerId="ADAL" clId="{C636DA24-A8F8-4A63-BD05-CF5287BC58C1}" dt="2019-07-31T12:22:37.354" v="47" actId="1076"/>
        <pc:sldMkLst>
          <pc:docMk/>
          <pc:sldMk cId="3141735151" sldId="397"/>
        </pc:sldMkLst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22.332" v="45" actId="1076"/>
          <ac:spMkLst>
            <pc:docMk/>
            <pc:sldMk cId="3141735151" sldId="397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37.354" v="47" actId="1076"/>
          <ac:spMkLst>
            <pc:docMk/>
            <pc:sldMk cId="3141735151" sldId="397"/>
            <ac:spMk id="10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1:05.465" v="24" actId="1035"/>
          <ac:spMkLst>
            <pc:docMk/>
            <pc:sldMk cId="3141735151" sldId="397"/>
            <ac:spMk id="1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2:17.521" v="44" actId="1076"/>
          <ac:spMkLst>
            <pc:docMk/>
            <pc:sldMk cId="3141735151" sldId="397"/>
            <ac:spMk id="16" creationId="{00000000-0000-0000-0000-000000000000}"/>
          </ac:spMkLst>
        </pc:spChg>
        <pc:picChg chg="mod ord">
          <ac:chgData name="Sara Zarazaga Navarro" userId="3d120633-b5e1-4aa4-9335-407903167109" providerId="ADAL" clId="{C636DA24-A8F8-4A63-BD05-CF5287BC58C1}" dt="2019-07-31T12:22:17.521" v="44" actId="1076"/>
          <ac:picMkLst>
            <pc:docMk/>
            <pc:sldMk cId="3141735151" sldId="397"/>
            <ac:picMk id="15" creationId="{00000000-0000-0000-0000-000000000000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59:14.304" v="1880" actId="338"/>
        <pc:sldMkLst>
          <pc:docMk/>
          <pc:sldMk cId="472796314" sldId="398"/>
        </pc:sldMkLst>
        <pc:spChg chg="mod topLvl">
          <ac:chgData name="Sara Zarazaga Navarro" userId="3d120633-b5e1-4aa4-9335-407903167109" providerId="ADAL" clId="{C636DA24-A8F8-4A63-BD05-CF5287BC58C1}" dt="2019-07-31T12:59:14.304" v="1880" actId="338"/>
          <ac:spMkLst>
            <pc:docMk/>
            <pc:sldMk cId="472796314" sldId="398"/>
            <ac:spMk id="9" creationId="{7A849E76-5162-4701-8A48-40134BF432E9}"/>
          </ac:spMkLst>
        </pc:spChg>
        <pc:grpChg chg="add mod">
          <ac:chgData name="Sara Zarazaga Navarro" userId="3d120633-b5e1-4aa4-9335-407903167109" providerId="ADAL" clId="{C636DA24-A8F8-4A63-BD05-CF5287BC58C1}" dt="2019-07-31T12:59:14.304" v="1880" actId="338"/>
          <ac:grpSpMkLst>
            <pc:docMk/>
            <pc:sldMk cId="472796314" sldId="398"/>
            <ac:grpSpMk id="2" creationId="{F12B91B5-1FA0-4D83-AB0D-9457D83CCC44}"/>
          </ac:grpSpMkLst>
        </pc:grpChg>
        <pc:grpChg chg="del mod">
          <ac:chgData name="Sara Zarazaga Navarro" userId="3d120633-b5e1-4aa4-9335-407903167109" providerId="ADAL" clId="{C636DA24-A8F8-4A63-BD05-CF5287BC58C1}" dt="2019-07-31T12:59:08.628" v="1879" actId="165"/>
          <ac:grpSpMkLst>
            <pc:docMk/>
            <pc:sldMk cId="472796314" sldId="398"/>
            <ac:grpSpMk id="4" creationId="{FCC53433-05C0-4477-809C-98C934693A7E}"/>
          </ac:grpSpMkLst>
        </pc:grpChg>
        <pc:graphicFrameChg chg="add mod modGraphic">
          <ac:chgData name="Sara Zarazaga Navarro" userId="3d120633-b5e1-4aa4-9335-407903167109" providerId="ADAL" clId="{C636DA24-A8F8-4A63-BD05-CF5287BC58C1}" dt="2019-07-31T12:58:25.529" v="1878" actId="1076"/>
          <ac:graphicFrameMkLst>
            <pc:docMk/>
            <pc:sldMk cId="472796314" sldId="398"/>
            <ac:graphicFrameMk id="12" creationId="{A2EC8D49-F2C0-450C-91C6-5ECAF8527F6A}"/>
          </ac:graphicFrameMkLst>
        </pc:graphicFrameChg>
        <pc:picChg chg="mod topLvl">
          <ac:chgData name="Sara Zarazaga Navarro" userId="3d120633-b5e1-4aa4-9335-407903167109" providerId="ADAL" clId="{C636DA24-A8F8-4A63-BD05-CF5287BC58C1}" dt="2019-07-31T12:59:14.304" v="1880" actId="338"/>
          <ac:picMkLst>
            <pc:docMk/>
            <pc:sldMk cId="472796314" sldId="398"/>
            <ac:picMk id="7" creationId="{34D5A62F-DE5B-423C-8AF8-F9A0D64E8635}"/>
          </ac:picMkLst>
        </pc:picChg>
      </pc:sldChg>
      <pc:sldChg chg="addSp delSp modSp">
        <pc:chgData name="Sara Zarazaga Navarro" userId="3d120633-b5e1-4aa4-9335-407903167109" providerId="ADAL" clId="{C636DA24-A8F8-4A63-BD05-CF5287BC58C1}" dt="2019-07-31T12:30:13.059" v="123" actId="1076"/>
        <pc:sldMkLst>
          <pc:docMk/>
          <pc:sldMk cId="334894415" sldId="399"/>
        </pc:sldMkLst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2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9:33.745" v="114" actId="1076"/>
          <ac:spMkLst>
            <pc:docMk/>
            <pc:sldMk cId="334894415" sldId="399"/>
            <ac:spMk id="2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13.059" v="123" actId="1076"/>
          <ac:spMkLst>
            <pc:docMk/>
            <pc:sldMk cId="334894415" sldId="399"/>
            <ac:spMk id="24" creationId="{BDC6ED8E-010D-4255-9A5A-DED3835E779A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3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4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8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39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28:55.399" v="104" actId="164"/>
          <ac:spMkLst>
            <pc:docMk/>
            <pc:sldMk cId="334894415" sldId="399"/>
            <ac:spMk id="4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0:09.868" v="122" actId="1076"/>
          <ac:spMkLst>
            <pc:docMk/>
            <pc:sldMk cId="334894415" sldId="399"/>
            <ac:spMk id="42" creationId="{00000000-0000-0000-0000-000000000000}"/>
          </ac:spMkLst>
        </pc:spChg>
        <pc:grpChg chg="add mod">
          <ac:chgData name="Sara Zarazaga Navarro" userId="3d120633-b5e1-4aa4-9335-407903167109" providerId="ADAL" clId="{C636DA24-A8F8-4A63-BD05-CF5287BC58C1}" dt="2019-07-31T12:29:50.770" v="117" actId="14100"/>
          <ac:grpSpMkLst>
            <pc:docMk/>
            <pc:sldMk cId="334894415" sldId="399"/>
            <ac:grpSpMk id="2" creationId="{85DB9F23-7B79-4208-BE16-FE18514CDC89}"/>
          </ac:grpSpMkLst>
        </pc:grpChg>
        <pc:graphicFrameChg chg="add del mod">
          <ac:chgData name="Sara Zarazaga Navarro" userId="3d120633-b5e1-4aa4-9335-407903167109" providerId="ADAL" clId="{C636DA24-A8F8-4A63-BD05-CF5287BC58C1}" dt="2019-07-31T12:29:19.841" v="110" actId="14100"/>
          <ac:graphicFrameMkLst>
            <pc:docMk/>
            <pc:sldMk cId="334894415" sldId="399"/>
            <ac:graphicFrameMk id="22" creationId="{00000000-0000-0000-0000-000000000000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46.621" v="82"/>
          <ac:graphicFrameMkLst>
            <pc:docMk/>
            <pc:sldMk cId="334894415" sldId="399"/>
            <ac:graphicFrameMk id="27" creationId="{2727BE03-C815-43A9-A8D3-69A386616138}"/>
          </ac:graphicFrameMkLst>
        </pc:graphicFrameChg>
        <pc:graphicFrameChg chg="add del">
          <ac:chgData name="Sara Zarazaga Navarro" userId="3d120633-b5e1-4aa4-9335-407903167109" providerId="ADAL" clId="{C636DA24-A8F8-4A63-BD05-CF5287BC58C1}" dt="2019-07-31T12:26:53.911" v="85"/>
          <ac:graphicFrameMkLst>
            <pc:docMk/>
            <pc:sldMk cId="334894415" sldId="399"/>
            <ac:graphicFrameMk id="28" creationId="{0B40CA7F-52E5-4F8D-AD4E-D47966026A45}"/>
          </ac:graphicFrameMkLst>
        </pc:graphicFrameChg>
      </pc:sldChg>
      <pc:sldChg chg="modSp">
        <pc:chgData name="Sara Zarazaga Navarro" userId="3d120633-b5e1-4aa4-9335-407903167109" providerId="ADAL" clId="{C636DA24-A8F8-4A63-BD05-CF5287BC58C1}" dt="2019-07-31T12:32:32.567" v="160" actId="207"/>
        <pc:sldMkLst>
          <pc:docMk/>
          <pc:sldMk cId="1422900883" sldId="400"/>
        </pc:sldMkLst>
        <pc:spChg chg="mod">
          <ac:chgData name="Sara Zarazaga Navarro" userId="3d120633-b5e1-4aa4-9335-407903167109" providerId="ADAL" clId="{C636DA24-A8F8-4A63-BD05-CF5287BC58C1}" dt="2019-07-31T12:32:26.212" v="158" actId="207"/>
          <ac:spMkLst>
            <pc:docMk/>
            <pc:sldMk cId="1422900883" sldId="400"/>
            <ac:spMk id="11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29.806" v="159" actId="207"/>
          <ac:spMkLst>
            <pc:docMk/>
            <pc:sldMk cId="1422900883" sldId="400"/>
            <ac:spMk id="12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1:25.434" v="134" actId="14100"/>
          <ac:spMkLst>
            <pc:docMk/>
            <pc:sldMk cId="1422900883" sldId="400"/>
            <ac:spMk id="15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32.567" v="160" actId="207"/>
          <ac:spMkLst>
            <pc:docMk/>
            <pc:sldMk cId="1422900883" sldId="400"/>
            <ac:spMk id="16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15.654" v="155" actId="1076"/>
          <ac:spMkLst>
            <pc:docMk/>
            <pc:sldMk cId="1422900883" sldId="400"/>
            <ac:spMk id="17" creationId="{00000000-0000-0000-0000-000000000000}"/>
          </ac:spMkLst>
        </pc:spChg>
        <pc:spChg chg="mod">
          <ac:chgData name="Sara Zarazaga Navarro" userId="3d120633-b5e1-4aa4-9335-407903167109" providerId="ADAL" clId="{C636DA24-A8F8-4A63-BD05-CF5287BC58C1}" dt="2019-07-31T12:32:04.567" v="154" actId="404"/>
          <ac:spMkLst>
            <pc:docMk/>
            <pc:sldMk cId="1422900883" sldId="400"/>
            <ac:spMk id="20" creationId="{00000000-0000-0000-0000-000000000000}"/>
          </ac:spMkLst>
        </pc:sp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4" creationId="{585CF970-AA42-402F-A61C-998A10CAFB44}"/>
          </ac:cxnSpMkLst>
        </pc:cxnChg>
        <pc:cxnChg chg="mod">
          <ac:chgData name="Sara Zarazaga Navarro" userId="3d120633-b5e1-4aa4-9335-407903167109" providerId="ADAL" clId="{C636DA24-A8F8-4A63-BD05-CF5287BC58C1}" dt="2019-07-31T12:31:25.434" v="134" actId="14100"/>
          <ac:cxnSpMkLst>
            <pc:docMk/>
            <pc:sldMk cId="1422900883" sldId="400"/>
            <ac:cxnSpMk id="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39.929" v="140" actId="1076"/>
          <ac:cxnSpMkLst>
            <pc:docMk/>
            <pc:sldMk cId="1422900883" sldId="400"/>
            <ac:cxnSpMk id="19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47.611" v="143" actId="14100"/>
          <ac:cxnSpMkLst>
            <pc:docMk/>
            <pc:sldMk cId="1422900883" sldId="400"/>
            <ac:cxnSpMk id="21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1:57.344" v="148" actId="14100"/>
          <ac:cxnSpMkLst>
            <pc:docMk/>
            <pc:sldMk cId="1422900883" sldId="400"/>
            <ac:cxnSpMk id="23" creationId="{00000000-0000-0000-0000-000000000000}"/>
          </ac:cxnSpMkLst>
        </pc:cxnChg>
        <pc:cxnChg chg="mod">
          <ac:chgData name="Sara Zarazaga Navarro" userId="3d120633-b5e1-4aa4-9335-407903167109" providerId="ADAL" clId="{C636DA24-A8F8-4A63-BD05-CF5287BC58C1}" dt="2019-07-31T12:32:15.654" v="155" actId="1076"/>
          <ac:cxnSpMkLst>
            <pc:docMk/>
            <pc:sldMk cId="1422900883" sldId="400"/>
            <ac:cxnSpMk id="24" creationId="{473D1846-FB8D-4B49-A495-8B43D943AD4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Diagramm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07210511729511"/>
          <c:y val="2.7466771035041453E-2"/>
          <c:w val="0.83833230446194229"/>
          <c:h val="0.66659920629168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Tabelle1!$D$19</c:f>
              <c:strCache>
                <c:ptCount val="1"/>
                <c:pt idx="0">
                  <c:v>Cumulated 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Tabelle1!$D$21:$D$31</c:f>
              <c:numCache>
                <c:formatCode>_-* #,##0\ "€"_-;\-* #,##0\ "€"_-;_-* "-"??\ "€"_-;_-@_-</c:formatCode>
                <c:ptCount val="11"/>
                <c:pt idx="0">
                  <c:v>-168250</c:v>
                </c:pt>
                <c:pt idx="1">
                  <c:v>-106500</c:v>
                </c:pt>
                <c:pt idx="2">
                  <c:v>-44750</c:v>
                </c:pt>
                <c:pt idx="3">
                  <c:v>17000</c:v>
                </c:pt>
                <c:pt idx="4">
                  <c:v>78750</c:v>
                </c:pt>
                <c:pt idx="5">
                  <c:v>140500</c:v>
                </c:pt>
                <c:pt idx="6">
                  <c:v>202250</c:v>
                </c:pt>
                <c:pt idx="7">
                  <c:v>264000</c:v>
                </c:pt>
                <c:pt idx="8">
                  <c:v>325750</c:v>
                </c:pt>
                <c:pt idx="9">
                  <c:v>387500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74A-A3DC-017B5AE5EDBC}"/>
            </c:ext>
          </c:extLst>
        </c:ser>
        <c:ser>
          <c:idx val="1"/>
          <c:order val="1"/>
          <c:tx>
            <c:strRef>
              <c:f>Tabelle1!$E$19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cat>
            <c:strRef>
              <c:f>Tabelle1!$C$21:$C$31</c:f>
              <c:strCache>
                <c:ptCount val="10"/>
                <c:pt idx="0">
                  <c:v>End of year 1</c:v>
                </c:pt>
                <c:pt idx="1">
                  <c:v>End of year 2</c:v>
                </c:pt>
                <c:pt idx="2">
                  <c:v>End of year 3</c:v>
                </c:pt>
                <c:pt idx="3">
                  <c:v>End of year 4</c:v>
                </c:pt>
                <c:pt idx="4">
                  <c:v>End of year 5</c:v>
                </c:pt>
                <c:pt idx="5">
                  <c:v>End of year 6</c:v>
                </c:pt>
                <c:pt idx="6">
                  <c:v>End of year 7</c:v>
                </c:pt>
                <c:pt idx="7">
                  <c:v>End of year 8</c:v>
                </c:pt>
                <c:pt idx="8">
                  <c:v>End of year 9</c:v>
                </c:pt>
                <c:pt idx="9">
                  <c:v>End of year 10</c:v>
                </c:pt>
              </c:strCache>
            </c:strRef>
          </c:cat>
          <c:val>
            <c:numRef>
              <c:f>Tabelle1!$E$21:$E$31</c:f>
              <c:numCache>
                <c:formatCode>_-* #,##0\ "€"_-;\-* #,##0\ "€"_-;_-* "-"??\ "€"_-;_-@_-</c:formatCode>
                <c:ptCount val="11"/>
                <c:pt idx="0">
                  <c:v>61750</c:v>
                </c:pt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E-474A-A3DC-017B5AE5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50880"/>
        <c:axId val="123452416"/>
      </c:barChart>
      <c:catAx>
        <c:axId val="12345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/>
            </a:pPr>
            <a:endParaRPr lang="es-ES"/>
          </a:p>
        </c:txPr>
        <c:crossAx val="123452416"/>
        <c:crosses val="autoZero"/>
        <c:auto val="1"/>
        <c:lblAlgn val="ctr"/>
        <c:lblOffset val="1000"/>
        <c:noMultiLvlLbl val="0"/>
      </c:catAx>
      <c:valAx>
        <c:axId val="123452416"/>
        <c:scaling>
          <c:orientation val="minMax"/>
          <c:max val="600000"/>
        </c:scaling>
        <c:delete val="0"/>
        <c:axPos val="l"/>
        <c:majorGridlines/>
        <c:numFmt formatCode="_-* #,##0\ &quot;€&quot;_-;\-* #,##0\ &quot;€&quot;_-;_-* &quot;-&quot;??\ &quot;€&quot;_-;_-@_-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234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9868904806726904"/>
          <c:w val="0.26940435280641467"/>
          <c:h val="0.11214212589687503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0-48D2-9BBB-EC32AE23A0A1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0-48D2-9BBB-EC32AE23A0A1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0-48D2-9BBB-EC32AE23A0A1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0-48D2-9BBB-EC32AE23A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53631986038697"/>
          <c:y val="3.6149821686290988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ES"/>
          </a:p>
        </c:txPr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47056383849706E-2"/>
          <c:y val="0.80635940312822485"/>
          <c:w val="0.43829553438850044"/>
          <c:h val="9.9612107366565769E-2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98560955742601"/>
          <c:y val="3.6149835610313374E-2"/>
          <c:w val="0.79597514595260754"/>
          <c:h val="0.70629213575326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'[Diagramm in Microsoft PowerPoint]Tabelle1'!$C$38</c:f>
              <c:strCache>
                <c:ptCount val="1"/>
                <c:pt idx="0">
                  <c:v>Total Present Value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PowerPoint]Tabelle1'!$C$39:$C$49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324674.62413545814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A-471D-8D02-BB7F3411CE88}"/>
            </c:ext>
          </c:extLst>
        </c:ser>
        <c:ser>
          <c:idx val="1"/>
          <c:order val="1"/>
          <c:tx>
            <c:strRef>
              <c:f>'[Diagramm in Microsoft PowerPoint]Tabelle1'!$D$38</c:f>
              <c:strCache>
                <c:ptCount val="1"/>
                <c:pt idx="0">
                  <c:v>Present Value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PowerPoint]Tabelle1'!$D$39:$D$49</c:f>
              <c:numCache>
                <c:formatCode>General</c:formatCode>
                <c:ptCount val="11"/>
                <c:pt idx="0">
                  <c:v>554674.62413545814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A-471D-8D02-BB7F3411CE88}"/>
            </c:ext>
          </c:extLst>
        </c:ser>
        <c:ser>
          <c:idx val="2"/>
          <c:order val="2"/>
          <c:tx>
            <c:strRef>
              <c:f>'[Diagramm in Microsoft PowerPoint]Tabelle1'!$E$38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PowerPoint]Tabelle1'!$E$39:$E$49</c:f>
              <c:numCache>
                <c:formatCode>General</c:formatCode>
                <c:ptCount val="11"/>
                <c:pt idx="0" formatCode="_-* #,##0\ &quot;€&quot;_-;\-* #,##0\ &quot;€&quot;_-;_-* &quot;-&quot;??\ &quot;€&quot;_-;_-@_-">
                  <c:v>-230000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6A-471D-8D02-BB7F3411CE88}"/>
            </c:ext>
          </c:extLst>
        </c:ser>
        <c:ser>
          <c:idx val="3"/>
          <c:order val="3"/>
          <c:tx>
            <c:strRef>
              <c:f>'[Diagramm in Microsoft PowerPoint]Tabelle1'!$F$38</c:f>
              <c:strCache>
                <c:ptCount val="1"/>
                <c:pt idx="0">
                  <c:v>Cash Flow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'[Diagramm in Microsoft PowerPoint]Tabelle1'!$B$39:$B$49</c:f>
              <c:strCache>
                <c:ptCount val="11"/>
                <c:pt idx="0">
                  <c:v>Investment</c:v>
                </c:pt>
                <c:pt idx="1">
                  <c:v>End of year 1</c:v>
                </c:pt>
                <c:pt idx="2">
                  <c:v>End of year 2</c:v>
                </c:pt>
                <c:pt idx="3">
                  <c:v>End of year 3</c:v>
                </c:pt>
                <c:pt idx="4">
                  <c:v>End of year 4</c:v>
                </c:pt>
                <c:pt idx="5">
                  <c:v>End of year 5</c:v>
                </c:pt>
                <c:pt idx="6">
                  <c:v>End of year 6</c:v>
                </c:pt>
                <c:pt idx="7">
                  <c:v>End of year 7</c:v>
                </c:pt>
                <c:pt idx="8">
                  <c:v>End of year 8</c:v>
                </c:pt>
                <c:pt idx="9">
                  <c:v>End of year 9</c:v>
                </c:pt>
                <c:pt idx="10">
                  <c:v>End of year 10</c:v>
                </c:pt>
              </c:strCache>
            </c:strRef>
          </c:cat>
          <c:val>
            <c:numRef>
              <c:f>'[Diagramm in Microsoft PowerPoint]Tabelle1'!$F$39:$F$49</c:f>
              <c:numCache>
                <c:formatCode>_-* #,##0\ "€"_-;\-* #,##0\ "€"_-;_-* "-"??\ "€"_-;_-@_-</c:formatCode>
                <c:ptCount val="11"/>
                <c:pt idx="1">
                  <c:v>61750</c:v>
                </c:pt>
                <c:pt idx="2">
                  <c:v>61750</c:v>
                </c:pt>
                <c:pt idx="3">
                  <c:v>61750</c:v>
                </c:pt>
                <c:pt idx="4">
                  <c:v>61750</c:v>
                </c:pt>
                <c:pt idx="5">
                  <c:v>61750</c:v>
                </c:pt>
                <c:pt idx="6">
                  <c:v>61750</c:v>
                </c:pt>
                <c:pt idx="7">
                  <c:v>61750</c:v>
                </c:pt>
                <c:pt idx="8">
                  <c:v>61750</c:v>
                </c:pt>
                <c:pt idx="9">
                  <c:v>61750</c:v>
                </c:pt>
                <c:pt idx="10">
                  <c:v>61750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6A-471D-8D02-BB7F3411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7728"/>
        <c:axId val="134705920"/>
      </c:barChart>
      <c:catAx>
        <c:axId val="13357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es-ES"/>
          </a:p>
        </c:txPr>
        <c:crossAx val="134705920"/>
        <c:crosses val="autoZero"/>
        <c:auto val="1"/>
        <c:lblAlgn val="ctr"/>
        <c:lblOffset val="100"/>
        <c:noMultiLvlLbl val="0"/>
      </c:catAx>
      <c:valAx>
        <c:axId val="134705920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13357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9872688327752155E-2"/>
          <c:y val="0.78246234830103312"/>
          <c:w val="0.43829553438850044"/>
          <c:h val="9.96121073665657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0.16191</cdr:x>
      <cdr:y>0</cdr:y>
    </cdr:from>
    <cdr:to>
      <cdr:x>0.18335</cdr:x>
      <cdr:y>0.5005</cdr:y>
    </cdr:to>
    <cdr:sp macro="" textlink="">
      <cdr:nvSpPr>
        <cdr:cNvPr id="2" name="Rechteck 40">
          <a:extLst xmlns:a="http://schemas.openxmlformats.org/drawingml/2006/main">
            <a:ext uri="{FF2B5EF4-FFF2-40B4-BE49-F238E27FC236}">
              <a16:creationId xmlns:a16="http://schemas.microsoft.com/office/drawing/2014/main" id="{C4BA1201-10A9-4E92-9F01-98D9351AFF40}"/>
            </a:ext>
          </a:extLst>
        </cdr:cNvPr>
        <cdr:cNvSpPr/>
      </cdr:nvSpPr>
      <cdr:spPr>
        <a:xfrm xmlns:a="http://schemas.openxmlformats.org/drawingml/2006/main">
          <a:off x="1442852" y="0"/>
          <a:ext cx="191063" cy="18619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0000" rIns="180000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Pct val="110000"/>
            <a:buFont typeface="Arial"/>
            <a:buNone/>
            <a:tabLst/>
          </a:pPr>
          <a:endParaRPr kumimoji="0" lang="de-DE" sz="2400" b="1" i="0" u="none" strike="noStrike" kern="1200" cap="none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0.18153</cdr:x>
      <cdr:y>0</cdr:y>
    </cdr:from>
    <cdr:to>
      <cdr:x>0.20615</cdr:x>
      <cdr:y>0.50547</cdr:y>
    </cdr:to>
    <cdr:sp macro="" textlink="">
      <cdr:nvSpPr>
        <cdr:cNvPr id="3" name="Rechteck 24">
          <a:extLst xmlns:a="http://schemas.openxmlformats.org/drawingml/2006/main">
            <a:ext uri="{FF2B5EF4-FFF2-40B4-BE49-F238E27FC236}">
              <a16:creationId xmlns:a16="http://schemas.microsoft.com/office/drawing/2014/main" id="{E4DF772B-008F-4B87-B11E-0343CC9DB6A9}"/>
            </a:ext>
          </a:extLst>
        </cdr:cNvPr>
        <cdr:cNvSpPr/>
      </cdr:nvSpPr>
      <cdr:spPr>
        <a:xfrm xmlns:a="http://schemas.openxmlformats.org/drawingml/2006/main">
          <a:off x="1617721" y="0"/>
          <a:ext cx="219393" cy="18803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01.08.2019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77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311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079500" y="6297613"/>
            <a:ext cx="1439863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61F1-2C5B-43B5-ACDD-718C0B0E3133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51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6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96" r:id="rId13"/>
    <p:sldLayoutId id="214748369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800" kern="0" dirty="0">
                <a:solidFill>
                  <a:prstClr val="black"/>
                </a:solidFill>
                <a:latin typeface="Calibri"/>
                <a:ea typeface="ＭＳ Ｐゴシック" pitchFamily="-105" charset="-128"/>
              </a:rPr>
              <a:t>Workshop 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Comment communiquer et présenter les résultats d’une étude de ROI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9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B7F5A8D-1002-4FC6-B6DD-627B8626259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2400" u="sng" dirty="0">
                <a:solidFill>
                  <a:srgbClr val="FFFFFF"/>
                </a:solidFill>
              </a:rPr>
              <a:t>Cas d’études: </a:t>
            </a:r>
            <a:r>
              <a:rPr lang="fr-FR" sz="2400" dirty="0">
                <a:solidFill>
                  <a:srgbClr val="FFFFFF"/>
                </a:solidFill>
              </a:rPr>
              <a:t>Optimisation du processus d’une usine de nettoyage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9221A-2DDA-4610-8073-32A8F8E0B4A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3F11C51-7ADE-47C8-B23A-69E27688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9" y="1235752"/>
            <a:ext cx="7290153" cy="49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7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467544" y="1991649"/>
            <a:ext cx="8297612" cy="40187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initiale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5.000 MWh</a:t>
            </a:r>
          </a:p>
          <a:p>
            <a:pPr lvl="1">
              <a:spcBef>
                <a:spcPts val="300"/>
              </a:spcBef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par:	5.000 MWh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d‘électricité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200 €/MWh</a:t>
            </a:r>
          </a:p>
          <a:p>
            <a:pPr lvl="1">
              <a:spcBef>
                <a:spcPts val="300"/>
              </a:spcBef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du gaz par 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3.500 MWh</a:t>
            </a:r>
          </a:p>
          <a:p>
            <a:pPr lvl="1">
              <a:spcBef>
                <a:spcPts val="30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du Gaz: 			50 €/MWh</a:t>
            </a:r>
          </a:p>
          <a:p>
            <a:pPr>
              <a:spcAft>
                <a:spcPts val="300"/>
              </a:spcAft>
            </a:pP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d’efficacité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énergétiques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Régénération de chaleur, Pompe à rendement supérieur,…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Investissement:  				230.000 €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électrique après les actions mises en place: 	4.945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du gaz après les actions mise en place: 		2.485 MWh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de vie technique: 				10 ans</a:t>
            </a:r>
          </a:p>
          <a:p>
            <a:pPr lvl="1" defTabSz="628650">
              <a:spcBef>
                <a:spcPts val="300"/>
              </a:spcBef>
              <a:tabLst>
                <a:tab pos="4752975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Coûts économisés par an:  				61.750 €</a:t>
            </a:r>
          </a:p>
          <a:p>
            <a:pPr marL="255587" lvl="1" indent="0">
              <a:buFont typeface="Symbol" panose="05050102010706020507" pitchFamily="18" charset="2"/>
              <a:buNone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100"/>
              <a:t>Training Unit developed by ÖKOTEC</a:t>
            </a:r>
            <a:endParaRPr lang="de-DE" sz="110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86300" y="1003312"/>
            <a:ext cx="5251730" cy="775501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développé une mesure pour l'usine de lavage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1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5" y="1383249"/>
            <a:ext cx="2808371" cy="1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9062" y="3285640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Fuente: CCO open picture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E8E25DE-039E-43F0-8528-28688D0D88A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>
                <a:solidFill>
                  <a:srgbClr val="FFFFFF"/>
                </a:solidFill>
              </a:rPr>
              <a:t>Cas d’études: Optimisation du processus d’une usine de nettoyage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DF8732-3CA0-46E8-A3F0-9AE45E8D84B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85383"/>
              </p:ext>
            </p:extLst>
          </p:nvPr>
        </p:nvGraphicFramePr>
        <p:xfrm>
          <a:off x="211369" y="1543269"/>
          <a:ext cx="8730000" cy="51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de-DE" alt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7360" y="2249240"/>
            <a:ext cx="5921831" cy="43413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altLang="de-DE"/>
          </a:p>
          <a:p>
            <a:pPr>
              <a:lnSpc>
                <a:spcPct val="90000"/>
              </a:lnSpc>
            </a:pPr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pPr marL="0" indent="0">
              <a:buNone/>
            </a:pPr>
            <a:br>
              <a:rPr lang="de-DE" altLang="de-DE"/>
            </a:br>
            <a:endParaRPr lang="de-DE" altLang="de-DE"/>
          </a:p>
          <a:p>
            <a:pPr lvl="1"/>
            <a:endParaRPr lang="de-DE" altLang="de-DE"/>
          </a:p>
          <a:p>
            <a:pPr marL="269875" lvl="1" indent="0">
              <a:buNone/>
            </a:pPr>
            <a:endParaRPr lang="de-DE" altLang="de-DE"/>
          </a:p>
          <a:p>
            <a:endParaRPr lang="de-DE" altLang="de-DE"/>
          </a:p>
        </p:txBody>
      </p:sp>
      <p:sp>
        <p:nvSpPr>
          <p:cNvPr id="3" name="Rechteck 2"/>
          <p:cNvSpPr/>
          <p:nvPr/>
        </p:nvSpPr>
        <p:spPr>
          <a:xfrm>
            <a:off x="370136" y="885900"/>
            <a:ext cx="84690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altLang="de-DE" sz="1600" b="1" dirty="0">
                <a:solidFill>
                  <a:srgbClr val="FFC000"/>
                </a:solidFill>
              </a:rPr>
              <a:t>85%</a:t>
            </a:r>
            <a:r>
              <a:rPr lang="es-ES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altLang="de-DE" sz="1600" b="1" dirty="0"/>
              <a:t>des entreprises évaluent leurs économies par rapport au ROI </a:t>
            </a:r>
            <a:r>
              <a:rPr lang="fr-FR" altLang="de-DE" sz="1600" b="1" dirty="0" err="1"/>
              <a:t>seulem</a:t>
            </a:r>
            <a:endParaRPr lang="en-US" alt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Fraunhofer ISI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93C77E-7DF1-4732-9DB6-71044E72115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altLang="de-DE" dirty="0"/>
              <a:t>Calcul du ROI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497A54-9AAF-4890-BD1C-6D699F2C6FC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8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80478" y="2426233"/>
            <a:ext cx="4628555" cy="51717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l’action est très correcte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9698" name="Picture 2" descr="VerrÃ¼ckt, WÃ¼tend, Aufgeregt,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54" y="3793763"/>
            <a:ext cx="3134807" cy="20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41129" y="2758870"/>
            <a:ext cx="4280597" cy="866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Attendez, nous allons vous montrer  les évaluations techniques détaillées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6" name="Picture 2" descr="Stoffbezug, Australien, Rae-Li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813851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560586" y="4378794"/>
            <a:ext cx="4280597" cy="1257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Laissons les détails techniques pour après, moi je veux un calcul d’investissement!!!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77109" y="3604066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94756" y="5863111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105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105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1000333" y="950993"/>
            <a:ext cx="786929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rgbClr val="FF0000"/>
                </a:solidFill>
              </a:rPr>
              <a:t>Il n’est pas conseillé de débattre les exigences technique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botsymbol 6"/>
          <p:cNvSpPr/>
          <p:nvPr/>
        </p:nvSpPr>
        <p:spPr>
          <a:xfrm>
            <a:off x="481824" y="933253"/>
            <a:ext cx="518509" cy="517179"/>
          </a:xfrm>
          <a:prstGeom prst="noSmoking">
            <a:avLst>
              <a:gd name="adj" fmla="val 19056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platzhalter 3"/>
          <p:cNvSpPr txBox="1">
            <a:spLocks/>
          </p:cNvSpPr>
          <p:nvPr/>
        </p:nvSpPr>
        <p:spPr>
          <a:xfrm>
            <a:off x="4693472" y="1626359"/>
            <a:ext cx="3679566" cy="5170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2"/>
                </a:solidFill>
              </a:rPr>
              <a:t>Il est préférable d‘utiliser le jargon technique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10FB185C-9C5F-4BF4-8E3C-5130B128FAD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2400" u="sng" dirty="0"/>
              <a:t>Cas d’études: </a:t>
            </a:r>
            <a:r>
              <a:rPr lang="fr-FR" sz="2400" dirty="0"/>
              <a:t>Optimisation du processus d’une usine de net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D7E6C0-FBFE-47E3-9C90-F32FE51458F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3" y="1752745"/>
            <a:ext cx="303198" cy="2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96153" y="6432775"/>
            <a:ext cx="514400" cy="180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241160" y="5367496"/>
            <a:ext cx="4357963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8978644" y="2096787"/>
            <a:ext cx="158946" cy="250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9FB935D-6632-475F-92EB-B84818BCEA0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de-DE" dirty="0"/>
              <a:t>Valeur actuelle totale d'un investissement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90F4C6-CB77-4F7D-88E1-E748A8A6F0F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Diagramm 21">
            <a:extLst>
              <a:ext uri="{FF2B5EF4-FFF2-40B4-BE49-F238E27FC236}">
                <a16:creationId xmlns:a16="http://schemas.microsoft.com/office/drawing/2014/main" id="{775D0670-A408-4F2C-BB13-98EAF9FE9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40511"/>
              </p:ext>
            </p:extLst>
          </p:nvPr>
        </p:nvGraphicFramePr>
        <p:xfrm>
          <a:off x="-137624" y="835093"/>
          <a:ext cx="8911488" cy="372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5">
            <a:extLst>
              <a:ext uri="{FF2B5EF4-FFF2-40B4-BE49-F238E27FC236}">
                <a16:creationId xmlns:a16="http://schemas.microsoft.com/office/drawing/2014/main" id="{374302D5-AF17-4F86-B2DF-951C9CC1C562}"/>
              </a:ext>
            </a:extLst>
          </p:cNvPr>
          <p:cNvSpPr txBox="1"/>
          <p:nvPr/>
        </p:nvSpPr>
        <p:spPr>
          <a:xfrm>
            <a:off x="241160" y="4867984"/>
            <a:ext cx="11953484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Valeur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actuelle</a:t>
            </a: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totale=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Valeur actuelle des flux de trésorerie (épargne) - Investissement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325.000 €</a:t>
            </a:r>
          </a:p>
          <a:p>
            <a:pPr>
              <a:spcBef>
                <a:spcPts val="576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Retour sur investissement (%) = valeur actuelle totale / investissement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141 %</a:t>
            </a:r>
          </a:p>
        </p:txBody>
      </p:sp>
    </p:spTree>
    <p:extLst>
      <p:ext uri="{BB962C8B-B14F-4D97-AF65-F5344CB8AC3E}">
        <p14:creationId xmlns:p14="http://schemas.microsoft.com/office/powerpoint/2010/main" val="20613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de-DE" altLang="de-DE"/>
          </a:p>
        </p:txBody>
      </p:sp>
      <p:sp>
        <p:nvSpPr>
          <p:cNvPr id="42" name="Rechteck 41"/>
          <p:cNvSpPr/>
          <p:nvPr/>
        </p:nvSpPr>
        <p:spPr>
          <a:xfrm>
            <a:off x="1035873" y="5535574"/>
            <a:ext cx="2421952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5DB9F23-7B79-4208-BE16-FE18514CDC89}"/>
              </a:ext>
            </a:extLst>
          </p:cNvPr>
          <p:cNvGrpSpPr/>
          <p:nvPr/>
        </p:nvGrpSpPr>
        <p:grpSpPr>
          <a:xfrm>
            <a:off x="487851" y="753448"/>
            <a:ext cx="7952941" cy="3834733"/>
            <a:chOff x="-206477" y="835092"/>
            <a:chExt cx="9115475" cy="5399124"/>
          </a:xfrm>
        </p:grpSpPr>
        <p:sp>
          <p:nvSpPr>
            <p:cNvPr id="9" name="Rechteckiger Pfeil 8"/>
            <p:cNvSpPr/>
            <p:nvPr/>
          </p:nvSpPr>
          <p:spPr>
            <a:xfrm flipH="1">
              <a:off x="1725375" y="2965377"/>
              <a:ext cx="713019" cy="30480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hteckiger Pfeil 30"/>
            <p:cNvSpPr/>
            <p:nvPr/>
          </p:nvSpPr>
          <p:spPr>
            <a:xfrm flipH="1">
              <a:off x="1725374" y="2776691"/>
              <a:ext cx="1395194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hteckiger Pfeil 31"/>
            <p:cNvSpPr/>
            <p:nvPr/>
          </p:nvSpPr>
          <p:spPr>
            <a:xfrm flipH="1">
              <a:off x="1596566" y="2588005"/>
              <a:ext cx="217714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hteckiger Pfeil 32"/>
            <p:cNvSpPr/>
            <p:nvPr/>
          </p:nvSpPr>
          <p:spPr>
            <a:xfrm flipH="1">
              <a:off x="1596565" y="2399319"/>
              <a:ext cx="281577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iger Pfeil 33"/>
            <p:cNvSpPr/>
            <p:nvPr/>
          </p:nvSpPr>
          <p:spPr>
            <a:xfrm flipH="1">
              <a:off x="1596564" y="2210633"/>
              <a:ext cx="346892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hteckiger Pfeil 34"/>
            <p:cNvSpPr/>
            <p:nvPr/>
          </p:nvSpPr>
          <p:spPr>
            <a:xfrm flipH="1">
              <a:off x="1596563" y="2021947"/>
              <a:ext cx="412206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hteckiger Pfeil 35"/>
            <p:cNvSpPr/>
            <p:nvPr/>
          </p:nvSpPr>
          <p:spPr>
            <a:xfrm flipH="1">
              <a:off x="1596562" y="1833261"/>
              <a:ext cx="480423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hteckiger Pfeil 36"/>
            <p:cNvSpPr/>
            <p:nvPr/>
          </p:nvSpPr>
          <p:spPr>
            <a:xfrm flipH="1">
              <a:off x="1596561" y="1644575"/>
              <a:ext cx="5442867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hteckiger Pfeil 37"/>
            <p:cNvSpPr/>
            <p:nvPr/>
          </p:nvSpPr>
          <p:spPr>
            <a:xfrm flipH="1">
              <a:off x="1596560" y="1455889"/>
              <a:ext cx="6110525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hteckiger Pfeil 38"/>
            <p:cNvSpPr/>
            <p:nvPr/>
          </p:nvSpPr>
          <p:spPr>
            <a:xfrm flipH="1">
              <a:off x="1596567" y="1267203"/>
              <a:ext cx="6763661" cy="377372"/>
            </a:xfrm>
            <a:prstGeom prst="ben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1262743" y="1296231"/>
              <a:ext cx="33382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1262743" y="1296231"/>
              <a:ext cx="205015" cy="2235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Diagramm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1368535"/>
                </p:ext>
              </p:extLst>
            </p:nvPr>
          </p:nvGraphicFramePr>
          <p:xfrm>
            <a:off x="-206477" y="835092"/>
            <a:ext cx="9115475" cy="5399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feld 22"/>
            <p:cNvSpPr txBox="1"/>
            <p:nvPr/>
          </p:nvSpPr>
          <p:spPr>
            <a:xfrm>
              <a:off x="3809964" y="5182685"/>
              <a:ext cx="4804237" cy="7547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Bef>
                  <a:spcPts val="576"/>
                </a:spcBef>
              </a:pPr>
              <a:r>
                <a:rPr lang="de-DE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Deducted by calculatory yield: 2% p.a.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B94B4CB-888A-4882-8960-18CA37F488B4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de-DE" dirty="0"/>
              <a:t>Valeur actuelle totale d'un investissement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666F55D-03D8-442C-A4AF-F05B32D9313B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130E0851-CB76-4EB0-A2A2-463F60B4F1E7}"/>
              </a:ext>
            </a:extLst>
          </p:cNvPr>
          <p:cNvSpPr txBox="1"/>
          <p:nvPr/>
        </p:nvSpPr>
        <p:spPr>
          <a:xfrm>
            <a:off x="178960" y="4889690"/>
            <a:ext cx="11953484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Valeur actuelle totale= Valeur actuelle des flux de trésorerie (épargne) - Investissement= 325.000 €</a:t>
            </a:r>
          </a:p>
          <a:p>
            <a:pPr>
              <a:spcBef>
                <a:spcPts val="576"/>
              </a:spcBef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Retour sur investissement (%) = valeur actuelle totale / investissement= 141 %</a:t>
            </a:r>
          </a:p>
        </p:txBody>
      </p:sp>
    </p:spTree>
    <p:extLst>
      <p:ext uri="{BB962C8B-B14F-4D97-AF65-F5344CB8AC3E}">
        <p14:creationId xmlns:p14="http://schemas.microsoft.com/office/powerpoint/2010/main" val="33489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>
                <a:solidFill>
                  <a:srgbClr val="0669B2"/>
                </a:solidFill>
                <a:latin typeface="Arial" charset="0"/>
              </a:defRPr>
            </a:lvl1pPr>
            <a:lvl2pPr marL="742950" indent="-28575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2pPr>
            <a:lvl3pPr marL="11430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3pPr>
            <a:lvl4pPr marL="1600200" indent="-228600" defTabSz="762000">
              <a:spcAft>
                <a:spcPct val="30000"/>
              </a:spcAft>
              <a:buClr>
                <a:srgbClr val="009864"/>
              </a:buClr>
              <a:buChar char="-"/>
              <a:defRPr sz="1400">
                <a:solidFill>
                  <a:srgbClr val="0669B2"/>
                </a:solidFill>
                <a:latin typeface="Arial" charset="0"/>
              </a:defRPr>
            </a:lvl4pPr>
            <a:lvl5pPr marL="2057400" indent="-228600" defTabSz="762000"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9864"/>
              </a:buClr>
              <a:buFont typeface="Wingdings" pitchFamily="2" charset="2"/>
              <a:buChar char="§"/>
              <a:defRPr sz="1400">
                <a:solidFill>
                  <a:srgbClr val="0669B2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37F08263-2AC0-458E-9AC6-DB7C91E26E23}" type="slidenum">
              <a:rPr lang="de-DE" altLang="de-DE" smtClean="0"/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de-DE" altLang="de-DE"/>
          </a:p>
        </p:txBody>
      </p:sp>
      <p:sp>
        <p:nvSpPr>
          <p:cNvPr id="9" name="Rechteckiger Pfeil 8"/>
          <p:cNvSpPr/>
          <p:nvPr/>
        </p:nvSpPr>
        <p:spPr>
          <a:xfrm flipH="1">
            <a:off x="1596566" y="2965377"/>
            <a:ext cx="841829" cy="30480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hteckiger Pfeil 30"/>
          <p:cNvSpPr/>
          <p:nvPr/>
        </p:nvSpPr>
        <p:spPr>
          <a:xfrm flipH="1">
            <a:off x="1596568" y="2776691"/>
            <a:ext cx="152400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hteckiger Pfeil 31"/>
          <p:cNvSpPr/>
          <p:nvPr/>
        </p:nvSpPr>
        <p:spPr>
          <a:xfrm flipH="1">
            <a:off x="1596566" y="2588005"/>
            <a:ext cx="217714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hteckiger Pfeil 32"/>
          <p:cNvSpPr/>
          <p:nvPr/>
        </p:nvSpPr>
        <p:spPr>
          <a:xfrm flipH="1">
            <a:off x="1596565" y="2399319"/>
            <a:ext cx="281577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hteckiger Pfeil 33"/>
          <p:cNvSpPr/>
          <p:nvPr/>
        </p:nvSpPr>
        <p:spPr>
          <a:xfrm flipH="1">
            <a:off x="1596564" y="2210633"/>
            <a:ext cx="346892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hteckiger Pfeil 34"/>
          <p:cNvSpPr/>
          <p:nvPr/>
        </p:nvSpPr>
        <p:spPr>
          <a:xfrm flipH="1">
            <a:off x="1596563" y="2021947"/>
            <a:ext cx="412206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hteckiger Pfeil 35"/>
          <p:cNvSpPr/>
          <p:nvPr/>
        </p:nvSpPr>
        <p:spPr>
          <a:xfrm flipH="1">
            <a:off x="1596562" y="1833261"/>
            <a:ext cx="480423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hteckiger Pfeil 36"/>
          <p:cNvSpPr/>
          <p:nvPr/>
        </p:nvSpPr>
        <p:spPr>
          <a:xfrm flipH="1">
            <a:off x="1596561" y="1644575"/>
            <a:ext cx="5442867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hteckiger Pfeil 37"/>
          <p:cNvSpPr/>
          <p:nvPr/>
        </p:nvSpPr>
        <p:spPr>
          <a:xfrm flipH="1">
            <a:off x="1596560" y="1455889"/>
            <a:ext cx="6110525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hteckiger Pfeil 38"/>
          <p:cNvSpPr/>
          <p:nvPr/>
        </p:nvSpPr>
        <p:spPr>
          <a:xfrm flipH="1">
            <a:off x="1596567" y="1267203"/>
            <a:ext cx="6763661" cy="377372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262743" y="1296231"/>
            <a:ext cx="33382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262743" y="1296231"/>
            <a:ext cx="205015" cy="223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035872" y="5367496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21356" y="5091722"/>
            <a:ext cx="3563251" cy="2467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Diagram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164531"/>
              </p:ext>
            </p:extLst>
          </p:nvPr>
        </p:nvGraphicFramePr>
        <p:xfrm>
          <a:off x="-137624" y="835093"/>
          <a:ext cx="9040464" cy="559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hteck 23"/>
          <p:cNvSpPr/>
          <p:nvPr/>
        </p:nvSpPr>
        <p:spPr>
          <a:xfrm>
            <a:off x="5451388" y="2422016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FFC000"/>
                </a:solidFill>
              </a:rPr>
              <a:t>24% p.a.</a:t>
            </a:r>
          </a:p>
        </p:txBody>
      </p:sp>
      <p:sp>
        <p:nvSpPr>
          <p:cNvPr id="26" name="Textfeld 1"/>
          <p:cNvSpPr txBox="1"/>
          <p:nvPr/>
        </p:nvSpPr>
        <p:spPr>
          <a:xfrm>
            <a:off x="3666022" y="2932845"/>
            <a:ext cx="4947900" cy="4055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76"/>
              </a:spcBef>
            </a:pPr>
            <a:r>
              <a:rPr lang="en-US" sz="1600" dirty="0">
                <a:solidFill>
                  <a:srgbClr val="FFC000"/>
                </a:solidFill>
              </a:rPr>
              <a:t>Yield, where Investment - Total Present Value
</a:t>
            </a:r>
            <a:endParaRPr lang="de-DE" sz="1600" kern="1200" dirty="0">
              <a:solidFill>
                <a:srgbClr val="FFC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Training Unit developed by ÖKOTEC</a:t>
            </a:r>
            <a:endParaRPr lang="de-DE" altLang="de-DE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F5EE4D50-737B-4399-B6BE-88553A14C5B2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altLang="de-DE" dirty="0"/>
              <a:t>Valeur actuelle totale d'un </a:t>
            </a:r>
            <a:r>
              <a:rPr lang="fr-FR" altLang="de-DE" dirty="0" err="1"/>
              <a:t>investissem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BAFBB5A-1224-4513-9E16-C531B0F9228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feld 24">
            <a:extLst>
              <a:ext uri="{FF2B5EF4-FFF2-40B4-BE49-F238E27FC236}">
                <a16:creationId xmlns:a16="http://schemas.microsoft.com/office/drawing/2014/main" id="{653920F6-FB4A-4AE0-80A2-72AE9C5568F4}"/>
              </a:ext>
            </a:extLst>
          </p:cNvPr>
          <p:cNvSpPr txBox="1"/>
          <p:nvPr/>
        </p:nvSpPr>
        <p:spPr>
          <a:xfrm>
            <a:off x="442916" y="5705261"/>
            <a:ext cx="7879383" cy="76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Taux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interne de </a:t>
            </a:r>
            <a:r>
              <a:rPr lang="de-DE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revenu</a:t>
            </a: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 à un "crédit de remboursement" 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819341" y="1924184"/>
            <a:ext cx="5197905" cy="919293"/>
          </a:xfrm>
        </p:spPr>
        <p:txBody>
          <a:bodyPr>
            <a:noAutofit/>
          </a:bodyPr>
          <a:lstStyle/>
          <a:p>
            <a:pPr algn="just"/>
            <a:r>
              <a:rPr lang="de-DE" sz="1800" dirty="0"/>
              <a:t>Les Cash Flows </a:t>
            </a:r>
            <a:r>
              <a:rPr lang="fr-FR" sz="1800" dirty="0"/>
              <a:t>sur 10 ans valent 325.000 € aujourd'hui, même en tenant compte de l'inflation de </a:t>
            </a:r>
            <a:r>
              <a:rPr lang="fr-FR" sz="1800" dirty="0">
                <a:solidFill>
                  <a:srgbClr val="4FD476"/>
                </a:solidFill>
                <a:latin typeface="+mn-lt"/>
              </a:rPr>
              <a:t>2%</a:t>
            </a:r>
            <a:endParaRPr lang="de-DE" sz="1800" dirty="0">
              <a:solidFill>
                <a:srgbClr val="4FD476"/>
              </a:solidFill>
              <a:latin typeface="+mn-lt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829237" y="2843477"/>
            <a:ext cx="5122593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Vous auriez besoin d'un investissement de </a:t>
            </a:r>
            <a:r>
              <a:rPr lang="fr-FR" dirty="0">
                <a:solidFill>
                  <a:srgbClr val="4FD476"/>
                </a:solidFill>
                <a:cs typeface="Calibri"/>
              </a:rPr>
              <a:t>24%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 rendement pour être tout aussi rentable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Picture 2" descr="Stoffbezug, Australien, Rae-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2" y="1455234"/>
            <a:ext cx="2685322" cy="17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3"/>
          <p:cNvSpPr txBox="1">
            <a:spLocks/>
          </p:cNvSpPr>
          <p:nvPr/>
        </p:nvSpPr>
        <p:spPr>
          <a:xfrm>
            <a:off x="3734435" y="1078534"/>
            <a:ext cx="5197905" cy="60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Mais cette machine est un équipement standard et nous allons l'utiliser sûrement pendant plus de 10 ans </a:t>
            </a:r>
            <a:endParaRPr lang="de-DE" sz="1800" dirty="0"/>
          </a:p>
        </p:txBody>
      </p:sp>
      <p:sp>
        <p:nvSpPr>
          <p:cNvPr id="16" name="Rechteck 15"/>
          <p:cNvSpPr/>
          <p:nvPr/>
        </p:nvSpPr>
        <p:spPr>
          <a:xfrm>
            <a:off x="80800" y="3757817"/>
            <a:ext cx="4039509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Pourquoi ne pas obtenir un crédit bancaire de</a:t>
            </a:r>
            <a:r>
              <a:rPr lang="fr-FR" dirty="0">
                <a:solidFill>
                  <a:srgbClr val="4FD476"/>
                </a:solidFill>
                <a:cs typeface="Calibri"/>
              </a:rPr>
              <a:t> 2% 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des taux d'intérêt?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9" name="Gerader Verbinder 8"/>
          <p:cNvCxnSpPr>
            <a:cxnSpLocks/>
            <a:endCxn id="15" idx="1"/>
          </p:cNvCxnSpPr>
          <p:nvPr/>
        </p:nvCxnSpPr>
        <p:spPr>
          <a:xfrm flipV="1">
            <a:off x="3418380" y="1382461"/>
            <a:ext cx="316055" cy="2849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cxnSpLocks/>
          </p:cNvCxnSpPr>
          <p:nvPr/>
        </p:nvCxnSpPr>
        <p:spPr>
          <a:xfrm>
            <a:off x="3401914" y="2344124"/>
            <a:ext cx="39136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  <a:endCxn id="12" idx="1"/>
          </p:cNvCxnSpPr>
          <p:nvPr/>
        </p:nvCxnSpPr>
        <p:spPr>
          <a:xfrm>
            <a:off x="3418380" y="3050952"/>
            <a:ext cx="410857" cy="20802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cxnSpLocks/>
          </p:cNvCxnSpPr>
          <p:nvPr/>
        </p:nvCxnSpPr>
        <p:spPr>
          <a:xfrm>
            <a:off x="2100554" y="3429000"/>
            <a:ext cx="0" cy="3288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80800" y="4754838"/>
            <a:ext cx="9063200" cy="830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Débattre comme ceci deviendra plus simple avec: 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Le calculateur d’investissement INDUCE</a:t>
            </a:r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7512" y="3225728"/>
            <a:ext cx="2093976" cy="2901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800">
                <a:solidFill>
                  <a:schemeClr val="tx1">
                    <a:lumMod val="65000"/>
                    <a:lumOff val="35000"/>
                  </a:schemeClr>
                </a:solidFill>
              </a:rPr>
              <a:t>Source: CCO open </a:t>
            </a:r>
            <a:r>
              <a:rPr lang="de-DE" sz="80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picture</a:t>
            </a:r>
            <a:endParaRPr lang="de-DE" sz="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D0133E50-BFDC-4ECA-A0DB-ABC0992F1E8C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2400" u="sng" dirty="0">
                <a:solidFill>
                  <a:srgbClr val="FFFFFF"/>
                </a:solidFill>
              </a:rPr>
              <a:t>Cas d’études: </a:t>
            </a:r>
            <a:r>
              <a:rPr lang="fr-FR" sz="2400" dirty="0">
                <a:solidFill>
                  <a:srgbClr val="FFFFFF"/>
                </a:solidFill>
              </a:rPr>
              <a:t>Optimisation du processus d’une usine de nettoyage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32BD20E-B1C8-42AD-B081-A23C1D7C606F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585CF970-AA42-402F-A61C-998A10CAFB44}"/>
              </a:ext>
            </a:extLst>
          </p:cNvPr>
          <p:cNvCxnSpPr/>
          <p:nvPr/>
        </p:nvCxnSpPr>
        <p:spPr>
          <a:xfrm>
            <a:off x="622226" y="4661016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73D1846-FB8D-4B49-A495-8B43D943AD42}"/>
              </a:ext>
            </a:extLst>
          </p:cNvPr>
          <p:cNvCxnSpPr/>
          <p:nvPr/>
        </p:nvCxnSpPr>
        <p:spPr>
          <a:xfrm>
            <a:off x="622226" y="5743320"/>
            <a:ext cx="8011553" cy="0"/>
          </a:xfrm>
          <a:prstGeom prst="line">
            <a:avLst/>
          </a:prstGeom>
          <a:ln w="28575">
            <a:solidFill>
              <a:srgbClr val="4FD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047BE3-02A1-4435-821A-3BBCADEA615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4E1ABAA-B45E-4A1C-93D5-02E5F301AA39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sz="2400" u="sng" dirty="0">
                <a:solidFill>
                  <a:srgbClr val="FFFFFF"/>
                </a:solidFill>
              </a:rPr>
              <a:t>Cas d’études: </a:t>
            </a:r>
            <a:r>
              <a:rPr lang="fr-FR" sz="2400" dirty="0">
                <a:solidFill>
                  <a:srgbClr val="FFFFFF"/>
                </a:solidFill>
              </a:rPr>
              <a:t>Optimisation du processus d’une usine de nettoyage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54B616-BF2E-4394-A1C6-723CA7ABD8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B1938CF-88CC-4DE4-BC16-39BAC74B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7" y="1377155"/>
            <a:ext cx="6963833" cy="483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80226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2f6a910d-138e-42c1-8e8a-320c1b7cf3f7"/>
    <ds:schemaRef ds:uri="57dcf4a7-cd30-45ae-940f-c673e6c8995a"/>
    <ds:schemaRef ds:uri="611ea500-83e9-4ef4-bf2f-c0233a313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F6289A-18EF-41A7-BCE7-228FFD5D1F63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7dcf4a7-cd30-45ae-940f-c673e6c8995a"/>
    <ds:schemaRef ds:uri="http://schemas.microsoft.com/office/infopath/2007/PartnerControls"/>
    <ds:schemaRef ds:uri="2f6a910d-138e-42c1-8e8a-320c1b7cf3f7"/>
    <ds:schemaRef ds:uri="611ea500-83e9-4ef4-bf2f-c0233a31331f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447</Words>
  <Application>Microsoft Office PowerPoint</Application>
  <PresentationFormat>Presentación en pantalla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6</cp:revision>
  <dcterms:created xsi:type="dcterms:W3CDTF">2015-07-06T02:50:51Z</dcterms:created>
  <dcterms:modified xsi:type="dcterms:W3CDTF">2019-08-01T06:36:04Z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