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7"/>
  </p:notesMasterIdLst>
  <p:sldIdLst>
    <p:sldId id="402" r:id="rId6"/>
    <p:sldId id="388" r:id="rId7"/>
    <p:sldId id="389" r:id="rId8"/>
    <p:sldId id="397" r:id="rId9"/>
    <p:sldId id="390" r:id="rId10"/>
    <p:sldId id="399" r:id="rId11"/>
    <p:sldId id="392" r:id="rId12"/>
    <p:sldId id="400" r:id="rId13"/>
    <p:sldId id="394" r:id="rId14"/>
    <p:sldId id="398" r:id="rId15"/>
    <p:sldId id="342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77">
          <p15:clr>
            <a:srgbClr val="A4A3A4"/>
          </p15:clr>
        </p15:guide>
        <p15:guide id="3" pos="2880">
          <p15:clr>
            <a:srgbClr val="A4A3A4"/>
          </p15:clr>
        </p15:guide>
        <p15:guide id="4" pos="295">
          <p15:clr>
            <a:srgbClr val="A4A3A4"/>
          </p15:clr>
        </p15:guide>
        <p15:guide id="5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mans, L.M. (Laurie)" initials="HL(" lastIdx="1" clrIdx="0">
    <p:extLst>
      <p:ext uri="{19B8F6BF-5375-455C-9EA6-DF929625EA0E}">
        <p15:presenceInfo xmlns:p15="http://schemas.microsoft.com/office/powerpoint/2012/main" userId="S-1-5-21-1104492580-2141259050-3462381582-677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EEF"/>
    <a:srgbClr val="4FD476"/>
    <a:srgbClr val="2AA4A4"/>
    <a:srgbClr val="364354"/>
    <a:srgbClr val="3B495B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36DA24-A8F8-4A63-BD05-CF5287BC58C1}" v="1888" dt="2019-07-31T12:59:14.3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>
        <p:guide orient="horz" pos="2160"/>
        <p:guide orient="horz" pos="777"/>
        <p:guide pos="2880"/>
        <p:guide pos="295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Zarazaga Navarro" userId="3d120633-b5e1-4aa4-9335-407903167109" providerId="ADAL" clId="{C636DA24-A8F8-4A63-BD05-CF5287BC58C1}"/>
    <pc:docChg chg="undo custSel modSld">
      <pc:chgData name="Sara Zarazaga Navarro" userId="3d120633-b5e1-4aa4-9335-407903167109" providerId="ADAL" clId="{C636DA24-A8F8-4A63-BD05-CF5287BC58C1}" dt="2019-07-31T12:59:14.304" v="1880" actId="338"/>
      <pc:docMkLst>
        <pc:docMk/>
      </pc:docMkLst>
      <pc:sldChg chg="delSp modSp">
        <pc:chgData name="Sara Zarazaga Navarro" userId="3d120633-b5e1-4aa4-9335-407903167109" providerId="ADAL" clId="{C636DA24-A8F8-4A63-BD05-CF5287BC58C1}" dt="2019-07-31T12:16:29.370" v="3" actId="478"/>
        <pc:sldMkLst>
          <pc:docMk/>
          <pc:sldMk cId="360353050" sldId="388"/>
        </pc:sldMkLst>
        <pc:spChg chg="mod">
          <ac:chgData name="Sara Zarazaga Navarro" userId="3d120633-b5e1-4aa4-9335-407903167109" providerId="ADAL" clId="{C636DA24-A8F8-4A63-BD05-CF5287BC58C1}" dt="2019-07-31T12:16:10.803" v="1" actId="2711"/>
          <ac:spMkLst>
            <pc:docMk/>
            <pc:sldMk cId="360353050" sldId="388"/>
            <ac:spMk id="4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16:03.871" v="0" actId="2711"/>
          <ac:spMkLst>
            <pc:docMk/>
            <pc:sldMk cId="360353050" sldId="388"/>
            <ac:spMk id="10" creationId="{00000000-0000-0000-0000-000000000000}"/>
          </ac:spMkLst>
        </pc:spChg>
        <pc:spChg chg="del mod">
          <ac:chgData name="Sara Zarazaga Navarro" userId="3d120633-b5e1-4aa4-9335-407903167109" providerId="ADAL" clId="{C636DA24-A8F8-4A63-BD05-CF5287BC58C1}" dt="2019-07-31T12:16:29.370" v="3" actId="478"/>
          <ac:spMkLst>
            <pc:docMk/>
            <pc:sldMk cId="360353050" sldId="388"/>
            <ac:spMk id="15" creationId="{00000000-0000-0000-0000-000000000000}"/>
          </ac:spMkLst>
        </pc:spChg>
      </pc:sldChg>
      <pc:sldChg chg="modSp">
        <pc:chgData name="Sara Zarazaga Navarro" userId="3d120633-b5e1-4aa4-9335-407903167109" providerId="ADAL" clId="{C636DA24-A8F8-4A63-BD05-CF5287BC58C1}" dt="2019-07-31T12:20:28.972" v="11"/>
        <pc:sldMkLst>
          <pc:docMk/>
          <pc:sldMk cId="3400780046" sldId="389"/>
        </pc:sldMkLst>
        <pc:spChg chg="mod">
          <ac:chgData name="Sara Zarazaga Navarro" userId="3d120633-b5e1-4aa4-9335-407903167109" providerId="ADAL" clId="{C636DA24-A8F8-4A63-BD05-CF5287BC58C1}" dt="2019-07-31T12:19:55.731" v="7" actId="207"/>
          <ac:spMkLst>
            <pc:docMk/>
            <pc:sldMk cId="3400780046" sldId="389"/>
            <ac:spMk id="3" creationId="{00000000-0000-0000-0000-000000000000}"/>
          </ac:spMkLst>
        </pc:spChg>
        <pc:graphicFrameChg chg="mod">
          <ac:chgData name="Sara Zarazaga Navarro" userId="3d120633-b5e1-4aa4-9335-407903167109" providerId="ADAL" clId="{C636DA24-A8F8-4A63-BD05-CF5287BC58C1}" dt="2019-07-31T12:20:28.972" v="11"/>
          <ac:graphicFrameMkLst>
            <pc:docMk/>
            <pc:sldMk cId="3400780046" sldId="389"/>
            <ac:graphicFrameMk id="13" creationId="{00000000-0000-0000-0000-000000000000}"/>
          </ac:graphicFrameMkLst>
        </pc:graphicFrameChg>
      </pc:sldChg>
      <pc:sldChg chg="addSp delSp modSp">
        <pc:chgData name="Sara Zarazaga Navarro" userId="3d120633-b5e1-4aa4-9335-407903167109" providerId="ADAL" clId="{C636DA24-A8F8-4A63-BD05-CF5287BC58C1}" dt="2019-07-31T12:27:31.214" v="92"/>
        <pc:sldMkLst>
          <pc:docMk/>
          <pc:sldMk cId="2061352335" sldId="390"/>
        </pc:sldMkLst>
        <pc:spChg chg="mod">
          <ac:chgData name="Sara Zarazaga Navarro" userId="3d120633-b5e1-4aa4-9335-407903167109" providerId="ADAL" clId="{C636DA24-A8F8-4A63-BD05-CF5287BC58C1}" dt="2019-07-31T12:23:16.590" v="51" actId="14100"/>
          <ac:spMkLst>
            <pc:docMk/>
            <pc:sldMk cId="2061352335" sldId="390"/>
            <ac:spMk id="6" creationId="{00000000-0000-0000-0000-000000000000}"/>
          </ac:spMkLst>
        </pc:spChg>
        <pc:graphicFrameChg chg="add del mod">
          <ac:chgData name="Sara Zarazaga Navarro" userId="3d120633-b5e1-4aa4-9335-407903167109" providerId="ADAL" clId="{C636DA24-A8F8-4A63-BD05-CF5287BC58C1}" dt="2019-07-31T12:27:30.529" v="91" actId="478"/>
          <ac:graphicFrameMkLst>
            <pc:docMk/>
            <pc:sldMk cId="2061352335" sldId="390"/>
            <ac:graphicFrameMk id="13" creationId="{0C795FF2-34CC-47C5-8EE2-6BDDD6FCF9D3}"/>
          </ac:graphicFrameMkLst>
        </pc:graphicFrameChg>
        <pc:graphicFrameChg chg="add">
          <ac:chgData name="Sara Zarazaga Navarro" userId="3d120633-b5e1-4aa4-9335-407903167109" providerId="ADAL" clId="{C636DA24-A8F8-4A63-BD05-CF5287BC58C1}" dt="2019-07-31T12:27:31.214" v="92"/>
          <ac:graphicFrameMkLst>
            <pc:docMk/>
            <pc:sldMk cId="2061352335" sldId="390"/>
            <ac:graphicFrameMk id="14" creationId="{775D0670-A408-4F2C-BB13-98EAF9FE9EEB}"/>
          </ac:graphicFrameMkLst>
        </pc:graphicFrameChg>
        <pc:graphicFrameChg chg="del mod">
          <ac:chgData name="Sara Zarazaga Navarro" userId="3d120633-b5e1-4aa4-9335-407903167109" providerId="ADAL" clId="{C636DA24-A8F8-4A63-BD05-CF5287BC58C1}" dt="2019-07-31T12:27:09.705" v="87" actId="478"/>
          <ac:graphicFrameMkLst>
            <pc:docMk/>
            <pc:sldMk cId="2061352335" sldId="390"/>
            <ac:graphicFrameMk id="22" creationId="{00000000-0000-0000-0000-000000000000}"/>
          </ac:graphicFrameMkLst>
        </pc:graphicFrameChg>
      </pc:sldChg>
      <pc:sldChg chg="modSp">
        <pc:chgData name="Sara Zarazaga Navarro" userId="3d120633-b5e1-4aa4-9335-407903167109" providerId="ADAL" clId="{C636DA24-A8F8-4A63-BD05-CF5287BC58C1}" dt="2019-07-31T12:30:59.779" v="130" actId="1076"/>
        <pc:sldMkLst>
          <pc:docMk/>
          <pc:sldMk cId="4150282983" sldId="392"/>
        </pc:sldMkLst>
        <pc:spChg chg="mod">
          <ac:chgData name="Sara Zarazaga Navarro" userId="3d120633-b5e1-4aa4-9335-407903167109" providerId="ADAL" clId="{C636DA24-A8F8-4A63-BD05-CF5287BC58C1}" dt="2019-07-31T12:30:27.655" v="125" actId="207"/>
          <ac:spMkLst>
            <pc:docMk/>
            <pc:sldMk cId="4150282983" sldId="392"/>
            <ac:spMk id="24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30:59.779" v="130" actId="1076"/>
          <ac:spMkLst>
            <pc:docMk/>
            <pc:sldMk cId="4150282983" sldId="392"/>
            <ac:spMk id="25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30:39.009" v="129" actId="1076"/>
          <ac:spMkLst>
            <pc:docMk/>
            <pc:sldMk cId="4150282983" sldId="392"/>
            <ac:spMk id="26" creationId="{00000000-0000-0000-0000-000000000000}"/>
          </ac:spMkLst>
        </pc:spChg>
      </pc:sldChg>
      <pc:sldChg chg="addSp delSp modSp">
        <pc:chgData name="Sara Zarazaga Navarro" userId="3d120633-b5e1-4aa4-9335-407903167109" providerId="ADAL" clId="{C636DA24-A8F8-4A63-BD05-CF5287BC58C1}" dt="2019-07-31T12:53:35.066" v="1196" actId="1076"/>
        <pc:sldMkLst>
          <pc:docMk/>
          <pc:sldMk cId="2199802263" sldId="394"/>
        </pc:sldMkLst>
        <pc:spChg chg="add del mod">
          <ac:chgData name="Sara Zarazaga Navarro" userId="3d120633-b5e1-4aa4-9335-407903167109" providerId="ADAL" clId="{C636DA24-A8F8-4A63-BD05-CF5287BC58C1}" dt="2019-07-31T12:37:49.679" v="280" actId="478"/>
          <ac:spMkLst>
            <pc:docMk/>
            <pc:sldMk cId="2199802263" sldId="394"/>
            <ac:spMk id="2" creationId="{95D489E2-C986-4231-8B4D-48E82A460F7F}"/>
          </ac:spMkLst>
        </pc:spChg>
        <pc:spChg chg="add mod">
          <ac:chgData name="Sara Zarazaga Navarro" userId="3d120633-b5e1-4aa4-9335-407903167109" providerId="ADAL" clId="{C636DA24-A8F8-4A63-BD05-CF5287BC58C1}" dt="2019-07-31T12:53:26.675" v="1193" actId="1076"/>
          <ac:spMkLst>
            <pc:docMk/>
            <pc:sldMk cId="2199802263" sldId="394"/>
            <ac:spMk id="10" creationId="{814CB1C7-D055-4F61-ADF0-01FAD5BDEE8C}"/>
          </ac:spMkLst>
        </pc:spChg>
        <pc:spChg chg="add mod">
          <ac:chgData name="Sara Zarazaga Navarro" userId="3d120633-b5e1-4aa4-9335-407903167109" providerId="ADAL" clId="{C636DA24-A8F8-4A63-BD05-CF5287BC58C1}" dt="2019-07-31T12:53:33.264" v="1195" actId="1076"/>
          <ac:spMkLst>
            <pc:docMk/>
            <pc:sldMk cId="2199802263" sldId="394"/>
            <ac:spMk id="11" creationId="{97DD1180-03B3-4514-B600-B058ADD92E2F}"/>
          </ac:spMkLst>
        </pc:spChg>
        <pc:spChg chg="add mod">
          <ac:chgData name="Sara Zarazaga Navarro" userId="3d120633-b5e1-4aa4-9335-407903167109" providerId="ADAL" clId="{C636DA24-A8F8-4A63-BD05-CF5287BC58C1}" dt="2019-07-31T12:53:30.355" v="1194" actId="1076"/>
          <ac:spMkLst>
            <pc:docMk/>
            <pc:sldMk cId="2199802263" sldId="394"/>
            <ac:spMk id="12" creationId="{2B0CDF22-7301-45BC-9008-2E18D8016F34}"/>
          </ac:spMkLst>
        </pc:spChg>
        <pc:spChg chg="add del">
          <ac:chgData name="Sara Zarazaga Navarro" userId="3d120633-b5e1-4aa4-9335-407903167109" providerId="ADAL" clId="{C636DA24-A8F8-4A63-BD05-CF5287BC58C1}" dt="2019-07-31T12:38:50.879" v="354"/>
          <ac:spMkLst>
            <pc:docMk/>
            <pc:sldMk cId="2199802263" sldId="394"/>
            <ac:spMk id="13" creationId="{B204CA2C-5B91-4726-9244-AD0BE01A5176}"/>
          </ac:spMkLst>
        </pc:spChg>
        <pc:spChg chg="add mod">
          <ac:chgData name="Sara Zarazaga Navarro" userId="3d120633-b5e1-4aa4-9335-407903167109" providerId="ADAL" clId="{C636DA24-A8F8-4A63-BD05-CF5287BC58C1}" dt="2019-07-31T12:53:17.957" v="1191" actId="1076"/>
          <ac:spMkLst>
            <pc:docMk/>
            <pc:sldMk cId="2199802263" sldId="394"/>
            <ac:spMk id="16" creationId="{AD1E2A47-1810-40B7-921A-ACAF33BFD98C}"/>
          </ac:spMkLst>
        </pc:spChg>
        <pc:spChg chg="add mod">
          <ac:chgData name="Sara Zarazaga Navarro" userId="3d120633-b5e1-4aa4-9335-407903167109" providerId="ADAL" clId="{C636DA24-A8F8-4A63-BD05-CF5287BC58C1}" dt="2019-07-31T12:53:17.957" v="1191" actId="1076"/>
          <ac:spMkLst>
            <pc:docMk/>
            <pc:sldMk cId="2199802263" sldId="394"/>
            <ac:spMk id="17" creationId="{1ED8439A-9972-4773-B37E-2C1EECB20BA3}"/>
          </ac:spMkLst>
        </pc:spChg>
        <pc:spChg chg="add mod">
          <ac:chgData name="Sara Zarazaga Navarro" userId="3d120633-b5e1-4aa4-9335-407903167109" providerId="ADAL" clId="{C636DA24-A8F8-4A63-BD05-CF5287BC58C1}" dt="2019-07-31T12:53:17.957" v="1191" actId="1076"/>
          <ac:spMkLst>
            <pc:docMk/>
            <pc:sldMk cId="2199802263" sldId="394"/>
            <ac:spMk id="18" creationId="{78A7DF24-C86B-4DFA-B94A-99D011012B60}"/>
          </ac:spMkLst>
        </pc:spChg>
        <pc:graphicFrameChg chg="add del">
          <ac:chgData name="Sara Zarazaga Navarro" userId="3d120633-b5e1-4aa4-9335-407903167109" providerId="ADAL" clId="{C636DA24-A8F8-4A63-BD05-CF5287BC58C1}" dt="2019-07-31T12:34:05.223" v="168"/>
          <ac:graphicFrameMkLst>
            <pc:docMk/>
            <pc:sldMk cId="2199802263" sldId="394"/>
            <ac:graphicFrameMk id="8" creationId="{1C083A44-4881-44FE-A5FB-78BF02B6E36D}"/>
          </ac:graphicFrameMkLst>
        </pc:graphicFrameChg>
        <pc:graphicFrameChg chg="add mod modGraphic">
          <ac:chgData name="Sara Zarazaga Navarro" userId="3d120633-b5e1-4aa4-9335-407903167109" providerId="ADAL" clId="{C636DA24-A8F8-4A63-BD05-CF5287BC58C1}" dt="2019-07-31T12:53:23.673" v="1192" actId="1076"/>
          <ac:graphicFrameMkLst>
            <pc:docMk/>
            <pc:sldMk cId="2199802263" sldId="394"/>
            <ac:graphicFrameMk id="9" creationId="{7EA4EEAF-19E9-4C22-B212-E3F05C9C0220}"/>
          </ac:graphicFrameMkLst>
        </pc:graphicFrameChg>
        <pc:graphicFrameChg chg="add mod modGraphic">
          <ac:chgData name="Sara Zarazaga Navarro" userId="3d120633-b5e1-4aa4-9335-407903167109" providerId="ADAL" clId="{C636DA24-A8F8-4A63-BD05-CF5287BC58C1}" dt="2019-07-31T12:53:17.957" v="1191" actId="1076"/>
          <ac:graphicFrameMkLst>
            <pc:docMk/>
            <pc:sldMk cId="2199802263" sldId="394"/>
            <ac:graphicFrameMk id="15" creationId="{60A6D828-1E18-4ACE-B5C2-0FE6E8B6C30A}"/>
          </ac:graphicFrameMkLst>
        </pc:graphicFrameChg>
        <pc:picChg chg="del mod">
          <ac:chgData name="Sara Zarazaga Navarro" userId="3d120633-b5e1-4aa4-9335-407903167109" providerId="ADAL" clId="{C636DA24-A8F8-4A63-BD05-CF5287BC58C1}" dt="2019-07-31T12:52:15.963" v="1155" actId="478"/>
          <ac:picMkLst>
            <pc:docMk/>
            <pc:sldMk cId="2199802263" sldId="394"/>
            <ac:picMk id="4" creationId="{05455E2B-D61C-4BC4-AE68-0077DF53F845}"/>
          </ac:picMkLst>
        </pc:picChg>
        <pc:picChg chg="add mod modCrop">
          <ac:chgData name="Sara Zarazaga Navarro" userId="3d120633-b5e1-4aa4-9335-407903167109" providerId="ADAL" clId="{C636DA24-A8F8-4A63-BD05-CF5287BC58C1}" dt="2019-07-31T12:53:35.066" v="1196" actId="1076"/>
          <ac:picMkLst>
            <pc:docMk/>
            <pc:sldMk cId="2199802263" sldId="394"/>
            <ac:picMk id="14" creationId="{848306B4-2820-40FB-8594-EC58F97BDCF6}"/>
          </ac:picMkLst>
        </pc:picChg>
      </pc:sldChg>
      <pc:sldChg chg="modSp">
        <pc:chgData name="Sara Zarazaga Navarro" userId="3d120633-b5e1-4aa4-9335-407903167109" providerId="ADAL" clId="{C636DA24-A8F8-4A63-BD05-CF5287BC58C1}" dt="2019-07-31T12:22:37.354" v="47" actId="1076"/>
        <pc:sldMkLst>
          <pc:docMk/>
          <pc:sldMk cId="3141735151" sldId="397"/>
        </pc:sldMkLst>
        <pc:spChg chg="mod">
          <ac:chgData name="Sara Zarazaga Navarro" userId="3d120633-b5e1-4aa4-9335-407903167109" providerId="ADAL" clId="{C636DA24-A8F8-4A63-BD05-CF5287BC58C1}" dt="2019-07-31T12:22:22.332" v="45" actId="1076"/>
          <ac:spMkLst>
            <pc:docMk/>
            <pc:sldMk cId="3141735151" sldId="397"/>
            <ac:spMk id="4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2:22.332" v="45" actId="1076"/>
          <ac:spMkLst>
            <pc:docMk/>
            <pc:sldMk cId="3141735151" sldId="397"/>
            <ac:spMk id="6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1:05.465" v="24" actId="1035"/>
          <ac:spMkLst>
            <pc:docMk/>
            <pc:sldMk cId="3141735151" sldId="397"/>
            <ac:spMk id="7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2:37.354" v="47" actId="1076"/>
          <ac:spMkLst>
            <pc:docMk/>
            <pc:sldMk cId="3141735151" sldId="397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1:05.465" v="24" actId="1035"/>
          <ac:spMkLst>
            <pc:docMk/>
            <pc:sldMk cId="3141735151" sldId="397"/>
            <ac:spMk id="14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2:17.521" v="44" actId="1076"/>
          <ac:spMkLst>
            <pc:docMk/>
            <pc:sldMk cId="3141735151" sldId="397"/>
            <ac:spMk id="16" creationId="{00000000-0000-0000-0000-000000000000}"/>
          </ac:spMkLst>
        </pc:spChg>
        <pc:picChg chg="mod ord">
          <ac:chgData name="Sara Zarazaga Navarro" userId="3d120633-b5e1-4aa4-9335-407903167109" providerId="ADAL" clId="{C636DA24-A8F8-4A63-BD05-CF5287BC58C1}" dt="2019-07-31T12:22:17.521" v="44" actId="1076"/>
          <ac:picMkLst>
            <pc:docMk/>
            <pc:sldMk cId="3141735151" sldId="397"/>
            <ac:picMk id="15" creationId="{00000000-0000-0000-0000-000000000000}"/>
          </ac:picMkLst>
        </pc:picChg>
      </pc:sldChg>
      <pc:sldChg chg="addSp delSp modSp">
        <pc:chgData name="Sara Zarazaga Navarro" userId="3d120633-b5e1-4aa4-9335-407903167109" providerId="ADAL" clId="{C636DA24-A8F8-4A63-BD05-CF5287BC58C1}" dt="2019-07-31T12:59:14.304" v="1880" actId="338"/>
        <pc:sldMkLst>
          <pc:docMk/>
          <pc:sldMk cId="472796314" sldId="398"/>
        </pc:sldMkLst>
        <pc:spChg chg="mod topLvl">
          <ac:chgData name="Sara Zarazaga Navarro" userId="3d120633-b5e1-4aa4-9335-407903167109" providerId="ADAL" clId="{C636DA24-A8F8-4A63-BD05-CF5287BC58C1}" dt="2019-07-31T12:59:14.304" v="1880" actId="338"/>
          <ac:spMkLst>
            <pc:docMk/>
            <pc:sldMk cId="472796314" sldId="398"/>
            <ac:spMk id="9" creationId="{7A849E76-5162-4701-8A48-40134BF432E9}"/>
          </ac:spMkLst>
        </pc:spChg>
        <pc:grpChg chg="add mod">
          <ac:chgData name="Sara Zarazaga Navarro" userId="3d120633-b5e1-4aa4-9335-407903167109" providerId="ADAL" clId="{C636DA24-A8F8-4A63-BD05-CF5287BC58C1}" dt="2019-07-31T12:59:14.304" v="1880" actId="338"/>
          <ac:grpSpMkLst>
            <pc:docMk/>
            <pc:sldMk cId="472796314" sldId="398"/>
            <ac:grpSpMk id="2" creationId="{F12B91B5-1FA0-4D83-AB0D-9457D83CCC44}"/>
          </ac:grpSpMkLst>
        </pc:grpChg>
        <pc:grpChg chg="del mod">
          <ac:chgData name="Sara Zarazaga Navarro" userId="3d120633-b5e1-4aa4-9335-407903167109" providerId="ADAL" clId="{C636DA24-A8F8-4A63-BD05-CF5287BC58C1}" dt="2019-07-31T12:59:08.628" v="1879" actId="165"/>
          <ac:grpSpMkLst>
            <pc:docMk/>
            <pc:sldMk cId="472796314" sldId="398"/>
            <ac:grpSpMk id="4" creationId="{FCC53433-05C0-4477-809C-98C934693A7E}"/>
          </ac:grpSpMkLst>
        </pc:grpChg>
        <pc:graphicFrameChg chg="add mod modGraphic">
          <ac:chgData name="Sara Zarazaga Navarro" userId="3d120633-b5e1-4aa4-9335-407903167109" providerId="ADAL" clId="{C636DA24-A8F8-4A63-BD05-CF5287BC58C1}" dt="2019-07-31T12:58:25.529" v="1878" actId="1076"/>
          <ac:graphicFrameMkLst>
            <pc:docMk/>
            <pc:sldMk cId="472796314" sldId="398"/>
            <ac:graphicFrameMk id="12" creationId="{A2EC8D49-F2C0-450C-91C6-5ECAF8527F6A}"/>
          </ac:graphicFrameMkLst>
        </pc:graphicFrameChg>
        <pc:picChg chg="mod topLvl">
          <ac:chgData name="Sara Zarazaga Navarro" userId="3d120633-b5e1-4aa4-9335-407903167109" providerId="ADAL" clId="{C636DA24-A8F8-4A63-BD05-CF5287BC58C1}" dt="2019-07-31T12:59:14.304" v="1880" actId="338"/>
          <ac:picMkLst>
            <pc:docMk/>
            <pc:sldMk cId="472796314" sldId="398"/>
            <ac:picMk id="7" creationId="{34D5A62F-DE5B-423C-8AF8-F9A0D64E8635}"/>
          </ac:picMkLst>
        </pc:picChg>
      </pc:sldChg>
      <pc:sldChg chg="addSp delSp modSp">
        <pc:chgData name="Sara Zarazaga Navarro" userId="3d120633-b5e1-4aa4-9335-407903167109" providerId="ADAL" clId="{C636DA24-A8F8-4A63-BD05-CF5287BC58C1}" dt="2019-07-31T12:30:13.059" v="123" actId="1076"/>
        <pc:sldMkLst>
          <pc:docMk/>
          <pc:sldMk cId="334894415" sldId="399"/>
        </pc:sldMkLst>
        <pc:spChg chg="mod">
          <ac:chgData name="Sara Zarazaga Navarro" userId="3d120633-b5e1-4aa4-9335-407903167109" providerId="ADAL" clId="{C636DA24-A8F8-4A63-BD05-CF5287BC58C1}" dt="2019-07-31T12:30:09.868" v="122" actId="1076"/>
          <ac:spMkLst>
            <pc:docMk/>
            <pc:sldMk cId="334894415" sldId="399"/>
            <ac:spMk id="6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9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21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9:33.745" v="114" actId="1076"/>
          <ac:spMkLst>
            <pc:docMk/>
            <pc:sldMk cId="334894415" sldId="399"/>
            <ac:spMk id="23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30:13.059" v="123" actId="1076"/>
          <ac:spMkLst>
            <pc:docMk/>
            <pc:sldMk cId="334894415" sldId="399"/>
            <ac:spMk id="24" creationId="{BDC6ED8E-010D-4255-9A5A-DED3835E779A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31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32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33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34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35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36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37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38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39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41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30:09.868" v="122" actId="1076"/>
          <ac:spMkLst>
            <pc:docMk/>
            <pc:sldMk cId="334894415" sldId="399"/>
            <ac:spMk id="42" creationId="{00000000-0000-0000-0000-000000000000}"/>
          </ac:spMkLst>
        </pc:spChg>
        <pc:grpChg chg="add mod">
          <ac:chgData name="Sara Zarazaga Navarro" userId="3d120633-b5e1-4aa4-9335-407903167109" providerId="ADAL" clId="{C636DA24-A8F8-4A63-BD05-CF5287BC58C1}" dt="2019-07-31T12:29:50.770" v="117" actId="14100"/>
          <ac:grpSpMkLst>
            <pc:docMk/>
            <pc:sldMk cId="334894415" sldId="399"/>
            <ac:grpSpMk id="2" creationId="{85DB9F23-7B79-4208-BE16-FE18514CDC89}"/>
          </ac:grpSpMkLst>
        </pc:grpChg>
        <pc:graphicFrameChg chg="add del mod">
          <ac:chgData name="Sara Zarazaga Navarro" userId="3d120633-b5e1-4aa4-9335-407903167109" providerId="ADAL" clId="{C636DA24-A8F8-4A63-BD05-CF5287BC58C1}" dt="2019-07-31T12:29:19.841" v="110" actId="14100"/>
          <ac:graphicFrameMkLst>
            <pc:docMk/>
            <pc:sldMk cId="334894415" sldId="399"/>
            <ac:graphicFrameMk id="22" creationId="{00000000-0000-0000-0000-000000000000}"/>
          </ac:graphicFrameMkLst>
        </pc:graphicFrameChg>
        <pc:graphicFrameChg chg="add del">
          <ac:chgData name="Sara Zarazaga Navarro" userId="3d120633-b5e1-4aa4-9335-407903167109" providerId="ADAL" clId="{C636DA24-A8F8-4A63-BD05-CF5287BC58C1}" dt="2019-07-31T12:26:46.621" v="82"/>
          <ac:graphicFrameMkLst>
            <pc:docMk/>
            <pc:sldMk cId="334894415" sldId="399"/>
            <ac:graphicFrameMk id="27" creationId="{2727BE03-C815-43A9-A8D3-69A386616138}"/>
          </ac:graphicFrameMkLst>
        </pc:graphicFrameChg>
        <pc:graphicFrameChg chg="add del">
          <ac:chgData name="Sara Zarazaga Navarro" userId="3d120633-b5e1-4aa4-9335-407903167109" providerId="ADAL" clId="{C636DA24-A8F8-4A63-BD05-CF5287BC58C1}" dt="2019-07-31T12:26:53.911" v="85"/>
          <ac:graphicFrameMkLst>
            <pc:docMk/>
            <pc:sldMk cId="334894415" sldId="399"/>
            <ac:graphicFrameMk id="28" creationId="{0B40CA7F-52E5-4F8D-AD4E-D47966026A45}"/>
          </ac:graphicFrameMkLst>
        </pc:graphicFrameChg>
      </pc:sldChg>
      <pc:sldChg chg="modSp">
        <pc:chgData name="Sara Zarazaga Navarro" userId="3d120633-b5e1-4aa4-9335-407903167109" providerId="ADAL" clId="{C636DA24-A8F8-4A63-BD05-CF5287BC58C1}" dt="2019-07-31T12:32:32.567" v="160" actId="207"/>
        <pc:sldMkLst>
          <pc:docMk/>
          <pc:sldMk cId="1422900883" sldId="400"/>
        </pc:sldMkLst>
        <pc:spChg chg="mod">
          <ac:chgData name="Sara Zarazaga Navarro" userId="3d120633-b5e1-4aa4-9335-407903167109" providerId="ADAL" clId="{C636DA24-A8F8-4A63-BD05-CF5287BC58C1}" dt="2019-07-31T12:32:26.212" v="158" actId="207"/>
          <ac:spMkLst>
            <pc:docMk/>
            <pc:sldMk cId="1422900883" sldId="400"/>
            <ac:spMk id="11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32:29.806" v="159" actId="207"/>
          <ac:spMkLst>
            <pc:docMk/>
            <pc:sldMk cId="1422900883" sldId="400"/>
            <ac:spMk id="12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31:25.434" v="134" actId="14100"/>
          <ac:spMkLst>
            <pc:docMk/>
            <pc:sldMk cId="1422900883" sldId="400"/>
            <ac:spMk id="15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32:32.567" v="160" actId="207"/>
          <ac:spMkLst>
            <pc:docMk/>
            <pc:sldMk cId="1422900883" sldId="400"/>
            <ac:spMk id="16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32:15.654" v="155" actId="1076"/>
          <ac:spMkLst>
            <pc:docMk/>
            <pc:sldMk cId="1422900883" sldId="400"/>
            <ac:spMk id="17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32:04.567" v="154" actId="404"/>
          <ac:spMkLst>
            <pc:docMk/>
            <pc:sldMk cId="1422900883" sldId="400"/>
            <ac:spMk id="20" creationId="{00000000-0000-0000-0000-000000000000}"/>
          </ac:spMkLst>
        </pc:spChg>
        <pc:cxnChg chg="mod">
          <ac:chgData name="Sara Zarazaga Navarro" userId="3d120633-b5e1-4aa4-9335-407903167109" providerId="ADAL" clId="{C636DA24-A8F8-4A63-BD05-CF5287BC58C1}" dt="2019-07-31T12:32:15.654" v="155" actId="1076"/>
          <ac:cxnSpMkLst>
            <pc:docMk/>
            <pc:sldMk cId="1422900883" sldId="400"/>
            <ac:cxnSpMk id="4" creationId="{585CF970-AA42-402F-A61C-998A10CAFB44}"/>
          </ac:cxnSpMkLst>
        </pc:cxnChg>
        <pc:cxnChg chg="mod">
          <ac:chgData name="Sara Zarazaga Navarro" userId="3d120633-b5e1-4aa4-9335-407903167109" providerId="ADAL" clId="{C636DA24-A8F8-4A63-BD05-CF5287BC58C1}" dt="2019-07-31T12:31:25.434" v="134" actId="14100"/>
          <ac:cxnSpMkLst>
            <pc:docMk/>
            <pc:sldMk cId="1422900883" sldId="400"/>
            <ac:cxnSpMk id="9" creationId="{00000000-0000-0000-0000-000000000000}"/>
          </ac:cxnSpMkLst>
        </pc:cxnChg>
        <pc:cxnChg chg="mod">
          <ac:chgData name="Sara Zarazaga Navarro" userId="3d120633-b5e1-4aa4-9335-407903167109" providerId="ADAL" clId="{C636DA24-A8F8-4A63-BD05-CF5287BC58C1}" dt="2019-07-31T12:31:39.929" v="140" actId="1076"/>
          <ac:cxnSpMkLst>
            <pc:docMk/>
            <pc:sldMk cId="1422900883" sldId="400"/>
            <ac:cxnSpMk id="19" creationId="{00000000-0000-0000-0000-000000000000}"/>
          </ac:cxnSpMkLst>
        </pc:cxnChg>
        <pc:cxnChg chg="mod">
          <ac:chgData name="Sara Zarazaga Navarro" userId="3d120633-b5e1-4aa4-9335-407903167109" providerId="ADAL" clId="{C636DA24-A8F8-4A63-BD05-CF5287BC58C1}" dt="2019-07-31T12:31:47.611" v="143" actId="14100"/>
          <ac:cxnSpMkLst>
            <pc:docMk/>
            <pc:sldMk cId="1422900883" sldId="400"/>
            <ac:cxnSpMk id="21" creationId="{00000000-0000-0000-0000-000000000000}"/>
          </ac:cxnSpMkLst>
        </pc:cxnChg>
        <pc:cxnChg chg="mod">
          <ac:chgData name="Sara Zarazaga Navarro" userId="3d120633-b5e1-4aa4-9335-407903167109" providerId="ADAL" clId="{C636DA24-A8F8-4A63-BD05-CF5287BC58C1}" dt="2019-07-31T12:31:57.344" v="148" actId="14100"/>
          <ac:cxnSpMkLst>
            <pc:docMk/>
            <pc:sldMk cId="1422900883" sldId="400"/>
            <ac:cxnSpMk id="23" creationId="{00000000-0000-0000-0000-000000000000}"/>
          </ac:cxnSpMkLst>
        </pc:cxnChg>
        <pc:cxnChg chg="mod">
          <ac:chgData name="Sara Zarazaga Navarro" userId="3d120633-b5e1-4aa4-9335-407903167109" providerId="ADAL" clId="{C636DA24-A8F8-4A63-BD05-CF5287BC58C1}" dt="2019-07-31T12:32:15.654" v="155" actId="1076"/>
          <ac:cxnSpMkLst>
            <pc:docMk/>
            <pc:sldMk cId="1422900883" sldId="400"/>
            <ac:cxnSpMk id="24" creationId="{473D1846-FB8D-4B49-A495-8B43D943AD42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Diagramm%20in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Diagramm%20in%20Microsoft%20PowerPoint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Diagramm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707210511729511"/>
          <c:y val="2.7466771035041453E-2"/>
          <c:w val="0.83833230446194229"/>
          <c:h val="0.66659920629168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Tabelle1!$D$19</c:f>
              <c:strCache>
                <c:ptCount val="1"/>
                <c:pt idx="0">
                  <c:v>Cumulated Savings</c:v>
                </c:pt>
              </c:strCache>
            </c:strRef>
          </c:tx>
          <c:invertIfNegative val="0"/>
          <c:cat>
            <c:strRef>
              <c:f>Tabelle1!$C$21:$C$31</c:f>
              <c:strCache>
                <c:ptCount val="10"/>
                <c:pt idx="0">
                  <c:v>End of year 1</c:v>
                </c:pt>
                <c:pt idx="1">
                  <c:v>End of year 2</c:v>
                </c:pt>
                <c:pt idx="2">
                  <c:v>End of year 3</c:v>
                </c:pt>
                <c:pt idx="3">
                  <c:v>End of year 4</c:v>
                </c:pt>
                <c:pt idx="4">
                  <c:v>End of year 5</c:v>
                </c:pt>
                <c:pt idx="5">
                  <c:v>End of year 6</c:v>
                </c:pt>
                <c:pt idx="6">
                  <c:v>End of year 7</c:v>
                </c:pt>
                <c:pt idx="7">
                  <c:v>End of year 8</c:v>
                </c:pt>
                <c:pt idx="8">
                  <c:v>End of year 9</c:v>
                </c:pt>
                <c:pt idx="9">
                  <c:v>End of year 10</c:v>
                </c:pt>
              </c:strCache>
            </c:strRef>
          </c:cat>
          <c:val>
            <c:numRef>
              <c:f>Tabelle1!$D$21:$D$31</c:f>
              <c:numCache>
                <c:formatCode>_-* #,##0\ "€"_-;\-* #,##0\ "€"_-;_-* "-"??\ "€"_-;_-@_-</c:formatCode>
                <c:ptCount val="11"/>
                <c:pt idx="0">
                  <c:v>-168250</c:v>
                </c:pt>
                <c:pt idx="1">
                  <c:v>-106500</c:v>
                </c:pt>
                <c:pt idx="2">
                  <c:v>-44750</c:v>
                </c:pt>
                <c:pt idx="3">
                  <c:v>17000</c:v>
                </c:pt>
                <c:pt idx="4">
                  <c:v>78750</c:v>
                </c:pt>
                <c:pt idx="5">
                  <c:v>140500</c:v>
                </c:pt>
                <c:pt idx="6">
                  <c:v>202250</c:v>
                </c:pt>
                <c:pt idx="7">
                  <c:v>264000</c:v>
                </c:pt>
                <c:pt idx="8">
                  <c:v>325750</c:v>
                </c:pt>
                <c:pt idx="9">
                  <c:v>387500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7E-474A-A3DC-017B5AE5EDBC}"/>
            </c:ext>
          </c:extLst>
        </c:ser>
        <c:ser>
          <c:idx val="1"/>
          <c:order val="1"/>
          <c:tx>
            <c:strRef>
              <c:f>Tabelle1!$E$19</c:f>
              <c:strCache>
                <c:ptCount val="1"/>
                <c:pt idx="0">
                  <c:v>Savings</c:v>
                </c:pt>
              </c:strCache>
            </c:strRef>
          </c:tx>
          <c:invertIfNegative val="0"/>
          <c:cat>
            <c:strRef>
              <c:f>Tabelle1!$C$21:$C$31</c:f>
              <c:strCache>
                <c:ptCount val="10"/>
                <c:pt idx="0">
                  <c:v>End of year 1</c:v>
                </c:pt>
                <c:pt idx="1">
                  <c:v>End of year 2</c:v>
                </c:pt>
                <c:pt idx="2">
                  <c:v>End of year 3</c:v>
                </c:pt>
                <c:pt idx="3">
                  <c:v>End of year 4</c:v>
                </c:pt>
                <c:pt idx="4">
                  <c:v>End of year 5</c:v>
                </c:pt>
                <c:pt idx="5">
                  <c:v>End of year 6</c:v>
                </c:pt>
                <c:pt idx="6">
                  <c:v>End of year 7</c:v>
                </c:pt>
                <c:pt idx="7">
                  <c:v>End of year 8</c:v>
                </c:pt>
                <c:pt idx="8">
                  <c:v>End of year 9</c:v>
                </c:pt>
                <c:pt idx="9">
                  <c:v>End of year 10</c:v>
                </c:pt>
              </c:strCache>
            </c:strRef>
          </c:cat>
          <c:val>
            <c:numRef>
              <c:f>Tabelle1!$E$21:$E$31</c:f>
              <c:numCache>
                <c:formatCode>_-* #,##0\ "€"_-;\-* #,##0\ "€"_-;_-* "-"??\ "€"_-;_-@_-</c:formatCode>
                <c:ptCount val="11"/>
                <c:pt idx="0">
                  <c:v>61750</c:v>
                </c:pt>
                <c:pt idx="1">
                  <c:v>61750</c:v>
                </c:pt>
                <c:pt idx="2">
                  <c:v>61750</c:v>
                </c:pt>
                <c:pt idx="3">
                  <c:v>61750</c:v>
                </c:pt>
                <c:pt idx="4">
                  <c:v>61750</c:v>
                </c:pt>
                <c:pt idx="5">
                  <c:v>61750</c:v>
                </c:pt>
                <c:pt idx="6">
                  <c:v>61750</c:v>
                </c:pt>
                <c:pt idx="7">
                  <c:v>61750</c:v>
                </c:pt>
                <c:pt idx="8">
                  <c:v>61750</c:v>
                </c:pt>
                <c:pt idx="9">
                  <c:v>61750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7E-474A-A3DC-017B5AE5E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450880"/>
        <c:axId val="123452416"/>
      </c:barChart>
      <c:catAx>
        <c:axId val="12345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400" b="0"/>
            </a:pPr>
            <a:endParaRPr lang="es-ES"/>
          </a:p>
        </c:txPr>
        <c:crossAx val="123452416"/>
        <c:crosses val="autoZero"/>
        <c:auto val="1"/>
        <c:lblAlgn val="ctr"/>
        <c:lblOffset val="1000"/>
        <c:noMultiLvlLbl val="0"/>
      </c:catAx>
      <c:valAx>
        <c:axId val="123452416"/>
        <c:scaling>
          <c:orientation val="minMax"/>
          <c:max val="600000"/>
        </c:scaling>
        <c:delete val="0"/>
        <c:axPos val="l"/>
        <c:majorGridlines/>
        <c:numFmt formatCode="_-* #,##0\ &quot;€&quot;_-;\-* #,##0\ &quot;€&quot;_-;_-* &quot;-&quot;??\ &quot;€&quot;_-;_-@_-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ES"/>
          </a:p>
        </c:txPr>
        <c:crossAx val="123450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79868904806726904"/>
          <c:w val="0.26940435280641467"/>
          <c:h val="0.11214212589687503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53631986038697"/>
          <c:y val="3.6149821686290988E-2"/>
          <c:w val="0.79597514595260754"/>
          <c:h val="0.70629213575326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'[Diagramm in Microsoft PowerPoint]Tabelle1'!$C$38</c:f>
              <c:strCache>
                <c:ptCount val="1"/>
                <c:pt idx="0">
                  <c:v>Total Present Value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PowerPoint]Tabelle1'!$C$39:$C$49</c:f>
              <c:numCache>
                <c:formatCode>General</c:formatCode>
                <c:ptCount val="11"/>
                <c:pt idx="0" formatCode="_-* #,##0\ &quot;€&quot;_-;\-* #,##0\ &quot;€&quot;_-;_-* &quot;-&quot;??\ &quot;€&quot;_-;_-@_-">
                  <c:v>324674.62413545814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D0-48D2-9BBB-EC32AE23A0A1}"/>
            </c:ext>
          </c:extLst>
        </c:ser>
        <c:ser>
          <c:idx val="1"/>
          <c:order val="1"/>
          <c:tx>
            <c:strRef>
              <c:f>'[Diagramm in Microsoft PowerPoint]Tabelle1'!$D$38</c:f>
              <c:strCache>
                <c:ptCount val="1"/>
                <c:pt idx="0">
                  <c:v>Present Value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PowerPoint]Tabelle1'!$D$39:$D$49</c:f>
              <c:numCache>
                <c:formatCode>General</c:formatCode>
                <c:ptCount val="11"/>
                <c:pt idx="0">
                  <c:v>554674.62413545814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D0-48D2-9BBB-EC32AE23A0A1}"/>
            </c:ext>
          </c:extLst>
        </c:ser>
        <c:ser>
          <c:idx val="2"/>
          <c:order val="2"/>
          <c:tx>
            <c:strRef>
              <c:f>'[Diagramm in Microsoft PowerPoint]Tabelle1'!$E$38</c:f>
              <c:strCache>
                <c:ptCount val="1"/>
                <c:pt idx="0">
                  <c:v>Investment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PowerPoint]Tabelle1'!$E$39:$E$49</c:f>
              <c:numCache>
                <c:formatCode>General</c:formatCode>
                <c:ptCount val="11"/>
                <c:pt idx="0" formatCode="_-* #,##0\ &quot;€&quot;_-;\-* #,##0\ &quot;€&quot;_-;_-* &quot;-&quot;??\ &quot;€&quot;_-;_-@_-">
                  <c:v>-230000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D0-48D2-9BBB-EC32AE23A0A1}"/>
            </c:ext>
          </c:extLst>
        </c:ser>
        <c:ser>
          <c:idx val="3"/>
          <c:order val="3"/>
          <c:tx>
            <c:strRef>
              <c:f>'[Diagramm in Microsoft PowerPoint]Tabelle1'!$F$38</c:f>
              <c:strCache>
                <c:ptCount val="1"/>
                <c:pt idx="0">
                  <c:v>Cash Flow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PowerPoint]Tabelle1'!$F$39:$F$49</c:f>
              <c:numCache>
                <c:formatCode>_-* #,##0\ "€"_-;\-* #,##0\ "€"_-;_-* "-"??\ "€"_-;_-@_-</c:formatCode>
                <c:ptCount val="11"/>
                <c:pt idx="1">
                  <c:v>61750</c:v>
                </c:pt>
                <c:pt idx="2">
                  <c:v>61750</c:v>
                </c:pt>
                <c:pt idx="3">
                  <c:v>61750</c:v>
                </c:pt>
                <c:pt idx="4">
                  <c:v>61750</c:v>
                </c:pt>
                <c:pt idx="5">
                  <c:v>61750</c:v>
                </c:pt>
                <c:pt idx="6">
                  <c:v>61750</c:v>
                </c:pt>
                <c:pt idx="7">
                  <c:v>61750</c:v>
                </c:pt>
                <c:pt idx="8">
                  <c:v>61750</c:v>
                </c:pt>
                <c:pt idx="9">
                  <c:v>61750</c:v>
                </c:pt>
                <c:pt idx="10">
                  <c:v>61750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D0-48D2-9BBB-EC32AE23A0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577728"/>
        <c:axId val="134705920"/>
      </c:barChart>
      <c:catAx>
        <c:axId val="13357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050" b="1"/>
            </a:pPr>
            <a:endParaRPr lang="es-ES"/>
          </a:p>
        </c:txPr>
        <c:crossAx val="134705920"/>
        <c:crosses val="autoZero"/>
        <c:auto val="1"/>
        <c:lblAlgn val="ctr"/>
        <c:lblOffset val="100"/>
        <c:noMultiLvlLbl val="0"/>
      </c:catAx>
      <c:valAx>
        <c:axId val="134705920"/>
        <c:scaling>
          <c:orientation val="minMax"/>
        </c:scaling>
        <c:delete val="0"/>
        <c:axPos val="l"/>
        <c:majorGridlines/>
        <c:numFmt formatCode="#,##0\ &quot;€&quot;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ES"/>
          </a:p>
        </c:txPr>
        <c:crossAx val="133577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2747056383849706E-2"/>
          <c:y val="0.80635940312822485"/>
          <c:w val="0.43829553438850044"/>
          <c:h val="9.9612107366565769E-2"/>
        </c:manualLayout>
      </c:layout>
      <c:overlay val="0"/>
      <c:txPr>
        <a:bodyPr/>
        <a:lstStyle/>
        <a:p>
          <a:pPr>
            <a:defRPr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53631986038697"/>
          <c:y val="3.6149821686290988E-2"/>
          <c:w val="0.79597514595260754"/>
          <c:h val="0.70629213575326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'[Diagramm in Microsoft PowerPoint]Tabelle1'!$C$38</c:f>
              <c:strCache>
                <c:ptCount val="1"/>
                <c:pt idx="0">
                  <c:v>Total Present Value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PowerPoint]Tabelle1'!$C$39:$C$49</c:f>
              <c:numCache>
                <c:formatCode>General</c:formatCode>
                <c:ptCount val="11"/>
                <c:pt idx="0" formatCode="_-* #,##0\ &quot;€&quot;_-;\-* #,##0\ &quot;€&quot;_-;_-* &quot;-&quot;??\ &quot;€&quot;_-;_-@_-">
                  <c:v>324674.62413545814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6A-471D-8D02-BB7F3411CE88}"/>
            </c:ext>
          </c:extLst>
        </c:ser>
        <c:ser>
          <c:idx val="1"/>
          <c:order val="1"/>
          <c:tx>
            <c:strRef>
              <c:f>'[Diagramm in Microsoft PowerPoint]Tabelle1'!$D$38</c:f>
              <c:strCache>
                <c:ptCount val="1"/>
                <c:pt idx="0">
                  <c:v>Present Value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PowerPoint]Tabelle1'!$D$39:$D$49</c:f>
              <c:numCache>
                <c:formatCode>General</c:formatCode>
                <c:ptCount val="11"/>
                <c:pt idx="0">
                  <c:v>554674.62413545814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6A-471D-8D02-BB7F3411CE88}"/>
            </c:ext>
          </c:extLst>
        </c:ser>
        <c:ser>
          <c:idx val="2"/>
          <c:order val="2"/>
          <c:tx>
            <c:strRef>
              <c:f>'[Diagramm in Microsoft PowerPoint]Tabelle1'!$E$38</c:f>
              <c:strCache>
                <c:ptCount val="1"/>
                <c:pt idx="0">
                  <c:v>Investment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PowerPoint]Tabelle1'!$E$39:$E$49</c:f>
              <c:numCache>
                <c:formatCode>General</c:formatCode>
                <c:ptCount val="11"/>
                <c:pt idx="0" formatCode="_-* #,##0\ &quot;€&quot;_-;\-* #,##0\ &quot;€&quot;_-;_-* &quot;-&quot;??\ &quot;€&quot;_-;_-@_-">
                  <c:v>-230000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6A-471D-8D02-BB7F3411CE88}"/>
            </c:ext>
          </c:extLst>
        </c:ser>
        <c:ser>
          <c:idx val="3"/>
          <c:order val="3"/>
          <c:tx>
            <c:strRef>
              <c:f>'[Diagramm in Microsoft PowerPoint]Tabelle1'!$F$38</c:f>
              <c:strCache>
                <c:ptCount val="1"/>
                <c:pt idx="0">
                  <c:v>Cash Flow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PowerPoint]Tabelle1'!$F$39:$F$49</c:f>
              <c:numCache>
                <c:formatCode>_-* #,##0\ "€"_-;\-* #,##0\ "€"_-;_-* "-"??\ "€"_-;_-@_-</c:formatCode>
                <c:ptCount val="11"/>
                <c:pt idx="1">
                  <c:v>61750</c:v>
                </c:pt>
                <c:pt idx="2">
                  <c:v>61750</c:v>
                </c:pt>
                <c:pt idx="3">
                  <c:v>61750</c:v>
                </c:pt>
                <c:pt idx="4">
                  <c:v>61750</c:v>
                </c:pt>
                <c:pt idx="5">
                  <c:v>61750</c:v>
                </c:pt>
                <c:pt idx="6">
                  <c:v>61750</c:v>
                </c:pt>
                <c:pt idx="7">
                  <c:v>61750</c:v>
                </c:pt>
                <c:pt idx="8">
                  <c:v>61750</c:v>
                </c:pt>
                <c:pt idx="9">
                  <c:v>61750</c:v>
                </c:pt>
                <c:pt idx="10">
                  <c:v>61750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6A-471D-8D02-BB7F3411C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577728"/>
        <c:axId val="134705920"/>
      </c:barChart>
      <c:catAx>
        <c:axId val="13357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050" b="1"/>
            </a:pPr>
            <a:endParaRPr lang="es-ES"/>
          </a:p>
        </c:txPr>
        <c:crossAx val="134705920"/>
        <c:crosses val="autoZero"/>
        <c:auto val="1"/>
        <c:lblAlgn val="ctr"/>
        <c:lblOffset val="100"/>
        <c:noMultiLvlLbl val="0"/>
      </c:catAx>
      <c:valAx>
        <c:axId val="134705920"/>
        <c:scaling>
          <c:orientation val="minMax"/>
        </c:scaling>
        <c:delete val="0"/>
        <c:axPos val="l"/>
        <c:majorGridlines/>
        <c:numFmt formatCode="#,##0\ &quot;€&quot;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ES"/>
          </a:p>
        </c:txPr>
        <c:crossAx val="133577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2747056383849706E-2"/>
          <c:y val="0.80635940312822485"/>
          <c:w val="0.43829553438850044"/>
          <c:h val="9.9612107366565769E-2"/>
        </c:manualLayout>
      </c:layout>
      <c:overlay val="0"/>
      <c:txPr>
        <a:bodyPr/>
        <a:lstStyle/>
        <a:p>
          <a:pPr>
            <a:defRPr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98560955742601"/>
          <c:y val="3.6149835610313374E-2"/>
          <c:w val="0.79597514595260754"/>
          <c:h val="0.70629213575326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'[Diagramm in Microsoft PowerPoint]Tabelle1'!$C$38</c:f>
              <c:strCache>
                <c:ptCount val="1"/>
                <c:pt idx="0">
                  <c:v>Total Present Value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PowerPoint]Tabelle1'!$C$39:$C$49</c:f>
              <c:numCache>
                <c:formatCode>General</c:formatCode>
                <c:ptCount val="11"/>
                <c:pt idx="0" formatCode="_-* #,##0\ &quot;€&quot;_-;\-* #,##0\ &quot;€&quot;_-;_-* &quot;-&quot;??\ &quot;€&quot;_-;_-@_-">
                  <c:v>324674.62413545814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6A-471D-8D02-BB7F3411CE88}"/>
            </c:ext>
          </c:extLst>
        </c:ser>
        <c:ser>
          <c:idx val="1"/>
          <c:order val="1"/>
          <c:tx>
            <c:strRef>
              <c:f>'[Diagramm in Microsoft PowerPoint]Tabelle1'!$D$38</c:f>
              <c:strCache>
                <c:ptCount val="1"/>
                <c:pt idx="0">
                  <c:v>Present Value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PowerPoint]Tabelle1'!$D$39:$D$49</c:f>
              <c:numCache>
                <c:formatCode>General</c:formatCode>
                <c:ptCount val="11"/>
                <c:pt idx="0">
                  <c:v>554674.62413545814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6A-471D-8D02-BB7F3411CE88}"/>
            </c:ext>
          </c:extLst>
        </c:ser>
        <c:ser>
          <c:idx val="2"/>
          <c:order val="2"/>
          <c:tx>
            <c:strRef>
              <c:f>'[Diagramm in Microsoft PowerPoint]Tabelle1'!$E$38</c:f>
              <c:strCache>
                <c:ptCount val="1"/>
                <c:pt idx="0">
                  <c:v>Investment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PowerPoint]Tabelle1'!$E$39:$E$49</c:f>
              <c:numCache>
                <c:formatCode>General</c:formatCode>
                <c:ptCount val="11"/>
                <c:pt idx="0" formatCode="_-* #,##0\ &quot;€&quot;_-;\-* #,##0\ &quot;€&quot;_-;_-* &quot;-&quot;??\ &quot;€&quot;_-;_-@_-">
                  <c:v>-230000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6A-471D-8D02-BB7F3411CE88}"/>
            </c:ext>
          </c:extLst>
        </c:ser>
        <c:ser>
          <c:idx val="3"/>
          <c:order val="3"/>
          <c:tx>
            <c:strRef>
              <c:f>'[Diagramm in Microsoft PowerPoint]Tabelle1'!$F$38</c:f>
              <c:strCache>
                <c:ptCount val="1"/>
                <c:pt idx="0">
                  <c:v>Cash Flow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PowerPoint]Tabelle1'!$F$39:$F$49</c:f>
              <c:numCache>
                <c:formatCode>_-* #,##0\ "€"_-;\-* #,##0\ "€"_-;_-* "-"??\ "€"_-;_-@_-</c:formatCode>
                <c:ptCount val="11"/>
                <c:pt idx="1">
                  <c:v>61750</c:v>
                </c:pt>
                <c:pt idx="2">
                  <c:v>61750</c:v>
                </c:pt>
                <c:pt idx="3">
                  <c:v>61750</c:v>
                </c:pt>
                <c:pt idx="4">
                  <c:v>61750</c:v>
                </c:pt>
                <c:pt idx="5">
                  <c:v>61750</c:v>
                </c:pt>
                <c:pt idx="6">
                  <c:v>61750</c:v>
                </c:pt>
                <c:pt idx="7">
                  <c:v>61750</c:v>
                </c:pt>
                <c:pt idx="8">
                  <c:v>61750</c:v>
                </c:pt>
                <c:pt idx="9">
                  <c:v>61750</c:v>
                </c:pt>
                <c:pt idx="10">
                  <c:v>61750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6A-471D-8D02-BB7F3411C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577728"/>
        <c:axId val="134705920"/>
      </c:barChart>
      <c:catAx>
        <c:axId val="13357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050" b="1"/>
            </a:pPr>
            <a:endParaRPr lang="es-ES"/>
          </a:p>
        </c:txPr>
        <c:crossAx val="134705920"/>
        <c:crosses val="autoZero"/>
        <c:auto val="1"/>
        <c:lblAlgn val="ctr"/>
        <c:lblOffset val="100"/>
        <c:noMultiLvlLbl val="0"/>
      </c:catAx>
      <c:valAx>
        <c:axId val="134705920"/>
        <c:scaling>
          <c:orientation val="minMax"/>
        </c:scaling>
        <c:delete val="0"/>
        <c:axPos val="l"/>
        <c:majorGridlines/>
        <c:numFmt formatCode="#,##0\ &quot;€&quot;" sourceLinked="0"/>
        <c:majorTickMark val="out"/>
        <c:minorTickMark val="none"/>
        <c:tickLblPos val="nextTo"/>
        <c:crossAx val="133577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9872688327752155E-2"/>
          <c:y val="0.78246234830103312"/>
          <c:w val="0.43829553438850044"/>
          <c:h val="9.9612107366565769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FC5FB-F97A-4E37-8AF7-0D822AFB9E15}" type="datetimeFigureOut">
              <a:rPr lang="de-DE" smtClean="0"/>
              <a:t>01.08.2019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38008-0C65-4154-8D74-9AE6A9C91C4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2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774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2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91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512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29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519113" y="1495425"/>
            <a:ext cx="8423275" cy="48468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Wingdings" charset="2"/>
              <a:buChar char="§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453336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1A8B69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3119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079500" y="6297613"/>
            <a:ext cx="1439863" cy="3603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Training Unit developed by ÖKOTEC</a:t>
            </a:r>
            <a:endParaRPr lang="de-DE" altLang="de-D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161F1-2C5B-43B5-ACDD-718C0B0E3133}" type="slidenum">
              <a:rPr lang="de-DE" altLang="de-DE"/>
              <a:pPr>
                <a:defRPr/>
              </a:pPr>
              <a:t>‹Nº›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451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8318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574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7954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2052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138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23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8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5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6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3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96" r:id="rId13"/>
    <p:sldLayoutId id="2147483698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5"/>
          <p:cNvSpPr txBox="1"/>
          <p:nvPr/>
        </p:nvSpPr>
        <p:spPr>
          <a:xfrm>
            <a:off x="1835696" y="3758277"/>
            <a:ext cx="6567834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en-US" sz="2800" kern="0" dirty="0">
                <a:solidFill>
                  <a:prstClr val="black"/>
                </a:solidFill>
                <a:latin typeface="Calibri"/>
                <a:ea typeface="ＭＳ Ｐゴシック" pitchFamily="-105" charset="-128"/>
              </a:rPr>
              <a:t>Workshop </a:t>
            </a:r>
          </a:p>
          <a:p>
            <a:pPr lvl="0"/>
            <a:r>
              <a:rPr lang="en-US" kern="0" dirty="0">
                <a:solidFill>
                  <a:prstClr val="black"/>
                </a:solidFill>
                <a:latin typeface="Calibri"/>
                <a:ea typeface="ＭＳ Ｐゴシック" pitchFamily="-105" charset="-128"/>
              </a:rPr>
              <a:t>Best Practice (</a:t>
            </a:r>
            <a:r>
              <a:rPr lang="en-US" kern="0" dirty="0" err="1">
                <a:solidFill>
                  <a:prstClr val="black"/>
                </a:solidFill>
                <a:latin typeface="Calibri"/>
                <a:ea typeface="ＭＳ Ｐゴシック" pitchFamily="-105" charset="-128"/>
              </a:rPr>
              <a:t>Maßnahmen</a:t>
            </a:r>
            <a:r>
              <a:rPr lang="en-US" kern="0" dirty="0">
                <a:solidFill>
                  <a:prstClr val="black"/>
                </a:solidFill>
                <a:latin typeface="Calibri"/>
                <a:ea typeface="ＭＳ Ｐゴシック" pitchFamily="-105" charset="-128"/>
              </a:rPr>
              <a:t> </a:t>
            </a:r>
            <a:r>
              <a:rPr lang="en-US" kern="0" dirty="0" err="1">
                <a:solidFill>
                  <a:prstClr val="black"/>
                </a:solidFill>
                <a:latin typeface="Calibri"/>
                <a:ea typeface="ＭＳ Ｐゴシック" pitchFamily="-105" charset="-128"/>
              </a:rPr>
              <a:t>als</a:t>
            </a:r>
            <a:r>
              <a:rPr lang="en-US" kern="0" dirty="0">
                <a:solidFill>
                  <a:prstClr val="black"/>
                </a:solidFill>
                <a:latin typeface="Calibri"/>
                <a:ea typeface="ＭＳ Ｐゴシック" pitchFamily="-105" charset="-128"/>
              </a:rPr>
              <a:t> Business Case </a:t>
            </a:r>
            <a:r>
              <a:rPr lang="en-US" kern="0" dirty="0" err="1">
                <a:solidFill>
                  <a:prstClr val="black"/>
                </a:solidFill>
                <a:latin typeface="Calibri"/>
                <a:ea typeface="ＭＳ Ｐゴシック" pitchFamily="-105" charset="-128"/>
              </a:rPr>
              <a:t>präsentieren</a:t>
            </a:r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6423" y="5229200"/>
            <a:ext cx="2220053" cy="5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/>
        </p:nvSpPr>
        <p:spPr>
          <a:xfrm>
            <a:off x="881608" y="6201308"/>
            <a:ext cx="1908175" cy="381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No.785047.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" y="6244022"/>
            <a:ext cx="448310" cy="2984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F234FC-D941-43D0-BAF9-6ADB8B987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-11285"/>
            <a:ext cx="9072500" cy="357602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B6DD39E-A38C-431B-B6BE-A49F7C6D1CC4}"/>
              </a:ext>
            </a:extLst>
          </p:cNvPr>
          <p:cNvSpPr/>
          <p:nvPr/>
        </p:nvSpPr>
        <p:spPr>
          <a:xfrm>
            <a:off x="1835695" y="5332526"/>
            <a:ext cx="431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chemeClr val="accent1"/>
                </a:solidFill>
              </a:rPr>
              <a:t>Towards a Sustainable </a:t>
            </a:r>
            <a:r>
              <a:rPr lang="en-US" sz="1200" b="1" err="1">
                <a:solidFill>
                  <a:schemeClr val="accent1"/>
                </a:solidFill>
              </a:rPr>
              <a:t>Agro</a:t>
            </a:r>
            <a:r>
              <a:rPr lang="en-US" sz="1200" b="1">
                <a:solidFill>
                  <a:schemeClr val="accent1"/>
                </a:solidFill>
              </a:rPr>
              <a:t>-Food Industry. </a:t>
            </a:r>
            <a:br>
              <a:rPr lang="en-US" sz="1200" b="1">
                <a:solidFill>
                  <a:schemeClr val="accent1"/>
                </a:solidFill>
              </a:rPr>
            </a:br>
            <a:r>
              <a:rPr lang="en-US" sz="1200" b="1">
                <a:solidFill>
                  <a:schemeClr val="accent1"/>
                </a:solidFill>
              </a:rPr>
              <a:t>Capacity Building </a:t>
            </a:r>
            <a:r>
              <a:rPr lang="en-US" sz="1200" b="1" err="1">
                <a:solidFill>
                  <a:schemeClr val="accent1"/>
                </a:solidFill>
              </a:rPr>
              <a:t>Programmes</a:t>
            </a:r>
            <a:r>
              <a:rPr lang="en-US" sz="1200" b="1">
                <a:solidFill>
                  <a:schemeClr val="accent1"/>
                </a:solidFill>
              </a:rPr>
              <a:t> in Energy Efficiency.</a:t>
            </a:r>
            <a:endParaRPr lang="de-DE" sz="1200">
              <a:solidFill>
                <a:schemeClr val="accent1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BAA1C25-ACF0-4932-8419-80346CACD5F0}"/>
              </a:ext>
            </a:extLst>
          </p:cNvPr>
          <p:cNvCxnSpPr>
            <a:cxnSpLocks/>
          </p:cNvCxnSpPr>
          <p:nvPr/>
        </p:nvCxnSpPr>
        <p:spPr>
          <a:xfrm flipH="1">
            <a:off x="0" y="60212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205" y="6254452"/>
            <a:ext cx="598170" cy="285750"/>
          </a:xfrm>
          <a:prstGeom prst="rect">
            <a:avLst/>
          </a:prstGeom>
          <a:noFill/>
        </p:spPr>
      </p:pic>
      <p:pic>
        <p:nvPicPr>
          <p:cNvPr id="22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035" y="6284932"/>
            <a:ext cx="396875" cy="224790"/>
          </a:xfrm>
          <a:prstGeom prst="rect">
            <a:avLst/>
          </a:prstGeom>
          <a:noFill/>
        </p:spPr>
      </p:pic>
      <p:pic>
        <p:nvPicPr>
          <p:cNvPr id="2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0" y="6259532"/>
            <a:ext cx="340360" cy="275590"/>
          </a:xfrm>
          <a:prstGeom prst="rect">
            <a:avLst/>
          </a:prstGeom>
          <a:noFill/>
        </p:spPr>
      </p:pic>
      <p:pic>
        <p:nvPicPr>
          <p:cNvPr id="30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000" y="6306522"/>
            <a:ext cx="643890" cy="182245"/>
          </a:xfrm>
          <a:prstGeom prst="rect">
            <a:avLst/>
          </a:prstGeom>
          <a:noFill/>
        </p:spPr>
      </p:pic>
      <p:pic>
        <p:nvPicPr>
          <p:cNvPr id="32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070" y="6302712"/>
            <a:ext cx="591820" cy="189865"/>
          </a:xfrm>
          <a:prstGeom prst="rect">
            <a:avLst/>
          </a:prstGeom>
          <a:noFill/>
        </p:spPr>
      </p:pic>
      <p:pic>
        <p:nvPicPr>
          <p:cNvPr id="36" name="Picture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275" y="6324302"/>
            <a:ext cx="504825" cy="146685"/>
          </a:xfrm>
          <a:prstGeom prst="rect">
            <a:avLst/>
          </a:prstGeom>
          <a:noFill/>
        </p:spPr>
      </p:pic>
      <p:pic>
        <p:nvPicPr>
          <p:cNvPr id="37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790" y="6293187"/>
            <a:ext cx="455295" cy="208280"/>
          </a:xfrm>
          <a:prstGeom prst="rect">
            <a:avLst/>
          </a:prstGeom>
          <a:noFill/>
        </p:spPr>
      </p:pic>
      <p:pic>
        <p:nvPicPr>
          <p:cNvPr id="38" name="Picture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790" y="6202382"/>
            <a:ext cx="474345" cy="389890"/>
          </a:xfrm>
          <a:prstGeom prst="rect">
            <a:avLst/>
          </a:prstGeom>
          <a:noFill/>
        </p:spPr>
      </p:pic>
      <p:pic>
        <p:nvPicPr>
          <p:cNvPr id="41" name="Picture 1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985" y="6284297"/>
            <a:ext cx="423545" cy="226695"/>
          </a:xfrm>
          <a:prstGeom prst="rect">
            <a:avLst/>
          </a:prstGeom>
          <a:noFill/>
        </p:spPr>
      </p:pic>
      <p:pic>
        <p:nvPicPr>
          <p:cNvPr id="42" name="Imagen 41" descr="\\boole\UIP\UIP\GESTIÓN DE PROYECTOS\PROYECTOS EN MARCHA\INDUCE_2017_H2020\01_Ejecucion_INDUCE\04_Dissemination_INDUCE\TEMPLATES\SYNYO\Act logo asso RVB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6197302"/>
            <a:ext cx="4000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0196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3">
            <a:extLst>
              <a:ext uri="{FF2B5EF4-FFF2-40B4-BE49-F238E27FC236}">
                <a16:creationId xmlns:a16="http://schemas.microsoft.com/office/drawing/2014/main" id="{DCE921D4-F718-4346-AE88-666A52BED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46" y="763236"/>
            <a:ext cx="8011022" cy="5503617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1100"/>
              <a:t>Training Unit developed by ÖKOTEC</a:t>
            </a:r>
            <a:endParaRPr lang="de-DE" sz="110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643349" y="3208301"/>
            <a:ext cx="3928651" cy="944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B7F5A8D-1002-4FC6-B6DD-627B8626259C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Beispiel: Optimierung einer Großwäscherei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B19221A-2DDA-4610-8073-32A8F8E0B4AE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796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03BC96CC-144E-44D1-A21C-7A9D184C2E44}"/>
              </a:ext>
            </a:extLst>
          </p:cNvPr>
          <p:cNvSpPr/>
          <p:nvPr/>
        </p:nvSpPr>
        <p:spPr>
          <a:xfrm rot="5400000">
            <a:off x="-1510290" y="3580394"/>
            <a:ext cx="3949700" cy="929120"/>
          </a:xfrm>
          <a:prstGeom prst="triangle">
            <a:avLst>
              <a:gd name="adj" fmla="val 57958"/>
            </a:avLst>
          </a:prstGeom>
          <a:solidFill>
            <a:srgbClr val="C6F2C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1A6A0B7E-2DA0-4F21-88BE-0A6E2223918C}"/>
              </a:ext>
            </a:extLst>
          </p:cNvPr>
          <p:cNvSpPr/>
          <p:nvPr/>
        </p:nvSpPr>
        <p:spPr>
          <a:xfrm rot="18000000">
            <a:off x="-1403613" y="1086454"/>
            <a:ext cx="9761271" cy="2229056"/>
          </a:xfrm>
          <a:prstGeom prst="parallelogram">
            <a:avLst>
              <a:gd name="adj" fmla="val 77741"/>
            </a:avLst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714FAA7F-3B6D-42CC-8FF0-E0E188A57B63}"/>
              </a:ext>
            </a:extLst>
          </p:cNvPr>
          <p:cNvSpPr/>
          <p:nvPr/>
        </p:nvSpPr>
        <p:spPr>
          <a:xfrm rot="17925076" flipH="1">
            <a:off x="909952" y="1844330"/>
            <a:ext cx="9662986" cy="3229192"/>
          </a:xfrm>
          <a:prstGeom prst="parallelogram">
            <a:avLst>
              <a:gd name="adj" fmla="val 41048"/>
            </a:avLst>
          </a:prstGeom>
          <a:solidFill>
            <a:srgbClr val="88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B33A711C-71B7-4E63-9D3E-67DCCB556F9B}"/>
              </a:ext>
            </a:extLst>
          </p:cNvPr>
          <p:cNvSpPr/>
          <p:nvPr/>
        </p:nvSpPr>
        <p:spPr>
          <a:xfrm rot="2718216">
            <a:off x="-2133441" y="2619917"/>
            <a:ext cx="11251879" cy="1592768"/>
          </a:xfrm>
          <a:prstGeom prst="parallelogram">
            <a:avLst>
              <a:gd name="adj" fmla="val 981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EA922D2-E6D2-4989-9A0C-73512C0AF37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070100"/>
            <a:ext cx="2001916" cy="4914902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6495D4D-19AE-4D23-9516-38C3C622BD06}"/>
              </a:ext>
            </a:extLst>
          </p:cNvPr>
          <p:cNvCxnSpPr>
            <a:cxnSpLocks/>
          </p:cNvCxnSpPr>
          <p:nvPr/>
        </p:nvCxnSpPr>
        <p:spPr>
          <a:xfrm flipV="1">
            <a:off x="5553075" y="0"/>
            <a:ext cx="3927900" cy="7153276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982A145-4A24-473F-90CA-74FA44BA0DC5}"/>
              </a:ext>
            </a:extLst>
          </p:cNvPr>
          <p:cNvCxnSpPr>
            <a:cxnSpLocks/>
          </p:cNvCxnSpPr>
          <p:nvPr/>
        </p:nvCxnSpPr>
        <p:spPr>
          <a:xfrm flipV="1">
            <a:off x="2023670" y="-266700"/>
            <a:ext cx="3901892" cy="7153275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10569" y="1376499"/>
            <a:ext cx="4105002" cy="4105002"/>
          </a:xfrm>
          <a:prstGeom prst="ellipse">
            <a:avLst/>
          </a:prstGeom>
          <a:solidFill>
            <a:srgbClr val="FAFAFA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13232"/>
            <a:endParaRPr lang="de-DE" sz="1404" kern="0">
              <a:solidFill>
                <a:srgbClr val="34719E"/>
              </a:solidFill>
              <a:latin typeface="Arial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2915813" y="3753036"/>
            <a:ext cx="33123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cap="all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Towards a sustainable agro-food industry. Capacity building programmes in energy efficiency.</a:t>
            </a:r>
            <a:endParaRPr lang="en-GB" sz="1100" b="1" cap="all">
              <a:solidFill>
                <a:schemeClr val="accent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898" y="2646850"/>
            <a:ext cx="2472345" cy="5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DCA113B-56F1-4F43-92C5-0B60BA529B5B}"/>
              </a:ext>
            </a:extLst>
          </p:cNvPr>
          <p:cNvCxnSpPr>
            <a:cxnSpLocks/>
          </p:cNvCxnSpPr>
          <p:nvPr/>
        </p:nvCxnSpPr>
        <p:spPr>
          <a:xfrm flipV="1">
            <a:off x="-170725" y="-857249"/>
            <a:ext cx="4109594" cy="7134224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448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 txBox="1">
            <a:spLocks/>
          </p:cNvSpPr>
          <p:nvPr/>
        </p:nvSpPr>
        <p:spPr>
          <a:xfrm>
            <a:off x="467544" y="1991649"/>
            <a:ext cx="8172000" cy="40187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SzPct val="110000"/>
              <a:buFont typeface="Wingdings" panose="05000000000000000000" pitchFamily="2" charset="2"/>
              <a:buChar char="§"/>
              <a:defRPr sz="20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555625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Symbol" panose="05050102010706020507" pitchFamily="18" charset="2"/>
              <a:buChar char="-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736600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911225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803275" indent="-171450" algn="l" defTabSz="914400" rtl="0" eaLnBrk="1" latinLnBrk="0" hangingPunct="1">
              <a:spcBef>
                <a:spcPct val="20000"/>
              </a:spcBef>
              <a:buClrTx/>
              <a:buSzPct val="110000"/>
              <a:buFont typeface="Arial"/>
              <a:buChar char="•"/>
              <a:defRPr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Ausgangslage:		5.000 MWh</a:t>
            </a:r>
          </a:p>
          <a:p>
            <a:pPr lvl="1">
              <a:spcBef>
                <a:spcPts val="300"/>
              </a:spcBef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Strom pro Jahr:		200 €/MWh</a:t>
            </a:r>
          </a:p>
          <a:p>
            <a:pPr lvl="1">
              <a:spcBef>
                <a:spcPts val="300"/>
              </a:spcBef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Strompreis:			3.500 MWh</a:t>
            </a:r>
          </a:p>
          <a:p>
            <a:pPr lvl="1">
              <a:spcBef>
                <a:spcPts val="300"/>
              </a:spcBef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pro Jahr: 		50 €/MWh</a:t>
            </a:r>
          </a:p>
          <a:p>
            <a:pPr marL="269875" lvl="1" indent="0">
              <a:spcBef>
                <a:spcPts val="300"/>
              </a:spcBef>
              <a:buNone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 Measure (Heat Regeneration, High Efficiency Pumps,…)</a:t>
            </a:r>
          </a:p>
          <a:p>
            <a:pPr lvl="1" defTabSz="628650">
              <a:spcBef>
                <a:spcPts val="300"/>
              </a:spcBef>
              <a:tabLst>
                <a:tab pos="4752975" algn="l"/>
              </a:tabLst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Investment:			230.000 €</a:t>
            </a:r>
          </a:p>
          <a:p>
            <a:pPr lvl="1" defTabSz="628650">
              <a:spcBef>
                <a:spcPts val="300"/>
              </a:spcBef>
              <a:tabLst>
                <a:tab pos="4752975" algn="l"/>
              </a:tabLst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Stromverbrauch nach der Maßnahme			4.945 MWh</a:t>
            </a:r>
          </a:p>
          <a:p>
            <a:pPr lvl="1" defTabSz="628650">
              <a:spcBef>
                <a:spcPts val="300"/>
              </a:spcBef>
              <a:tabLst>
                <a:tab pos="4752975" algn="l"/>
              </a:tabLst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Gasverbrauch nach der Maßnahme			2.485 MWh</a:t>
            </a:r>
          </a:p>
          <a:p>
            <a:pPr lvl="1" defTabSz="628650">
              <a:spcBef>
                <a:spcPts val="300"/>
              </a:spcBef>
              <a:tabLst>
                <a:tab pos="4752975" algn="l"/>
              </a:tabLst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Technische Nutzungsdauer:			10 years</a:t>
            </a:r>
          </a:p>
          <a:p>
            <a:pPr lvl="1" defTabSz="628650">
              <a:spcBef>
                <a:spcPts val="300"/>
              </a:spcBef>
              <a:tabLst>
                <a:tab pos="4752975" algn="l"/>
              </a:tabLst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Kosteneinsparung pro Jahr: 			61.750 €</a:t>
            </a:r>
          </a:p>
          <a:p>
            <a:pPr marL="255587" lvl="1" indent="0">
              <a:buFont typeface="Symbol" panose="05050102010706020507" pitchFamily="18" charset="2"/>
              <a:buNone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1100"/>
              <a:t>Training Unit developed by ÖKOTEC</a:t>
            </a:r>
            <a:endParaRPr lang="de-DE" sz="110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86300" y="1003312"/>
            <a:ext cx="5251730" cy="775501"/>
          </a:xfrm>
        </p:spPr>
        <p:txBody>
          <a:bodyPr>
            <a:normAutofit lnSpcReduction="10000"/>
          </a:bodyPr>
          <a:lstStyle/>
          <a:p>
            <a:pPr algn="ctr"/>
            <a:r>
              <a:rPr lang="de-D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haben eine Maßnahme für die Wäschereinanlage entwickelt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11" name="Picture 2" descr="Stoffbezug, Australien, Rae-Li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785" y="1383249"/>
            <a:ext cx="2808371" cy="187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6279062" y="3285640"/>
            <a:ext cx="2093976" cy="2901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050" b="1">
                <a:solidFill>
                  <a:schemeClr val="tx1">
                    <a:lumMod val="65000"/>
                    <a:lumOff val="35000"/>
                  </a:schemeClr>
                </a:solidFill>
              </a:rPr>
              <a:t>Fuente: CCO open picture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E8E25DE-039E-43F0-8528-28688D0D88A5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 err="1">
                <a:solidFill>
                  <a:srgbClr val="FFFFFF"/>
                </a:solidFill>
              </a:rPr>
              <a:t>Beispiel</a:t>
            </a:r>
            <a:r>
              <a:rPr lang="es-ES" dirty="0">
                <a:solidFill>
                  <a:srgbClr val="FFFFFF"/>
                </a:solidFill>
              </a:rPr>
              <a:t>: </a:t>
            </a:r>
            <a:r>
              <a:rPr lang="es-ES" dirty="0" err="1">
                <a:solidFill>
                  <a:srgbClr val="FFFFFF"/>
                </a:solidFill>
              </a:rPr>
              <a:t>Optimierung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einer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Großwäscherei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FDF8732-3CA0-46E8-A3F0-9AE45E8D84BF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5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085383"/>
              </p:ext>
            </p:extLst>
          </p:nvPr>
        </p:nvGraphicFramePr>
        <p:xfrm>
          <a:off x="211369" y="1543269"/>
          <a:ext cx="8730000" cy="5162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>
                <a:solidFill>
                  <a:srgbClr val="0669B2"/>
                </a:solidFill>
                <a:latin typeface="Arial" charset="0"/>
              </a:defRPr>
            </a:lvl1pPr>
            <a:lvl2pPr marL="742950" indent="-285750" defTabSz="762000">
              <a:spcAft>
                <a:spcPct val="30000"/>
              </a:spcAft>
              <a:buClr>
                <a:srgbClr val="009864"/>
              </a:buClr>
              <a:buChar char="-"/>
              <a:defRPr sz="1400">
                <a:solidFill>
                  <a:srgbClr val="0669B2"/>
                </a:solidFill>
                <a:latin typeface="Arial" charset="0"/>
              </a:defRPr>
            </a:lvl2pPr>
            <a:lvl3pPr marL="1143000" indent="-228600"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3pPr>
            <a:lvl4pPr marL="1600200" indent="-228600" defTabSz="762000">
              <a:spcAft>
                <a:spcPct val="30000"/>
              </a:spcAft>
              <a:buClr>
                <a:srgbClr val="009864"/>
              </a:buClr>
              <a:buChar char="-"/>
              <a:defRPr sz="1400">
                <a:solidFill>
                  <a:srgbClr val="0669B2"/>
                </a:solidFill>
                <a:latin typeface="Arial" charset="0"/>
              </a:defRPr>
            </a:lvl4pPr>
            <a:lvl5pPr marL="2057400" indent="-228600"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37F08263-2AC0-458E-9AC6-DB7C91E26E23}" type="slidenum">
              <a:rPr lang="de-DE" altLang="de-DE" smtClean="0"/>
              <a:pPr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de-DE" altLang="de-DE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7360" y="2249240"/>
            <a:ext cx="5921831" cy="43413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de-DE" altLang="de-DE"/>
          </a:p>
          <a:p>
            <a:pPr>
              <a:lnSpc>
                <a:spcPct val="90000"/>
              </a:lnSpc>
            </a:pPr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pPr marL="0" indent="0">
              <a:buNone/>
            </a:pPr>
            <a:br>
              <a:rPr lang="de-DE" altLang="de-DE"/>
            </a:br>
            <a:endParaRPr lang="de-DE" altLang="de-DE"/>
          </a:p>
          <a:p>
            <a:pPr lvl="1"/>
            <a:endParaRPr lang="de-DE" altLang="de-DE"/>
          </a:p>
          <a:p>
            <a:pPr marL="269875" lvl="1" indent="0">
              <a:buNone/>
            </a:pPr>
            <a:endParaRPr lang="de-DE" altLang="de-DE"/>
          </a:p>
          <a:p>
            <a:endParaRPr lang="de-DE" altLang="de-DE"/>
          </a:p>
        </p:txBody>
      </p:sp>
      <p:sp>
        <p:nvSpPr>
          <p:cNvPr id="3" name="Rechteck 2"/>
          <p:cNvSpPr/>
          <p:nvPr/>
        </p:nvSpPr>
        <p:spPr>
          <a:xfrm>
            <a:off x="370136" y="885900"/>
            <a:ext cx="846905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altLang="de-DE" sz="1600" b="1" dirty="0">
                <a:solidFill>
                  <a:srgbClr val="FFC000"/>
                </a:solidFill>
              </a:rPr>
              <a:t>85%</a:t>
            </a:r>
            <a:r>
              <a:rPr lang="es-ES" alt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600" b="1" dirty="0"/>
              <a:t>der Unternehmen bewerten die Wirtschaftlichkeit nur nach der Amortisation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Fuente: Fraunhofer ISI 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Training Unit developed by ÖKOTEC</a:t>
            </a:r>
            <a:endParaRPr lang="de-DE" alt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593C77E-7DF1-4732-9DB6-71044E72115C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altLang="de-DE" dirty="0"/>
              <a:t>Amortisationsrechnung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7497A54-9AAF-4890-BD1C-6D699F2C6FCB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78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080478" y="2426233"/>
            <a:ext cx="4628555" cy="517176"/>
          </a:xfrm>
        </p:spPr>
        <p:txBody>
          <a:bodyPr>
            <a:noAutofit/>
          </a:bodyPr>
          <a:lstStyle/>
          <a:p>
            <a:pPr algn="ctr"/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Aber die Maßnahme ist sehr gut!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29698" name="Picture 2" descr="VerrÃ¼ckt, WÃ¼tend, Aufgeregt, Per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554" y="3793763"/>
            <a:ext cx="3134807" cy="20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4141129" y="2758870"/>
            <a:ext cx="4280597" cy="866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Warte, wir zeigen die detaillierten technischen Hintergründe.</a:t>
            </a:r>
          </a:p>
        </p:txBody>
      </p:sp>
      <p:pic>
        <p:nvPicPr>
          <p:cNvPr id="31746" name="Picture 2" descr="Stoffbezug, Australien, Rae-Lin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2" y="1813851"/>
            <a:ext cx="2685322" cy="179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560586" y="4378794"/>
            <a:ext cx="4280597" cy="1257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brauche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Investitionsbewertung</a:t>
            </a: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477109" y="3604066"/>
            <a:ext cx="2093976" cy="2901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050" b="1">
                <a:solidFill>
                  <a:schemeClr val="tx1">
                    <a:lumMod val="65000"/>
                    <a:lumOff val="35000"/>
                  </a:schemeClr>
                </a:solidFill>
              </a:rPr>
              <a:t>Source: CCO open </a:t>
            </a:r>
            <a:r>
              <a:rPr lang="de-DE" sz="1050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picture</a:t>
            </a:r>
            <a:endParaRPr lang="de-DE" sz="105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394756" y="5863111"/>
            <a:ext cx="2093976" cy="2901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050" b="1">
                <a:solidFill>
                  <a:schemeClr val="tx1">
                    <a:lumMod val="65000"/>
                    <a:lumOff val="35000"/>
                  </a:schemeClr>
                </a:solidFill>
              </a:rPr>
              <a:t>Source: CCO open </a:t>
            </a:r>
            <a:r>
              <a:rPr lang="de-DE" sz="1050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picture</a:t>
            </a:r>
            <a:endParaRPr lang="de-DE" sz="105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platzhalter 3"/>
          <p:cNvSpPr txBox="1">
            <a:spLocks/>
          </p:cNvSpPr>
          <p:nvPr/>
        </p:nvSpPr>
        <p:spPr>
          <a:xfrm>
            <a:off x="1000333" y="950993"/>
            <a:ext cx="7869296" cy="5170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911225" indent="-28575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dirty="0">
                <a:solidFill>
                  <a:srgbClr val="FF0000"/>
                </a:solidFill>
              </a:rPr>
              <a:t>Nicht mit technischen Details argumentieren</a:t>
            </a:r>
          </a:p>
        </p:txBody>
      </p:sp>
      <p:sp>
        <p:nvSpPr>
          <p:cNvPr id="7" name="Verbotsymbol 6"/>
          <p:cNvSpPr/>
          <p:nvPr/>
        </p:nvSpPr>
        <p:spPr>
          <a:xfrm>
            <a:off x="481824" y="933253"/>
            <a:ext cx="518509" cy="517179"/>
          </a:xfrm>
          <a:prstGeom prst="noSmoking">
            <a:avLst>
              <a:gd name="adj" fmla="val 19056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Textplatzhalter 3"/>
          <p:cNvSpPr txBox="1">
            <a:spLocks/>
          </p:cNvSpPr>
          <p:nvPr/>
        </p:nvSpPr>
        <p:spPr>
          <a:xfrm>
            <a:off x="4693472" y="1626359"/>
            <a:ext cx="3679566" cy="5170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911225" indent="-28575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dirty="0">
                <a:solidFill>
                  <a:schemeClr val="accent2"/>
                </a:solidFill>
              </a:rPr>
              <a:t>Die Sprache der Kaufleute sprechen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10FB185C-9C5F-4BF4-8E3C-5130B128FAD6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Beispiel: Optimierung einer Großwäscherei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8D7E6C0-FBFE-47E3-9C90-F32FE51458F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63" y="1752745"/>
            <a:ext cx="303198" cy="2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3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 animBg="1"/>
      <p:bldP spid="7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896153" y="6432775"/>
            <a:ext cx="514400" cy="1800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>
                <a:solidFill>
                  <a:srgbClr val="0669B2"/>
                </a:solidFill>
                <a:latin typeface="Arial" charset="0"/>
              </a:defRPr>
            </a:lvl1pPr>
            <a:lvl2pPr marL="742950" indent="-285750" defTabSz="762000">
              <a:spcAft>
                <a:spcPct val="30000"/>
              </a:spcAft>
              <a:buClr>
                <a:srgbClr val="009864"/>
              </a:buClr>
              <a:buChar char="-"/>
              <a:defRPr sz="1400">
                <a:solidFill>
                  <a:srgbClr val="0669B2"/>
                </a:solidFill>
                <a:latin typeface="Arial" charset="0"/>
              </a:defRPr>
            </a:lvl2pPr>
            <a:lvl3pPr marL="1143000" indent="-228600"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3pPr>
            <a:lvl4pPr marL="1600200" indent="-228600" defTabSz="762000">
              <a:spcAft>
                <a:spcPct val="30000"/>
              </a:spcAft>
              <a:buClr>
                <a:srgbClr val="009864"/>
              </a:buClr>
              <a:buChar char="-"/>
              <a:defRPr sz="1400">
                <a:solidFill>
                  <a:srgbClr val="0669B2"/>
                </a:solidFill>
                <a:latin typeface="Arial" charset="0"/>
              </a:defRPr>
            </a:lvl4pPr>
            <a:lvl5pPr marL="2057400" indent="-228600"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37F08263-2AC0-458E-9AC6-DB7C91E26E23}" type="slidenum">
              <a:rPr lang="de-DE" altLang="de-DE" smtClean="0"/>
              <a:pPr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de-DE" altLang="de-DE"/>
          </a:p>
        </p:txBody>
      </p:sp>
      <p:sp>
        <p:nvSpPr>
          <p:cNvPr id="42" name="Rechteck 41"/>
          <p:cNvSpPr/>
          <p:nvPr/>
        </p:nvSpPr>
        <p:spPr>
          <a:xfrm>
            <a:off x="241160" y="5367496"/>
            <a:ext cx="4357963" cy="2467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1021356" y="5091722"/>
            <a:ext cx="3563251" cy="2467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70136" y="4625610"/>
            <a:ext cx="8183048" cy="16167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Kapitalwert: Was sind die Einsparungen über die Nutzungsdauer, abzüglich der Investition, heute wert?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8978644" y="2096787"/>
            <a:ext cx="158946" cy="2502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Training Unit developed by ÖKOTEC</a:t>
            </a:r>
            <a:endParaRPr lang="de-DE" alt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A9FB935D-6632-475F-92EB-B84818BCEA0C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altLang="de-DE" dirty="0"/>
              <a:t>Kapitalwert einer Investition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690F4C6-CB77-4F7D-88E1-E748A8A6F0FF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4" name="Diagramm 21">
            <a:extLst>
              <a:ext uri="{FF2B5EF4-FFF2-40B4-BE49-F238E27FC236}">
                <a16:creationId xmlns:a16="http://schemas.microsoft.com/office/drawing/2014/main" id="{775D0670-A408-4F2C-BB13-98EAF9FE9E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1711145"/>
              </p:ext>
            </p:extLst>
          </p:nvPr>
        </p:nvGraphicFramePr>
        <p:xfrm>
          <a:off x="-137624" y="835093"/>
          <a:ext cx="8911488" cy="3720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hteck 24">
            <a:extLst>
              <a:ext uri="{FF2B5EF4-FFF2-40B4-BE49-F238E27FC236}">
                <a16:creationId xmlns:a16="http://schemas.microsoft.com/office/drawing/2014/main" id="{F7A51E5E-B6E6-457E-85C0-CB42B5152AD7}"/>
              </a:ext>
            </a:extLst>
          </p:cNvPr>
          <p:cNvSpPr/>
          <p:nvPr/>
        </p:nvSpPr>
        <p:spPr>
          <a:xfrm>
            <a:off x="1428376" y="1080971"/>
            <a:ext cx="215697" cy="1625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25">
            <a:extLst>
              <a:ext uri="{FF2B5EF4-FFF2-40B4-BE49-F238E27FC236}">
                <a16:creationId xmlns:a16="http://schemas.microsoft.com/office/drawing/2014/main" id="{BBDF7ABE-ECFC-4A37-A804-F0427E37C913}"/>
              </a:ext>
            </a:extLst>
          </p:cNvPr>
          <p:cNvSpPr/>
          <p:nvPr/>
        </p:nvSpPr>
        <p:spPr>
          <a:xfrm>
            <a:off x="1284647" y="1080971"/>
            <a:ext cx="215697" cy="1625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1352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>
                <a:solidFill>
                  <a:srgbClr val="0669B2"/>
                </a:solidFill>
                <a:latin typeface="Arial" charset="0"/>
              </a:defRPr>
            </a:lvl1pPr>
            <a:lvl2pPr marL="742950" indent="-285750" defTabSz="762000">
              <a:spcAft>
                <a:spcPct val="30000"/>
              </a:spcAft>
              <a:buClr>
                <a:srgbClr val="009864"/>
              </a:buClr>
              <a:buChar char="-"/>
              <a:defRPr sz="1400">
                <a:solidFill>
                  <a:srgbClr val="0669B2"/>
                </a:solidFill>
                <a:latin typeface="Arial" charset="0"/>
              </a:defRPr>
            </a:lvl2pPr>
            <a:lvl3pPr marL="1143000" indent="-228600"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3pPr>
            <a:lvl4pPr marL="1600200" indent="-228600" defTabSz="762000">
              <a:spcAft>
                <a:spcPct val="30000"/>
              </a:spcAft>
              <a:buClr>
                <a:srgbClr val="009864"/>
              </a:buClr>
              <a:buChar char="-"/>
              <a:defRPr sz="1400">
                <a:solidFill>
                  <a:srgbClr val="0669B2"/>
                </a:solidFill>
                <a:latin typeface="Arial" charset="0"/>
              </a:defRPr>
            </a:lvl4pPr>
            <a:lvl5pPr marL="2057400" indent="-228600"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37F08263-2AC0-458E-9AC6-DB7C91E26E23}" type="slidenum">
              <a:rPr lang="de-DE" altLang="de-DE" smtClean="0"/>
              <a:pPr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de-DE" altLang="de-DE"/>
          </a:p>
        </p:txBody>
      </p:sp>
      <p:sp>
        <p:nvSpPr>
          <p:cNvPr id="42" name="Rechteck 41"/>
          <p:cNvSpPr/>
          <p:nvPr/>
        </p:nvSpPr>
        <p:spPr>
          <a:xfrm>
            <a:off x="1035873" y="5535574"/>
            <a:ext cx="2421952" cy="2467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1021356" y="5091722"/>
            <a:ext cx="3563251" cy="2467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5DB9F23-7B79-4208-BE16-FE18514CDC89}"/>
              </a:ext>
            </a:extLst>
          </p:cNvPr>
          <p:cNvGrpSpPr/>
          <p:nvPr/>
        </p:nvGrpSpPr>
        <p:grpSpPr>
          <a:xfrm>
            <a:off x="487851" y="753448"/>
            <a:ext cx="7952941" cy="3834733"/>
            <a:chOff x="-206477" y="835092"/>
            <a:chExt cx="9115475" cy="5399124"/>
          </a:xfrm>
        </p:grpSpPr>
        <p:sp>
          <p:nvSpPr>
            <p:cNvPr id="9" name="Rechteckiger Pfeil 8"/>
            <p:cNvSpPr/>
            <p:nvPr/>
          </p:nvSpPr>
          <p:spPr>
            <a:xfrm flipH="1">
              <a:off x="1725375" y="2965377"/>
              <a:ext cx="713019" cy="30480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Rechteckiger Pfeil 30"/>
            <p:cNvSpPr/>
            <p:nvPr/>
          </p:nvSpPr>
          <p:spPr>
            <a:xfrm flipH="1">
              <a:off x="1725374" y="2776691"/>
              <a:ext cx="1395194" cy="37737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Rechteckiger Pfeil 31"/>
            <p:cNvSpPr/>
            <p:nvPr/>
          </p:nvSpPr>
          <p:spPr>
            <a:xfrm flipH="1">
              <a:off x="1596566" y="2588005"/>
              <a:ext cx="2177147" cy="37737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Rechteckiger Pfeil 32"/>
            <p:cNvSpPr/>
            <p:nvPr/>
          </p:nvSpPr>
          <p:spPr>
            <a:xfrm flipH="1">
              <a:off x="1596565" y="2399319"/>
              <a:ext cx="2815777" cy="37737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Rechteckiger Pfeil 33"/>
            <p:cNvSpPr/>
            <p:nvPr/>
          </p:nvSpPr>
          <p:spPr>
            <a:xfrm flipH="1">
              <a:off x="1596564" y="2210633"/>
              <a:ext cx="3468921" cy="37737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Rechteckiger Pfeil 34"/>
            <p:cNvSpPr/>
            <p:nvPr/>
          </p:nvSpPr>
          <p:spPr>
            <a:xfrm flipH="1">
              <a:off x="1596563" y="2021947"/>
              <a:ext cx="4122065" cy="37737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Rechteckiger Pfeil 35"/>
            <p:cNvSpPr/>
            <p:nvPr/>
          </p:nvSpPr>
          <p:spPr>
            <a:xfrm flipH="1">
              <a:off x="1596562" y="1833261"/>
              <a:ext cx="4804237" cy="37737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hteckiger Pfeil 36"/>
            <p:cNvSpPr/>
            <p:nvPr/>
          </p:nvSpPr>
          <p:spPr>
            <a:xfrm flipH="1">
              <a:off x="1596561" y="1644575"/>
              <a:ext cx="5442867" cy="37737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Rechteckiger Pfeil 37"/>
            <p:cNvSpPr/>
            <p:nvPr/>
          </p:nvSpPr>
          <p:spPr>
            <a:xfrm flipH="1">
              <a:off x="1596560" y="1455889"/>
              <a:ext cx="6110525" cy="37737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Rechteckiger Pfeil 38"/>
            <p:cNvSpPr/>
            <p:nvPr/>
          </p:nvSpPr>
          <p:spPr>
            <a:xfrm flipH="1">
              <a:off x="1596567" y="1267203"/>
              <a:ext cx="6763661" cy="37737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1262743" y="1296231"/>
              <a:ext cx="333825" cy="2235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Rechteck 40"/>
            <p:cNvSpPr/>
            <p:nvPr/>
          </p:nvSpPr>
          <p:spPr>
            <a:xfrm>
              <a:off x="1262743" y="1296231"/>
              <a:ext cx="205015" cy="2235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aphicFrame>
          <p:nvGraphicFramePr>
            <p:cNvPr id="22" name="Diagramm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01368535"/>
                </p:ext>
              </p:extLst>
            </p:nvPr>
          </p:nvGraphicFramePr>
          <p:xfrm>
            <a:off x="-206477" y="835092"/>
            <a:ext cx="9115475" cy="5399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Textfeld 22"/>
            <p:cNvSpPr txBox="1"/>
            <p:nvPr/>
          </p:nvSpPr>
          <p:spPr>
            <a:xfrm>
              <a:off x="3809964" y="5182685"/>
              <a:ext cx="4804237" cy="75474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>
                <a:spcBef>
                  <a:spcPts val="576"/>
                </a:spcBef>
              </a:pPr>
              <a:r>
                <a:rPr lang="de-DE" sz="14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Abgezinst mit kalkulatorischem Zins: 2% p.a.</a:t>
              </a:r>
            </a:p>
          </p:txBody>
        </p:sp>
      </p:grp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Training Unit developed by ÖKOTEC</a:t>
            </a:r>
            <a:endParaRPr lang="de-DE" altLang="de-DE"/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2B94B4CB-888A-4882-8960-18CA37F488B4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altLang="de-DE" dirty="0"/>
              <a:t>Kapitalwert einer Investition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666F55D-03D8-442C-A4AF-F05B32D9313B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feld 5">
            <a:extLst>
              <a:ext uri="{FF2B5EF4-FFF2-40B4-BE49-F238E27FC236}">
                <a16:creationId xmlns:a16="http://schemas.microsoft.com/office/drawing/2014/main" id="{11BC09F3-5886-49B5-9088-CD6B5B6AAF4A}"/>
              </a:ext>
            </a:extLst>
          </p:cNvPr>
          <p:cNvSpPr txBox="1"/>
          <p:nvPr/>
        </p:nvSpPr>
        <p:spPr>
          <a:xfrm>
            <a:off x="373293" y="5163377"/>
            <a:ext cx="11953484" cy="7692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Kapitalwert = Heutiger Wert aller Einsparungen - Investment 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325.000 Euro</a:t>
            </a:r>
          </a:p>
        </p:txBody>
      </p:sp>
    </p:spTree>
    <p:extLst>
      <p:ext uri="{BB962C8B-B14F-4D97-AF65-F5344CB8AC3E}">
        <p14:creationId xmlns:p14="http://schemas.microsoft.com/office/powerpoint/2010/main" val="334894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>
                <a:solidFill>
                  <a:srgbClr val="0669B2"/>
                </a:solidFill>
                <a:latin typeface="Arial" charset="0"/>
              </a:defRPr>
            </a:lvl1pPr>
            <a:lvl2pPr marL="742950" indent="-285750" defTabSz="762000">
              <a:spcAft>
                <a:spcPct val="30000"/>
              </a:spcAft>
              <a:buClr>
                <a:srgbClr val="009864"/>
              </a:buClr>
              <a:buChar char="-"/>
              <a:defRPr sz="1400">
                <a:solidFill>
                  <a:srgbClr val="0669B2"/>
                </a:solidFill>
                <a:latin typeface="Arial" charset="0"/>
              </a:defRPr>
            </a:lvl2pPr>
            <a:lvl3pPr marL="1143000" indent="-228600"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3pPr>
            <a:lvl4pPr marL="1600200" indent="-228600" defTabSz="762000">
              <a:spcAft>
                <a:spcPct val="30000"/>
              </a:spcAft>
              <a:buClr>
                <a:srgbClr val="009864"/>
              </a:buClr>
              <a:buChar char="-"/>
              <a:defRPr sz="1400">
                <a:solidFill>
                  <a:srgbClr val="0669B2"/>
                </a:solidFill>
                <a:latin typeface="Arial" charset="0"/>
              </a:defRPr>
            </a:lvl4pPr>
            <a:lvl5pPr marL="2057400" indent="-228600"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37F08263-2AC0-458E-9AC6-DB7C91E26E23}" type="slidenum">
              <a:rPr lang="de-DE" altLang="de-DE" smtClean="0"/>
              <a:pPr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de-DE" altLang="de-DE"/>
          </a:p>
        </p:txBody>
      </p:sp>
      <p:sp>
        <p:nvSpPr>
          <p:cNvPr id="9" name="Rechteckiger Pfeil 8"/>
          <p:cNvSpPr/>
          <p:nvPr/>
        </p:nvSpPr>
        <p:spPr>
          <a:xfrm flipH="1">
            <a:off x="1596566" y="2965377"/>
            <a:ext cx="841829" cy="30480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hteckiger Pfeil 30"/>
          <p:cNvSpPr/>
          <p:nvPr/>
        </p:nvSpPr>
        <p:spPr>
          <a:xfrm flipH="1">
            <a:off x="1596568" y="2776691"/>
            <a:ext cx="1524001" cy="37737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Rechteckiger Pfeil 31"/>
          <p:cNvSpPr/>
          <p:nvPr/>
        </p:nvSpPr>
        <p:spPr>
          <a:xfrm flipH="1">
            <a:off x="1596566" y="2588005"/>
            <a:ext cx="2177147" cy="37737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hteckiger Pfeil 32"/>
          <p:cNvSpPr/>
          <p:nvPr/>
        </p:nvSpPr>
        <p:spPr>
          <a:xfrm flipH="1">
            <a:off x="1596565" y="2399319"/>
            <a:ext cx="2815777" cy="37737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Rechteckiger Pfeil 33"/>
          <p:cNvSpPr/>
          <p:nvPr/>
        </p:nvSpPr>
        <p:spPr>
          <a:xfrm flipH="1">
            <a:off x="1596564" y="2210633"/>
            <a:ext cx="3468921" cy="37737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hteckiger Pfeil 34"/>
          <p:cNvSpPr/>
          <p:nvPr/>
        </p:nvSpPr>
        <p:spPr>
          <a:xfrm flipH="1">
            <a:off x="1596563" y="2021947"/>
            <a:ext cx="4122065" cy="37737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hteckiger Pfeil 35"/>
          <p:cNvSpPr/>
          <p:nvPr/>
        </p:nvSpPr>
        <p:spPr>
          <a:xfrm flipH="1">
            <a:off x="1596562" y="1833261"/>
            <a:ext cx="4804237" cy="37737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chteckiger Pfeil 36"/>
          <p:cNvSpPr/>
          <p:nvPr/>
        </p:nvSpPr>
        <p:spPr>
          <a:xfrm flipH="1">
            <a:off x="1596561" y="1644575"/>
            <a:ext cx="5442867" cy="37737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hteckiger Pfeil 37"/>
          <p:cNvSpPr/>
          <p:nvPr/>
        </p:nvSpPr>
        <p:spPr>
          <a:xfrm flipH="1">
            <a:off x="1596560" y="1455889"/>
            <a:ext cx="6110525" cy="37737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echteckiger Pfeil 38"/>
          <p:cNvSpPr/>
          <p:nvPr/>
        </p:nvSpPr>
        <p:spPr>
          <a:xfrm flipH="1">
            <a:off x="1596567" y="1267203"/>
            <a:ext cx="6763661" cy="37737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1262743" y="1296231"/>
            <a:ext cx="333825" cy="22352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1262743" y="1296231"/>
            <a:ext cx="205015" cy="22352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1035872" y="5367496"/>
            <a:ext cx="3563251" cy="2467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1021356" y="5091722"/>
            <a:ext cx="3563251" cy="2467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2" name="Diagram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164531"/>
              </p:ext>
            </p:extLst>
          </p:nvPr>
        </p:nvGraphicFramePr>
        <p:xfrm>
          <a:off x="-137624" y="835093"/>
          <a:ext cx="9040464" cy="5597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Rechteck 23"/>
          <p:cNvSpPr/>
          <p:nvPr/>
        </p:nvSpPr>
        <p:spPr>
          <a:xfrm>
            <a:off x="5451388" y="2422016"/>
            <a:ext cx="1208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rgbClr val="FFC000"/>
                </a:solidFill>
              </a:rPr>
              <a:t>24% p.a.</a:t>
            </a:r>
          </a:p>
        </p:txBody>
      </p:sp>
      <p:sp>
        <p:nvSpPr>
          <p:cNvPr id="26" name="Textfeld 1"/>
          <p:cNvSpPr txBox="1"/>
          <p:nvPr/>
        </p:nvSpPr>
        <p:spPr>
          <a:xfrm>
            <a:off x="3666022" y="2932845"/>
            <a:ext cx="4947900" cy="4055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576"/>
              </a:spcBef>
            </a:pPr>
            <a:r>
              <a:rPr lang="en-US" sz="1600" dirty="0">
                <a:solidFill>
                  <a:srgbClr val="FFC000"/>
                </a:solidFill>
              </a:rPr>
              <a:t>Yield, where Investment = Total present value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Training Unit developed by ÖKOTEC</a:t>
            </a:r>
            <a:endParaRPr lang="de-DE" alt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F5EE4D50-737B-4399-B6BE-88553A14C5B2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altLang="de-DE" dirty="0"/>
              <a:t>Interne Verzinsung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EBAFBB5A-1224-4513-9E16-C531B0F92288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feld 24">
            <a:extLst>
              <a:ext uri="{FF2B5EF4-FFF2-40B4-BE49-F238E27FC236}">
                <a16:creationId xmlns:a16="http://schemas.microsoft.com/office/drawing/2014/main" id="{79667B5D-EAF6-40FD-8F2D-49B28506172D}"/>
              </a:ext>
            </a:extLst>
          </p:cNvPr>
          <p:cNvSpPr txBox="1"/>
          <p:nvPr/>
        </p:nvSpPr>
        <p:spPr>
          <a:xfrm>
            <a:off x="442916" y="5665069"/>
            <a:ext cx="7879383" cy="7692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Interne Verzinsung: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Wie groß müsste Verzinsung einer alternativen Kapitalanlage sein, damit sie so wirtschaftlich ist wie die Maßnahme? </a:t>
            </a:r>
          </a:p>
        </p:txBody>
      </p:sp>
    </p:spTree>
    <p:extLst>
      <p:ext uri="{BB962C8B-B14F-4D97-AF65-F5344CB8AC3E}">
        <p14:creationId xmlns:p14="http://schemas.microsoft.com/office/powerpoint/2010/main" val="4150282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819341" y="1924184"/>
            <a:ext cx="5197905" cy="919293"/>
          </a:xfrm>
        </p:spPr>
        <p:txBody>
          <a:bodyPr>
            <a:noAutofit/>
          </a:bodyPr>
          <a:lstStyle/>
          <a:p>
            <a:r>
              <a:rPr lang="de-DE" sz="1800" dirty="0">
                <a:latin typeface="+mn-lt"/>
              </a:rPr>
              <a:t>Die Cash Flows über 10 Jahre haben einen Kapital-wert von  325.000 €, </a:t>
            </a:r>
            <a:r>
              <a:rPr lang="de-DE" sz="1800" dirty="0">
                <a:solidFill>
                  <a:srgbClr val="4FD476"/>
                </a:solidFill>
                <a:latin typeface="+mn-lt"/>
              </a:rPr>
              <a:t>2% </a:t>
            </a:r>
            <a:r>
              <a:rPr lang="de-DE" sz="1800" dirty="0">
                <a:latin typeface="+mn-lt"/>
              </a:rPr>
              <a:t>inflation berücksichtigt</a:t>
            </a:r>
          </a:p>
        </p:txBody>
      </p:sp>
      <p:sp>
        <p:nvSpPr>
          <p:cNvPr id="12" name="Rechteck 11"/>
          <p:cNvSpPr/>
          <p:nvPr/>
        </p:nvSpPr>
        <p:spPr>
          <a:xfrm>
            <a:off x="3829237" y="2843477"/>
            <a:ext cx="5122593" cy="830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Sie bräuchten eine Kapitalanlage mit </a:t>
            </a:r>
            <a:r>
              <a:rPr lang="de-DE" dirty="0">
                <a:solidFill>
                  <a:srgbClr val="4FD476"/>
                </a:solidFill>
                <a:cs typeface="Calibri"/>
              </a:rPr>
              <a:t>24% 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Verzinsung für dieselbe Wirtschaftlichkeit</a:t>
            </a:r>
          </a:p>
        </p:txBody>
      </p:sp>
      <p:pic>
        <p:nvPicPr>
          <p:cNvPr id="13" name="Picture 2" descr="Stoffbezug, Australien, Rae-Li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2" y="1455234"/>
            <a:ext cx="2685322" cy="179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platzhalter 3"/>
          <p:cNvSpPr txBox="1">
            <a:spLocks/>
          </p:cNvSpPr>
          <p:nvPr/>
        </p:nvSpPr>
        <p:spPr>
          <a:xfrm>
            <a:off x="3734435" y="1078534"/>
            <a:ext cx="5197905" cy="607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911225" indent="-28575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latin typeface="+mn-lt"/>
              </a:rPr>
              <a:t>Aber diese Anlage wäre eine Versorgungstech-nik, die auf jeden Fall 10 Jahre eingesetzt wird</a:t>
            </a:r>
          </a:p>
        </p:txBody>
      </p:sp>
      <p:sp>
        <p:nvSpPr>
          <p:cNvPr id="16" name="Rechteck 15"/>
          <p:cNvSpPr/>
          <p:nvPr/>
        </p:nvSpPr>
        <p:spPr>
          <a:xfrm>
            <a:off x="80800" y="3757817"/>
            <a:ext cx="4039509" cy="830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Warum finanzieren wir die Maßnahme nicht mit Fremdkapital?</a:t>
            </a:r>
          </a:p>
        </p:txBody>
      </p:sp>
      <p:cxnSp>
        <p:nvCxnSpPr>
          <p:cNvPr id="9" name="Gerader Verbinder 8"/>
          <p:cNvCxnSpPr>
            <a:cxnSpLocks/>
            <a:endCxn id="15" idx="1"/>
          </p:cNvCxnSpPr>
          <p:nvPr/>
        </p:nvCxnSpPr>
        <p:spPr>
          <a:xfrm flipV="1">
            <a:off x="3418380" y="1382461"/>
            <a:ext cx="316055" cy="28492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>
            <a:cxnSpLocks/>
          </p:cNvCxnSpPr>
          <p:nvPr/>
        </p:nvCxnSpPr>
        <p:spPr>
          <a:xfrm>
            <a:off x="3401914" y="2344124"/>
            <a:ext cx="39136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>
            <a:cxnSpLocks/>
            <a:endCxn id="12" idx="1"/>
          </p:cNvCxnSpPr>
          <p:nvPr/>
        </p:nvCxnSpPr>
        <p:spPr>
          <a:xfrm>
            <a:off x="3418380" y="3050952"/>
            <a:ext cx="410857" cy="20802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>
            <a:cxnSpLocks/>
          </p:cNvCxnSpPr>
          <p:nvPr/>
        </p:nvCxnSpPr>
        <p:spPr>
          <a:xfrm>
            <a:off x="2100554" y="3429000"/>
            <a:ext cx="0" cy="32881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622226" y="4865678"/>
            <a:ext cx="8395020" cy="830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Der INDUCE Investitionsrechner wertet alle wichtigen Wirtschaftlichkeitskennzahlen schnell aus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57512" y="3225728"/>
            <a:ext cx="2093976" cy="2901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800">
                <a:solidFill>
                  <a:schemeClr val="tx1">
                    <a:lumMod val="65000"/>
                    <a:lumOff val="35000"/>
                  </a:schemeClr>
                </a:solidFill>
              </a:rPr>
              <a:t>Source: CCO open </a:t>
            </a:r>
            <a:r>
              <a:rPr lang="de-DE" sz="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picture</a:t>
            </a:r>
            <a:endParaRPr lang="de-DE" sz="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D0133E50-BFDC-4ECA-A0DB-ABC0992F1E8C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Beispiel: Optimierung einer Großwäscherei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32BD20E-B1C8-42AD-B081-A23C1D7C606F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85CF970-AA42-402F-A61C-998A10CAFB44}"/>
              </a:ext>
            </a:extLst>
          </p:cNvPr>
          <p:cNvCxnSpPr/>
          <p:nvPr/>
        </p:nvCxnSpPr>
        <p:spPr>
          <a:xfrm>
            <a:off x="622226" y="4771856"/>
            <a:ext cx="8011553" cy="0"/>
          </a:xfrm>
          <a:prstGeom prst="line">
            <a:avLst/>
          </a:prstGeom>
          <a:ln w="28575">
            <a:solidFill>
              <a:srgbClr val="4FD4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473D1846-FB8D-4B49-A495-8B43D943AD42}"/>
              </a:ext>
            </a:extLst>
          </p:cNvPr>
          <p:cNvCxnSpPr/>
          <p:nvPr/>
        </p:nvCxnSpPr>
        <p:spPr>
          <a:xfrm>
            <a:off x="622226" y="5743320"/>
            <a:ext cx="8011553" cy="0"/>
          </a:xfrm>
          <a:prstGeom prst="line">
            <a:avLst/>
          </a:prstGeom>
          <a:ln w="28575">
            <a:solidFill>
              <a:srgbClr val="4FD4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900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4E1ABAA-B45E-4A1C-93D5-02E5F301AA39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Beispiel: Optimierung einer Großwäscherei</a:t>
            </a:r>
            <a:r>
              <a:rPr lang="es-ES" dirty="0">
                <a:solidFill>
                  <a:srgbClr val="FFFFFF"/>
                </a:solidFill>
              </a:rPr>
              <a:t>.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354B616-BF2E-4394-A1C6-723CA7ABD8A5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9" name="Grafik 3">
            <a:extLst>
              <a:ext uri="{FF2B5EF4-FFF2-40B4-BE49-F238E27FC236}">
                <a16:creationId xmlns:a16="http://schemas.microsoft.com/office/drawing/2014/main" id="{3D965358-D67F-4F52-B800-D2A6BEDD5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932" y="973138"/>
            <a:ext cx="6633605" cy="491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0226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am Document" ma:contentTypeID="0x010100A35317DCC28344A7B82488658A034A5C01003872D29448C89345ABAB6DCC1AB16AC6" ma:contentTypeVersion="9" ma:contentTypeDescription=" " ma:contentTypeScope="" ma:versionID="a591a3b83886ee75b59ea5fee571f2ad">
  <xsd:schema xmlns:xsd="http://www.w3.org/2001/XMLSchema" xmlns:xs="http://www.w3.org/2001/XMLSchema" xmlns:p="http://schemas.microsoft.com/office/2006/metadata/properties" xmlns:ns2="611ea500-83e9-4ef4-bf2f-c0233a31331f" xmlns:ns3="2f6a910d-138e-42c1-8e8a-320c1b7cf3f7" xmlns:ns5="57dcf4a7-cd30-45ae-940f-c673e6c8995a" targetNamespace="http://schemas.microsoft.com/office/2006/metadata/properties" ma:root="true" ma:fieldsID="288f07690eb01dc725cbcd7d31ca6e5d" ns2:_="" ns3:_="" ns5:_="">
    <xsd:import namespace="611ea500-83e9-4ef4-bf2f-c0233a31331f"/>
    <xsd:import namespace="2f6a910d-138e-42c1-8e8a-320c1b7cf3f7"/>
    <xsd:import namespace="57dcf4a7-cd30-45ae-940f-c673e6c899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NOC_ClusterName" minOccurs="0"/>
                <xsd:element ref="ns3:TNOC_ClusterId" minOccurs="0"/>
                <xsd:element ref="ns2:h15fbb78f4cb41d290e72f301ea2865f" minOccurs="0"/>
                <xsd:element ref="ns2:TaxCatchAll" minOccurs="0"/>
                <xsd:element ref="ns2:TaxCatchAllLabel" minOccurs="0"/>
                <xsd:element ref="ns2:n2a7a23bcc2241cb9261f9a914c7c1bb" minOccurs="0"/>
                <xsd:element ref="ns2:lca20d149a844688b6abf34073d5c21d" minOccurs="0"/>
                <xsd:element ref="ns2:cf581d8792c646118aad2c2c4ecdfa8c" minOccurs="0"/>
                <xsd:element ref="ns2:bac4ab11065f4f6c809c820c57e320e5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2:SharedWithUsers" minOccurs="0"/>
                <xsd:element ref="ns2:SharedWithDetails" minOccurs="0"/>
                <xsd:element ref="ns5:MediaServiceDateTaken" minOccurs="0"/>
                <xsd:element ref="ns5:MediaServiceLocation" minOccurs="0"/>
                <xsd:element ref="ns5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ea500-83e9-4ef4-bf2f-c0233a3133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15fbb78f4cb41d290e72f301ea2865f" ma:index="13" nillable="true" ma:taxonomy="true" ma:internalName="h15fbb78f4cb41d290e72f301ea2865f" ma:taxonomyFieldName="TNOC_ClusterType" ma:displayName="Cluster type" ma:default="1;#Project|fa11c4c9-105f-402c-bb40-9a56b4989397" ma:fieldId="{115fbb78-f4cb-41d2-90e7-2f301ea2865f}" ma:sspId="7378aa68-586f-4892-bb77-0985b40f41a6" ma:termSetId="e7feef8e-5ede-44cd-b7d5-7ed7dacef0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d744d091-457c-4e98-99eb-107c1c6b6114}" ma:internalName="TaxCatchAll" ma:showField="CatchAllData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d744d091-457c-4e98-99eb-107c1c6b6114}" ma:internalName="TaxCatchAllLabel" ma:readOnly="true" ma:showField="CatchAllDataLabel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2a7a23bcc2241cb9261f9a914c7c1bb" ma:index="17" nillable="true" ma:taxonomy="true" ma:internalName="n2a7a23bcc2241cb9261f9a914c7c1bb" ma:taxonomyFieldName="TNOC_DocumentClassification" ma:displayName="Document classification" ma:default="5;#TNO Internal|1a23c89f-ef54-4907-86fd-8242403ff722" ma:fieldId="{72a7a23b-cc22-41cb-9261-f9a914c7c1bb}" ma:sspId="7378aa68-586f-4892-bb77-0985b40f41a6" ma:termSetId="ff8f31fd-7572-41dc-9fe4-bd4c6d280f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a20d149a844688b6abf34073d5c21d" ma:index="19" nillable="true" ma:taxonomy="true" ma:internalName="lca20d149a844688b6abf34073d5c21d" ma:taxonomyFieldName="TNOC_DocumentType" ma:displayName="Document type" ma:fieldId="{5ca20d14-9a84-4688-b6ab-f34073d5c21d}" ma:sspId="7378aa68-586f-4892-bb77-0985b40f41a6" ma:termSetId="e8a13a9e-c4f3-4184-b8d9-8210abad49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581d8792c646118aad2c2c4ecdfa8c" ma:index="22" nillable="true" ma:taxonomy="true" ma:internalName="cf581d8792c646118aad2c2c4ecdfa8c" ma:taxonomyFieldName="TNOC_DocumentSetType" ma:displayName="Document set type" ma:readOnly="false" ma:fieldId="{cf581d87-92c6-4611-8aad-2c2c4ecdfa8c}" ma:sspId="7378aa68-586f-4892-bb77-0985b40f41a6" ma:termSetId="a8d4306b-62bf-468f-9587-ff078c8643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c4ab11065f4f6c809c820c57e320e5" ma:index="24" nillable="true" ma:taxonomy="true" ma:internalName="bac4ab11065f4f6c809c820c57e320e5" ma:taxonomyFieldName="TNOC_DocumentCategory" ma:displayName="Document category" ma:fieldId="{bac4ab11-065f-4f6c-809c-820c57e320e5}" ma:sspId="7378aa68-586f-4892-bb77-0985b40f41a6" ma:termSetId="94d42b6a-4155-4fa6-95e9-087bc306ce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a910d-138e-42c1-8e8a-320c1b7cf3f7" elementFormDefault="qualified">
    <xsd:import namespace="http://schemas.microsoft.com/office/2006/documentManagement/types"/>
    <xsd:import namespace="http://schemas.microsoft.com/office/infopath/2007/PartnerControls"/>
    <xsd:element name="TNOC_ClusterName" ma:index="11" nillable="true" ma:displayName="Cluster name" ma:default="5.5417 - H2020 INDUCE" ma:internalName="TNOC_ClusterName">
      <xsd:simpleType>
        <xsd:restriction base="dms:Text">
          <xsd:maxLength value="255"/>
        </xsd:restriction>
      </xsd:simpleType>
    </xsd:element>
    <xsd:element name="TNOC_ClusterId" ma:index="12" nillable="true" ma:displayName="Cluster ID" ma:default="060.34034" ma:internalName="TNOC_Cluster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cf4a7-cd30-45ae-940f-c673e6c89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2" nillable="true" ma:displayName="MediaServiceLocation" ma:internalName="MediaServiceLocation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OC_ClusterName xmlns="2f6a910d-138e-42c1-8e8a-320c1b7cf3f7">5.5417 - H2020 INDUCE</TNOC_ClusterName>
    <TNOC_ClusterId xmlns="2f6a910d-138e-42c1-8e8a-320c1b7cf3f7">060.34034</TNOC_ClusterId>
    <bac4ab11065f4f6c809c820c57e320e5 xmlns="611ea500-83e9-4ef4-bf2f-c0233a31331f">
      <Terms xmlns="http://schemas.microsoft.com/office/infopath/2007/PartnerControls"/>
    </bac4ab11065f4f6c809c820c57e320e5>
    <h15fbb78f4cb41d290e72f301ea2865f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</TermName>
          <TermId xmlns="http://schemas.microsoft.com/office/infopath/2007/PartnerControls">fa11c4c9-105f-402c-bb40-9a56b4989397</TermId>
        </TermInfo>
      </Terms>
    </h15fbb78f4cb41d290e72f301ea2865f>
    <cf581d8792c646118aad2c2c4ecdfa8c xmlns="611ea500-83e9-4ef4-bf2f-c0233a31331f">
      <Terms xmlns="http://schemas.microsoft.com/office/infopath/2007/PartnerControls"/>
    </cf581d8792c646118aad2c2c4ecdfa8c>
    <n2a7a23bcc2241cb9261f9a914c7c1bb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TNO Internal</TermName>
          <TermId xmlns="http://schemas.microsoft.com/office/infopath/2007/PartnerControls">1a23c89f-ef54-4907-86fd-8242403ff722</TermId>
        </TermInfo>
      </Terms>
    </n2a7a23bcc2241cb9261f9a914c7c1bb>
    <TaxCatchAll xmlns="611ea500-83e9-4ef4-bf2f-c0233a31331f">
      <Value>5</Value>
      <Value>1</Value>
    </TaxCatchAll>
    <lca20d149a844688b6abf34073d5c21d xmlns="611ea500-83e9-4ef4-bf2f-c0233a31331f">
      <Terms xmlns="http://schemas.microsoft.com/office/infopath/2007/PartnerControls"/>
    </lca20d149a844688b6abf34073d5c21d>
    <_dlc_DocId xmlns="611ea500-83e9-4ef4-bf2f-c0233a31331f">DS25CM37E7CZ-1555341164-1440</_dlc_DocId>
    <_dlc_DocIdUrl xmlns="611ea500-83e9-4ef4-bf2f-c0233a31331f">
      <Url>https://365tno.sharepoint.com/teams/P060.34034/_layouts/15/DocIdRedir.aspx?ID=DS25CM37E7CZ-1555341164-1440</Url>
      <Description>DS25CM37E7CZ-1555341164-1440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13E891A-B5D8-4B39-ACF2-571C2C2B43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B6057B-6DC8-40F1-95CE-31A011C7134B}">
  <ds:schemaRefs>
    <ds:schemaRef ds:uri="2f6a910d-138e-42c1-8e8a-320c1b7cf3f7"/>
    <ds:schemaRef ds:uri="57dcf4a7-cd30-45ae-940f-c673e6c8995a"/>
    <ds:schemaRef ds:uri="611ea500-83e9-4ef4-bf2f-c0233a3133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1F6289A-18EF-41A7-BCE7-228FFD5D1F63}">
  <ds:schemaRefs>
    <ds:schemaRef ds:uri="2f6a910d-138e-42c1-8e8a-320c1b7cf3f7"/>
    <ds:schemaRef ds:uri="57dcf4a7-cd30-45ae-940f-c673e6c8995a"/>
    <ds:schemaRef ds:uri="611ea500-83e9-4ef4-bf2f-c0233a31331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51A9AC8F-C6F1-4A2F-BA68-02FE02DD53A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348</Words>
  <Application>Microsoft Office PowerPoint</Application>
  <PresentationFormat>Presentación en pantalla (4:3)</PresentationFormat>
  <Paragraphs>79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Wingdings</vt:lpstr>
      <vt:lpstr>Larissa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SYNYO</dc:creator>
  <cp:lastModifiedBy>Juan Garcia</cp:lastModifiedBy>
  <cp:revision>3</cp:revision>
  <dcterms:created xsi:type="dcterms:W3CDTF">2015-07-06T02:50:51Z</dcterms:created>
  <dcterms:modified xsi:type="dcterms:W3CDTF">2019-08-01T06:49:24Z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0x010100A35317DCC28344A7B82488658A034A5C01003872D29448C89345ABAB6DCC1AB16AC6</vt:lpwstr>
  </property>
  <property fmtid="{D5CDD505-2E9C-101B-9397-08002B2CF9AE}" pid="3" name="TNOC_DocumentType">
    <vt:lpwstr/>
  </property>
  <property fmtid="{D5CDD505-2E9C-101B-9397-08002B2CF9AE}" pid="4" name="TNOC_DocumentCategory">
    <vt:lpwstr/>
  </property>
  <property fmtid="{D5CDD505-2E9C-101B-9397-08002B2CF9AE}" pid="5" name="TNOC_DocumentClassification">
    <vt:lpwstr>5;#TNO Internal|1a23c89f-ef54-4907-86fd-8242403ff722</vt:lpwstr>
  </property>
  <property fmtid="{D5CDD505-2E9C-101B-9397-08002B2CF9AE}" pid="6" name="TNOC_ClusterType">
    <vt:lpwstr>1;#Project|fa11c4c9-105f-402c-bb40-9a56b4989397</vt:lpwstr>
  </property>
  <property fmtid="{D5CDD505-2E9C-101B-9397-08002B2CF9AE}" pid="7" name="TNOC_DocumentSetType">
    <vt:lpwstr/>
  </property>
  <property fmtid="{D5CDD505-2E9C-101B-9397-08002B2CF9AE}" pid="8" name="AuthorIds_UIVersion_14">
    <vt:lpwstr>32</vt:lpwstr>
  </property>
  <property fmtid="{D5CDD505-2E9C-101B-9397-08002B2CF9AE}" pid="9" name="AuthorIds_UIVersion_4">
    <vt:lpwstr>26</vt:lpwstr>
  </property>
  <property fmtid="{D5CDD505-2E9C-101B-9397-08002B2CF9AE}" pid="10" name="AuthorIds_UIVersion_10">
    <vt:lpwstr>26</vt:lpwstr>
  </property>
  <property fmtid="{D5CDD505-2E9C-101B-9397-08002B2CF9AE}" pid="11" name="AuthorIds_UIVersion_12">
    <vt:lpwstr>26</vt:lpwstr>
  </property>
  <property fmtid="{D5CDD505-2E9C-101B-9397-08002B2CF9AE}" pid="12" name="_dlc_DocIdItemGuid">
    <vt:lpwstr>b2a0eb09-0ebb-4ad9-b3cb-34abfa195cfd</vt:lpwstr>
  </property>
  <property fmtid="{D5CDD505-2E9C-101B-9397-08002B2CF9AE}" pid="13" name="AuthorIds_UIVersion_512">
    <vt:lpwstr>32</vt:lpwstr>
  </property>
  <property fmtid="{D5CDD505-2E9C-101B-9397-08002B2CF9AE}" pid="14" name="AuthorIds_UIVersion_2">
    <vt:lpwstr>32</vt:lpwstr>
  </property>
  <property fmtid="{D5CDD505-2E9C-101B-9397-08002B2CF9AE}" pid="15" name="AuthorIds_UIVersion_3">
    <vt:lpwstr>27</vt:lpwstr>
  </property>
  <property fmtid="{D5CDD505-2E9C-101B-9397-08002B2CF9AE}" pid="16" name="AuthorIds_UIVersion_6">
    <vt:lpwstr>29</vt:lpwstr>
  </property>
  <property fmtid="{D5CDD505-2E9C-101B-9397-08002B2CF9AE}" pid="17" name="AuthorIds_UIVersion_8">
    <vt:lpwstr>32</vt:lpwstr>
  </property>
  <property fmtid="{D5CDD505-2E9C-101B-9397-08002B2CF9AE}" pid="18" name="AuthorIds_UIVersion_1">
    <vt:lpwstr>32</vt:lpwstr>
  </property>
  <property fmtid="{D5CDD505-2E9C-101B-9397-08002B2CF9AE}" pid="19" name="AuthorIds_UIVersion_11">
    <vt:lpwstr>32</vt:lpwstr>
  </property>
</Properties>
</file>