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4"/>
  </p:notesMasterIdLst>
  <p:sldIdLst>
    <p:sldId id="264" r:id="rId2"/>
    <p:sldId id="466" r:id="rId3"/>
    <p:sldId id="438" r:id="rId4"/>
    <p:sldId id="473" r:id="rId5"/>
    <p:sldId id="398" r:id="rId6"/>
    <p:sldId id="400" r:id="rId7"/>
    <p:sldId id="399" r:id="rId8"/>
    <p:sldId id="504" r:id="rId9"/>
    <p:sldId id="402" r:id="rId10"/>
    <p:sldId id="414" r:id="rId11"/>
    <p:sldId id="417" r:id="rId12"/>
    <p:sldId id="452" r:id="rId13"/>
    <p:sldId id="415" r:id="rId14"/>
    <p:sldId id="416" r:id="rId15"/>
    <p:sldId id="403" r:id="rId16"/>
    <p:sldId id="404" r:id="rId17"/>
    <p:sldId id="407" r:id="rId18"/>
    <p:sldId id="418" r:id="rId19"/>
    <p:sldId id="419" r:id="rId20"/>
    <p:sldId id="420" r:id="rId21"/>
    <p:sldId id="408" r:id="rId22"/>
    <p:sldId id="421" r:id="rId23"/>
    <p:sldId id="410" r:id="rId24"/>
    <p:sldId id="422" r:id="rId25"/>
    <p:sldId id="423" r:id="rId26"/>
    <p:sldId id="424" r:id="rId27"/>
    <p:sldId id="425" r:id="rId28"/>
    <p:sldId id="411" r:id="rId29"/>
    <p:sldId id="412" r:id="rId30"/>
    <p:sldId id="426" r:id="rId31"/>
    <p:sldId id="427" r:id="rId32"/>
    <p:sldId id="430" r:id="rId33"/>
    <p:sldId id="431" r:id="rId34"/>
    <p:sldId id="441" r:id="rId35"/>
    <p:sldId id="442" r:id="rId36"/>
    <p:sldId id="443" r:id="rId37"/>
    <p:sldId id="444" r:id="rId38"/>
    <p:sldId id="445" r:id="rId39"/>
    <p:sldId id="500" r:id="rId40"/>
    <p:sldId id="501" r:id="rId41"/>
    <p:sldId id="503" r:id="rId42"/>
    <p:sldId id="502" r:id="rId43"/>
    <p:sldId id="440" r:id="rId44"/>
    <p:sldId id="453" r:id="rId45"/>
    <p:sldId id="454" r:id="rId46"/>
    <p:sldId id="467" r:id="rId47"/>
    <p:sldId id="469" r:id="rId48"/>
    <p:sldId id="455" r:id="rId49"/>
    <p:sldId id="470" r:id="rId50"/>
    <p:sldId id="468" r:id="rId51"/>
    <p:sldId id="456" r:id="rId52"/>
    <p:sldId id="342" r:id="rId5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777">
          <p15:clr>
            <a:srgbClr val="A4A3A4"/>
          </p15:clr>
        </p15:guide>
        <p15:guide id="3" pos="2880">
          <p15:clr>
            <a:srgbClr val="A4A3A4"/>
          </p15:clr>
        </p15:guide>
        <p15:guide id="4" pos="295">
          <p15:clr>
            <a:srgbClr val="A4A3A4"/>
          </p15:clr>
        </p15:guide>
        <p15:guide id="5" pos="54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22B88B"/>
    <a:srgbClr val="88E28F"/>
    <a:srgbClr val="FFC000"/>
    <a:srgbClr val="C6F2C9"/>
    <a:srgbClr val="44546A"/>
    <a:srgbClr val="404040"/>
    <a:srgbClr val="2AA4A4"/>
    <a:srgbClr val="364354"/>
    <a:srgbClr val="3B4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EB4280-C837-C97A-B677-AEF8E61F7A47}" v="1" dt="2019-09-09T10:18:30.055"/>
    <p1510:client id="{AEB4C951-ABBA-FBE4-9DFD-5978DDDE22B6}" v="3" dt="2019-09-09T13:18:05.012"/>
    <p1510:client id="{EBE88CFF-879B-4CFC-9460-017E387EAB17}" v="67" dt="2019-09-09T09:47:38.309"/>
  </p1510:revLst>
</p1510:revInfo>
</file>

<file path=ppt/tableStyles.xml><?xml version="1.0" encoding="utf-8"?>
<a:tblStyleLst xmlns:a="http://schemas.openxmlformats.org/drawingml/2006/main" def="{5C22544A-7EE6-4342-B048-85BDC9FD1C3A}">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93184" autoAdjust="0"/>
  </p:normalViewPr>
  <p:slideViewPr>
    <p:cSldViewPr snapToObjects="1" showGuides="1">
      <p:cViewPr varScale="1">
        <p:scale>
          <a:sx n="102" d="100"/>
          <a:sy n="102" d="100"/>
        </p:scale>
        <p:origin x="1728" y="-132"/>
      </p:cViewPr>
      <p:guideLst>
        <p:guide orient="horz" pos="2160"/>
        <p:guide orient="horz" pos="777"/>
        <p:guide pos="2880"/>
        <p:guide pos="295"/>
        <p:guide pos="5465"/>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100" d="100"/>
        <a:sy n="100" d="100"/>
      </p:scale>
      <p:origin x="0" y="0"/>
    </p:cViewPr>
  </p:sorterViewPr>
  <p:notesViewPr>
    <p:cSldViewPr snapToObjects="1" showGuides="1">
      <p:cViewPr varScale="1">
        <p:scale>
          <a:sx n="102" d="100"/>
          <a:sy n="102" d="100"/>
        </p:scale>
        <p:origin x="-3558" y="-96"/>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Zarazaga Navarro" userId="S::szarazaga@fcirce.es::3d120633-b5e1-4aa4-9335-407903167109" providerId="AD" clId="Web-{EB7414C3-8BEC-17F3-F8B5-B793B1C5392D}"/>
    <pc:docChg chg="modSld">
      <pc:chgData name="Sara Zarazaga Navarro" userId="S::szarazaga@fcirce.es::3d120633-b5e1-4aa4-9335-407903167109" providerId="AD" clId="Web-{EB7414C3-8BEC-17F3-F8B5-B793B1C5392D}" dt="2019-08-06T11:36:21.132" v="0" actId="1076"/>
      <pc:docMkLst>
        <pc:docMk/>
      </pc:docMkLst>
      <pc:sldChg chg="modSp">
        <pc:chgData name="Sara Zarazaga Navarro" userId="S::szarazaga@fcirce.es::3d120633-b5e1-4aa4-9335-407903167109" providerId="AD" clId="Web-{EB7414C3-8BEC-17F3-F8B5-B793B1C5392D}" dt="2019-08-06T11:36:21.132" v="0" actId="1076"/>
        <pc:sldMkLst>
          <pc:docMk/>
          <pc:sldMk cId="2400445832" sldId="473"/>
        </pc:sldMkLst>
        <pc:spChg chg="mod">
          <ac:chgData name="Sara Zarazaga Navarro" userId="S::szarazaga@fcirce.es::3d120633-b5e1-4aa4-9335-407903167109" providerId="AD" clId="Web-{EB7414C3-8BEC-17F3-F8B5-B793B1C5392D}" dt="2019-08-06T11:36:21.132" v="0" actId="1076"/>
          <ac:spMkLst>
            <pc:docMk/>
            <pc:sldMk cId="2400445832" sldId="473"/>
            <ac:spMk id="17422" creationId="{BDDC1E1C-1589-4FB2-B1FC-EE3AD5D76E07}"/>
          </ac:spMkLst>
        </pc:spChg>
      </pc:sldChg>
    </pc:docChg>
  </pc:docChgLst>
  <pc:docChgLst>
    <pc:chgData name="Sara Zarazaga Navarro" userId="3d120633-b5e1-4aa4-9335-407903167109" providerId="ADAL" clId="{EBE88CFF-879B-4CFC-9460-017E387EAB17}"/>
    <pc:docChg chg="custSel modSld">
      <pc:chgData name="Sara Zarazaga Navarro" userId="3d120633-b5e1-4aa4-9335-407903167109" providerId="ADAL" clId="{EBE88CFF-879B-4CFC-9460-017E387EAB17}" dt="2019-09-09T09:47:38.309" v="62" actId="207"/>
      <pc:docMkLst>
        <pc:docMk/>
      </pc:docMkLst>
      <pc:sldChg chg="modSp">
        <pc:chgData name="Sara Zarazaga Navarro" userId="3d120633-b5e1-4aa4-9335-407903167109" providerId="ADAL" clId="{EBE88CFF-879B-4CFC-9460-017E387EAB17}" dt="2019-09-09T09:30:40.810" v="2" actId="207"/>
        <pc:sldMkLst>
          <pc:docMk/>
          <pc:sldMk cId="0" sldId="398"/>
        </pc:sldMkLst>
        <pc:spChg chg="mod">
          <ac:chgData name="Sara Zarazaga Navarro" userId="3d120633-b5e1-4aa4-9335-407903167109" providerId="ADAL" clId="{EBE88CFF-879B-4CFC-9460-017E387EAB17}" dt="2019-09-09T09:30:40.810" v="2" actId="207"/>
          <ac:spMkLst>
            <pc:docMk/>
            <pc:sldMk cId="0" sldId="398"/>
            <ac:spMk id="19459" creationId="{01ACD558-7CBF-46A5-9002-CC3B3339339A}"/>
          </ac:spMkLst>
        </pc:spChg>
      </pc:sldChg>
      <pc:sldChg chg="modSp">
        <pc:chgData name="Sara Zarazaga Navarro" userId="3d120633-b5e1-4aa4-9335-407903167109" providerId="ADAL" clId="{EBE88CFF-879B-4CFC-9460-017E387EAB17}" dt="2019-09-09T09:30:51.898" v="4" actId="207"/>
        <pc:sldMkLst>
          <pc:docMk/>
          <pc:sldMk cId="0" sldId="399"/>
        </pc:sldMkLst>
        <pc:spChg chg="mod">
          <ac:chgData name="Sara Zarazaga Navarro" userId="3d120633-b5e1-4aa4-9335-407903167109" providerId="ADAL" clId="{EBE88CFF-879B-4CFC-9460-017E387EAB17}" dt="2019-09-09T09:30:51.898" v="4" actId="207"/>
          <ac:spMkLst>
            <pc:docMk/>
            <pc:sldMk cId="0" sldId="399"/>
            <ac:spMk id="23555" creationId="{C8B6B865-F6A5-421B-83A3-92C19C3599B0}"/>
          </ac:spMkLst>
        </pc:spChg>
      </pc:sldChg>
      <pc:sldChg chg="modSp">
        <pc:chgData name="Sara Zarazaga Navarro" userId="3d120633-b5e1-4aa4-9335-407903167109" providerId="ADAL" clId="{EBE88CFF-879B-4CFC-9460-017E387EAB17}" dt="2019-09-09T09:30:47.925" v="3" actId="207"/>
        <pc:sldMkLst>
          <pc:docMk/>
          <pc:sldMk cId="0" sldId="400"/>
        </pc:sldMkLst>
        <pc:spChg chg="mod">
          <ac:chgData name="Sara Zarazaga Navarro" userId="3d120633-b5e1-4aa4-9335-407903167109" providerId="ADAL" clId="{EBE88CFF-879B-4CFC-9460-017E387EAB17}" dt="2019-09-09T09:30:47.925" v="3" actId="207"/>
          <ac:spMkLst>
            <pc:docMk/>
            <pc:sldMk cId="0" sldId="400"/>
            <ac:spMk id="21507" creationId="{D2C5EA4D-47E8-43B1-AA07-FC1C9949C32E}"/>
          </ac:spMkLst>
        </pc:spChg>
      </pc:sldChg>
      <pc:sldChg chg="modSp">
        <pc:chgData name="Sara Zarazaga Navarro" userId="3d120633-b5e1-4aa4-9335-407903167109" providerId="ADAL" clId="{EBE88CFF-879B-4CFC-9460-017E387EAB17}" dt="2019-09-09T09:31:02.069" v="6" actId="207"/>
        <pc:sldMkLst>
          <pc:docMk/>
          <pc:sldMk cId="0" sldId="402"/>
        </pc:sldMkLst>
        <pc:spChg chg="mod">
          <ac:chgData name="Sara Zarazaga Navarro" userId="3d120633-b5e1-4aa4-9335-407903167109" providerId="ADAL" clId="{EBE88CFF-879B-4CFC-9460-017E387EAB17}" dt="2019-09-09T09:31:02.069" v="6" actId="207"/>
          <ac:spMkLst>
            <pc:docMk/>
            <pc:sldMk cId="0" sldId="402"/>
            <ac:spMk id="27651" creationId="{5EAC5C11-10E2-4B34-A385-DB44E6F16E03}"/>
          </ac:spMkLst>
        </pc:spChg>
        <pc:spChg chg="mod">
          <ac:chgData name="Sara Zarazaga Navarro" userId="3d120633-b5e1-4aa4-9335-407903167109" providerId="ADAL" clId="{EBE88CFF-879B-4CFC-9460-017E387EAB17}" dt="2019-09-09T09:31:02.069" v="6" actId="207"/>
          <ac:spMkLst>
            <pc:docMk/>
            <pc:sldMk cId="0" sldId="402"/>
            <ac:spMk id="27653" creationId="{678724DA-CD7D-44A7-BEB3-1B0B4D5041C6}"/>
          </ac:spMkLst>
        </pc:spChg>
      </pc:sldChg>
      <pc:sldChg chg="delSp">
        <pc:chgData name="Sara Zarazaga Navarro" userId="3d120633-b5e1-4aa4-9335-407903167109" providerId="ADAL" clId="{EBE88CFF-879B-4CFC-9460-017E387EAB17}" dt="2019-09-09T09:33:05.660" v="13" actId="478"/>
        <pc:sldMkLst>
          <pc:docMk/>
          <pc:sldMk cId="0" sldId="403"/>
        </pc:sldMkLst>
        <pc:spChg chg="del">
          <ac:chgData name="Sara Zarazaga Navarro" userId="3d120633-b5e1-4aa4-9335-407903167109" providerId="ADAL" clId="{EBE88CFF-879B-4CFC-9460-017E387EAB17}" dt="2019-09-09T09:33:05.660" v="13" actId="478"/>
          <ac:spMkLst>
            <pc:docMk/>
            <pc:sldMk cId="0" sldId="403"/>
            <ac:spMk id="29" creationId="{F3AA8D15-AF1B-440F-BBF4-9A2771AF7A0A}"/>
          </ac:spMkLst>
        </pc:spChg>
        <pc:spChg chg="del">
          <ac:chgData name="Sara Zarazaga Navarro" userId="3d120633-b5e1-4aa4-9335-407903167109" providerId="ADAL" clId="{EBE88CFF-879B-4CFC-9460-017E387EAB17}" dt="2019-09-09T09:33:05.660" v="13" actId="478"/>
          <ac:spMkLst>
            <pc:docMk/>
            <pc:sldMk cId="0" sldId="403"/>
            <ac:spMk id="30" creationId="{6DB7E93D-F3C6-45DE-93D4-C06FCA6DD2A0}"/>
          </ac:spMkLst>
        </pc:spChg>
        <pc:spChg chg="del">
          <ac:chgData name="Sara Zarazaga Navarro" userId="3d120633-b5e1-4aa4-9335-407903167109" providerId="ADAL" clId="{EBE88CFF-879B-4CFC-9460-017E387EAB17}" dt="2019-09-09T09:33:05.660" v="13" actId="478"/>
          <ac:spMkLst>
            <pc:docMk/>
            <pc:sldMk cId="0" sldId="403"/>
            <ac:spMk id="31" creationId="{AB2F4820-E64E-4D66-94AA-A061B87A6838}"/>
          </ac:spMkLst>
        </pc:spChg>
        <pc:spChg chg="del">
          <ac:chgData name="Sara Zarazaga Navarro" userId="3d120633-b5e1-4aa4-9335-407903167109" providerId="ADAL" clId="{EBE88CFF-879B-4CFC-9460-017E387EAB17}" dt="2019-09-09T09:33:05.660" v="13" actId="478"/>
          <ac:spMkLst>
            <pc:docMk/>
            <pc:sldMk cId="0" sldId="403"/>
            <ac:spMk id="32" creationId="{70E8759B-7630-411C-9CFF-227DC2B6FDEF}"/>
          </ac:spMkLst>
        </pc:spChg>
        <pc:spChg chg="del">
          <ac:chgData name="Sara Zarazaga Navarro" userId="3d120633-b5e1-4aa4-9335-407903167109" providerId="ADAL" clId="{EBE88CFF-879B-4CFC-9460-017E387EAB17}" dt="2019-09-09T09:33:05.660" v="13" actId="478"/>
          <ac:spMkLst>
            <pc:docMk/>
            <pc:sldMk cId="0" sldId="403"/>
            <ac:spMk id="33" creationId="{4C3AA58D-F86D-4542-88E9-6050A7DED0A7}"/>
          </ac:spMkLst>
        </pc:spChg>
        <pc:spChg chg="del">
          <ac:chgData name="Sara Zarazaga Navarro" userId="3d120633-b5e1-4aa4-9335-407903167109" providerId="ADAL" clId="{EBE88CFF-879B-4CFC-9460-017E387EAB17}" dt="2019-09-09T09:33:05.660" v="13" actId="478"/>
          <ac:spMkLst>
            <pc:docMk/>
            <pc:sldMk cId="0" sldId="403"/>
            <ac:spMk id="34" creationId="{4AF141AA-043F-4365-BB93-D988D05DC21D}"/>
          </ac:spMkLst>
        </pc:spChg>
      </pc:sldChg>
      <pc:sldChg chg="modSp">
        <pc:chgData name="Sara Zarazaga Navarro" userId="3d120633-b5e1-4aa4-9335-407903167109" providerId="ADAL" clId="{EBE88CFF-879B-4CFC-9460-017E387EAB17}" dt="2019-09-09T09:33:17.637" v="15" actId="207"/>
        <pc:sldMkLst>
          <pc:docMk/>
          <pc:sldMk cId="0" sldId="404"/>
        </pc:sldMkLst>
        <pc:spChg chg="mod">
          <ac:chgData name="Sara Zarazaga Navarro" userId="3d120633-b5e1-4aa4-9335-407903167109" providerId="ADAL" clId="{EBE88CFF-879B-4CFC-9460-017E387EAB17}" dt="2019-09-09T09:33:12.142" v="14" actId="207"/>
          <ac:spMkLst>
            <pc:docMk/>
            <pc:sldMk cId="0" sldId="404"/>
            <ac:spMk id="41987" creationId="{F980CFED-2980-47B2-8073-5F778F1833B4}"/>
          </ac:spMkLst>
        </pc:spChg>
        <pc:spChg chg="mod">
          <ac:chgData name="Sara Zarazaga Navarro" userId="3d120633-b5e1-4aa4-9335-407903167109" providerId="ADAL" clId="{EBE88CFF-879B-4CFC-9460-017E387EAB17}" dt="2019-09-09T09:33:17.637" v="15" actId="207"/>
          <ac:spMkLst>
            <pc:docMk/>
            <pc:sldMk cId="0" sldId="404"/>
            <ac:spMk id="41989" creationId="{3BE4C2B3-FC7E-47ED-B7EF-24472D5D8924}"/>
          </ac:spMkLst>
        </pc:spChg>
        <pc:spChg chg="mod">
          <ac:chgData name="Sara Zarazaga Navarro" userId="3d120633-b5e1-4aa4-9335-407903167109" providerId="ADAL" clId="{EBE88CFF-879B-4CFC-9460-017E387EAB17}" dt="2019-09-09T09:33:17.637" v="15" actId="207"/>
          <ac:spMkLst>
            <pc:docMk/>
            <pc:sldMk cId="0" sldId="404"/>
            <ac:spMk id="41990" creationId="{5DEE1707-1B06-4CB4-8863-54C671D75536}"/>
          </ac:spMkLst>
        </pc:spChg>
        <pc:spChg chg="mod">
          <ac:chgData name="Sara Zarazaga Navarro" userId="3d120633-b5e1-4aa4-9335-407903167109" providerId="ADAL" clId="{EBE88CFF-879B-4CFC-9460-017E387EAB17}" dt="2019-09-09T09:33:17.637" v="15" actId="207"/>
          <ac:spMkLst>
            <pc:docMk/>
            <pc:sldMk cId="0" sldId="404"/>
            <ac:spMk id="41991" creationId="{454368D1-F614-43D0-ABC1-8A31AA796185}"/>
          </ac:spMkLst>
        </pc:spChg>
        <pc:spChg chg="mod">
          <ac:chgData name="Sara Zarazaga Navarro" userId="3d120633-b5e1-4aa4-9335-407903167109" providerId="ADAL" clId="{EBE88CFF-879B-4CFC-9460-017E387EAB17}" dt="2019-09-09T09:33:17.637" v="15" actId="207"/>
          <ac:spMkLst>
            <pc:docMk/>
            <pc:sldMk cId="0" sldId="404"/>
            <ac:spMk id="41992" creationId="{258D2535-F5B1-46F5-8A2B-E7DE9CF60A3A}"/>
          </ac:spMkLst>
        </pc:spChg>
        <pc:spChg chg="mod">
          <ac:chgData name="Sara Zarazaga Navarro" userId="3d120633-b5e1-4aa4-9335-407903167109" providerId="ADAL" clId="{EBE88CFF-879B-4CFC-9460-017E387EAB17}" dt="2019-09-09T09:33:17.637" v="15" actId="207"/>
          <ac:spMkLst>
            <pc:docMk/>
            <pc:sldMk cId="0" sldId="404"/>
            <ac:spMk id="41993" creationId="{73671AE3-61C2-4377-A01C-923C01599F55}"/>
          </ac:spMkLst>
        </pc:spChg>
        <pc:spChg chg="mod">
          <ac:chgData name="Sara Zarazaga Navarro" userId="3d120633-b5e1-4aa4-9335-407903167109" providerId="ADAL" clId="{EBE88CFF-879B-4CFC-9460-017E387EAB17}" dt="2019-09-09T09:33:17.637" v="15" actId="207"/>
          <ac:spMkLst>
            <pc:docMk/>
            <pc:sldMk cId="0" sldId="404"/>
            <ac:spMk id="41995" creationId="{6A19475D-27A8-4ECB-A3E8-FFFF14D5C662}"/>
          </ac:spMkLst>
        </pc:spChg>
      </pc:sldChg>
      <pc:sldChg chg="modSp">
        <pc:chgData name="Sara Zarazaga Navarro" userId="3d120633-b5e1-4aa4-9335-407903167109" providerId="ADAL" clId="{EBE88CFF-879B-4CFC-9460-017E387EAB17}" dt="2019-09-09T09:33:50.910" v="19" actId="207"/>
        <pc:sldMkLst>
          <pc:docMk/>
          <pc:sldMk cId="0" sldId="407"/>
        </pc:sldMkLst>
        <pc:spChg chg="mod">
          <ac:chgData name="Sara Zarazaga Navarro" userId="3d120633-b5e1-4aa4-9335-407903167109" providerId="ADAL" clId="{EBE88CFF-879B-4CFC-9460-017E387EAB17}" dt="2019-09-09T09:33:48.326" v="18" actId="207"/>
          <ac:spMkLst>
            <pc:docMk/>
            <pc:sldMk cId="0" sldId="407"/>
            <ac:spMk id="44035" creationId="{D1B7573F-EE87-40FF-839B-5325281D97BA}"/>
          </ac:spMkLst>
        </pc:spChg>
        <pc:spChg chg="mod">
          <ac:chgData name="Sara Zarazaga Navarro" userId="3d120633-b5e1-4aa4-9335-407903167109" providerId="ADAL" clId="{EBE88CFF-879B-4CFC-9460-017E387EAB17}" dt="2019-09-09T09:33:50.910" v="19" actId="207"/>
          <ac:spMkLst>
            <pc:docMk/>
            <pc:sldMk cId="0" sldId="407"/>
            <ac:spMk id="44038" creationId="{9622F0F5-5093-4891-811B-0E256E86CE2F}"/>
          </ac:spMkLst>
        </pc:spChg>
        <pc:spChg chg="mod">
          <ac:chgData name="Sara Zarazaga Navarro" userId="3d120633-b5e1-4aa4-9335-407903167109" providerId="ADAL" clId="{EBE88CFF-879B-4CFC-9460-017E387EAB17}" dt="2019-09-09T09:33:50.910" v="19" actId="207"/>
          <ac:spMkLst>
            <pc:docMk/>
            <pc:sldMk cId="0" sldId="407"/>
            <ac:spMk id="44039" creationId="{511C2BD4-E308-4152-9BC5-1F76BCA94605}"/>
          </ac:spMkLst>
        </pc:spChg>
      </pc:sldChg>
      <pc:sldChg chg="modSp">
        <pc:chgData name="Sara Zarazaga Navarro" userId="3d120633-b5e1-4aa4-9335-407903167109" providerId="ADAL" clId="{EBE88CFF-879B-4CFC-9460-017E387EAB17}" dt="2019-09-09T09:36:08.081" v="26" actId="207"/>
        <pc:sldMkLst>
          <pc:docMk/>
          <pc:sldMk cId="0" sldId="408"/>
        </pc:sldMkLst>
        <pc:spChg chg="mod">
          <ac:chgData name="Sara Zarazaga Navarro" userId="3d120633-b5e1-4aa4-9335-407903167109" providerId="ADAL" clId="{EBE88CFF-879B-4CFC-9460-017E387EAB17}" dt="2019-09-09T09:36:08.081" v="26" actId="207"/>
          <ac:spMkLst>
            <pc:docMk/>
            <pc:sldMk cId="0" sldId="408"/>
            <ac:spMk id="52227" creationId="{CE1DC879-BC4C-4207-8BBF-FB3DC9630294}"/>
          </ac:spMkLst>
        </pc:spChg>
        <pc:spChg chg="mod">
          <ac:chgData name="Sara Zarazaga Navarro" userId="3d120633-b5e1-4aa4-9335-407903167109" providerId="ADAL" clId="{EBE88CFF-879B-4CFC-9460-017E387EAB17}" dt="2019-09-09T09:36:08.081" v="26" actId="207"/>
          <ac:spMkLst>
            <pc:docMk/>
            <pc:sldMk cId="0" sldId="408"/>
            <ac:spMk id="52229" creationId="{876E3450-E639-4368-9FE5-C063365E0AD4}"/>
          </ac:spMkLst>
        </pc:spChg>
        <pc:spChg chg="mod">
          <ac:chgData name="Sara Zarazaga Navarro" userId="3d120633-b5e1-4aa4-9335-407903167109" providerId="ADAL" clId="{EBE88CFF-879B-4CFC-9460-017E387EAB17}" dt="2019-09-09T09:36:08.081" v="26" actId="207"/>
          <ac:spMkLst>
            <pc:docMk/>
            <pc:sldMk cId="0" sldId="408"/>
            <ac:spMk id="52233" creationId="{3C364A02-701C-4455-A7E7-FFE7CDD4CE58}"/>
          </ac:spMkLst>
        </pc:spChg>
      </pc:sldChg>
      <pc:sldChg chg="modSp">
        <pc:chgData name="Sara Zarazaga Navarro" userId="3d120633-b5e1-4aa4-9335-407903167109" providerId="ADAL" clId="{EBE88CFF-879B-4CFC-9460-017E387EAB17}" dt="2019-09-09T09:36:22.713" v="30" actId="207"/>
        <pc:sldMkLst>
          <pc:docMk/>
          <pc:sldMk cId="0" sldId="410"/>
        </pc:sldMkLst>
        <pc:spChg chg="mod">
          <ac:chgData name="Sara Zarazaga Navarro" userId="3d120633-b5e1-4aa4-9335-407903167109" providerId="ADAL" clId="{EBE88CFF-879B-4CFC-9460-017E387EAB17}" dt="2019-09-09T09:36:18.694" v="29" actId="207"/>
          <ac:spMkLst>
            <pc:docMk/>
            <pc:sldMk cId="0" sldId="410"/>
            <ac:spMk id="56323" creationId="{91D2D4E7-85BA-4144-98B8-97A6A0DB72DF}"/>
          </ac:spMkLst>
        </pc:spChg>
        <pc:spChg chg="mod">
          <ac:chgData name="Sara Zarazaga Navarro" userId="3d120633-b5e1-4aa4-9335-407903167109" providerId="ADAL" clId="{EBE88CFF-879B-4CFC-9460-017E387EAB17}" dt="2019-09-09T09:36:22.713" v="30" actId="207"/>
          <ac:spMkLst>
            <pc:docMk/>
            <pc:sldMk cId="0" sldId="410"/>
            <ac:spMk id="56324" creationId="{41A128CB-D5C2-4840-BAA9-C7AA11966B06}"/>
          </ac:spMkLst>
        </pc:spChg>
      </pc:sldChg>
      <pc:sldChg chg="modSp">
        <pc:chgData name="Sara Zarazaga Navarro" userId="3d120633-b5e1-4aa4-9335-407903167109" providerId="ADAL" clId="{EBE88CFF-879B-4CFC-9460-017E387EAB17}" dt="2019-09-09T09:37:09.198" v="41" actId="207"/>
        <pc:sldMkLst>
          <pc:docMk/>
          <pc:sldMk cId="0" sldId="411"/>
        </pc:sldMkLst>
        <pc:spChg chg="mod">
          <ac:chgData name="Sara Zarazaga Navarro" userId="3d120633-b5e1-4aa4-9335-407903167109" providerId="ADAL" clId="{EBE88CFF-879B-4CFC-9460-017E387EAB17}" dt="2019-09-09T09:37:09.198" v="41" actId="207"/>
          <ac:spMkLst>
            <pc:docMk/>
            <pc:sldMk cId="0" sldId="411"/>
            <ac:spMk id="66591" creationId="{D2D67658-049E-4248-BF0A-471313A38ADE}"/>
          </ac:spMkLst>
        </pc:spChg>
      </pc:sldChg>
      <pc:sldChg chg="modSp">
        <pc:chgData name="Sara Zarazaga Navarro" userId="3d120633-b5e1-4aa4-9335-407903167109" providerId="ADAL" clId="{EBE88CFF-879B-4CFC-9460-017E387EAB17}" dt="2019-09-09T09:42:25.928" v="42" actId="207"/>
        <pc:sldMkLst>
          <pc:docMk/>
          <pc:sldMk cId="0" sldId="412"/>
        </pc:sldMkLst>
        <pc:spChg chg="mod">
          <ac:chgData name="Sara Zarazaga Navarro" userId="3d120633-b5e1-4aa4-9335-407903167109" providerId="ADAL" clId="{EBE88CFF-879B-4CFC-9460-017E387EAB17}" dt="2019-09-09T09:42:25.928" v="42" actId="207"/>
          <ac:spMkLst>
            <pc:docMk/>
            <pc:sldMk cId="0" sldId="412"/>
            <ac:spMk id="68611" creationId="{749B1F2F-6178-459A-8E93-549AAC11F352}"/>
          </ac:spMkLst>
        </pc:spChg>
      </pc:sldChg>
      <pc:sldChg chg="modSp">
        <pc:chgData name="Sara Zarazaga Navarro" userId="3d120633-b5e1-4aa4-9335-407903167109" providerId="ADAL" clId="{EBE88CFF-879B-4CFC-9460-017E387EAB17}" dt="2019-09-09T09:31:06.771" v="7" actId="207"/>
        <pc:sldMkLst>
          <pc:docMk/>
          <pc:sldMk cId="0" sldId="414"/>
        </pc:sldMkLst>
        <pc:spChg chg="mod">
          <ac:chgData name="Sara Zarazaga Navarro" userId="3d120633-b5e1-4aa4-9335-407903167109" providerId="ADAL" clId="{EBE88CFF-879B-4CFC-9460-017E387EAB17}" dt="2019-09-09T09:31:06.771" v="7" actId="207"/>
          <ac:spMkLst>
            <pc:docMk/>
            <pc:sldMk cId="0" sldId="414"/>
            <ac:spMk id="29699" creationId="{8555FF90-2DD7-436E-A665-23CA7E25DA26}"/>
          </ac:spMkLst>
        </pc:spChg>
      </pc:sldChg>
      <pc:sldChg chg="modSp">
        <pc:chgData name="Sara Zarazaga Navarro" userId="3d120633-b5e1-4aa4-9335-407903167109" providerId="ADAL" clId="{EBE88CFF-879B-4CFC-9460-017E387EAB17}" dt="2019-09-09T09:31:23.340" v="10" actId="207"/>
        <pc:sldMkLst>
          <pc:docMk/>
          <pc:sldMk cId="0" sldId="415"/>
        </pc:sldMkLst>
        <pc:spChg chg="mod">
          <ac:chgData name="Sara Zarazaga Navarro" userId="3d120633-b5e1-4aa4-9335-407903167109" providerId="ADAL" clId="{EBE88CFF-879B-4CFC-9460-017E387EAB17}" dt="2019-09-09T09:31:23.340" v="10" actId="207"/>
          <ac:spMkLst>
            <pc:docMk/>
            <pc:sldMk cId="0" sldId="415"/>
            <ac:spMk id="35843" creationId="{9DCBD821-5B60-45A1-B300-D4BBEEBE12B4}"/>
          </ac:spMkLst>
        </pc:spChg>
      </pc:sldChg>
      <pc:sldChg chg="modSp">
        <pc:chgData name="Sara Zarazaga Navarro" userId="3d120633-b5e1-4aa4-9335-407903167109" providerId="ADAL" clId="{EBE88CFF-879B-4CFC-9460-017E387EAB17}" dt="2019-09-09T09:31:32.448" v="12" actId="207"/>
        <pc:sldMkLst>
          <pc:docMk/>
          <pc:sldMk cId="0" sldId="416"/>
        </pc:sldMkLst>
        <pc:spChg chg="mod">
          <ac:chgData name="Sara Zarazaga Navarro" userId="3d120633-b5e1-4aa4-9335-407903167109" providerId="ADAL" clId="{EBE88CFF-879B-4CFC-9460-017E387EAB17}" dt="2019-09-09T09:31:28.562" v="11" actId="207"/>
          <ac:spMkLst>
            <pc:docMk/>
            <pc:sldMk cId="0" sldId="416"/>
            <ac:spMk id="37891" creationId="{03D8AA9B-46BD-4CC8-8F8A-C68098728753}"/>
          </ac:spMkLst>
        </pc:spChg>
        <pc:spChg chg="mod">
          <ac:chgData name="Sara Zarazaga Navarro" userId="3d120633-b5e1-4aa4-9335-407903167109" providerId="ADAL" clId="{EBE88CFF-879B-4CFC-9460-017E387EAB17}" dt="2019-09-09T09:31:28.562" v="11" actId="207"/>
          <ac:spMkLst>
            <pc:docMk/>
            <pc:sldMk cId="0" sldId="416"/>
            <ac:spMk id="37892" creationId="{5B083D77-4FC5-44DA-B568-685D7A82365C}"/>
          </ac:spMkLst>
        </pc:spChg>
        <pc:spChg chg="mod">
          <ac:chgData name="Sara Zarazaga Navarro" userId="3d120633-b5e1-4aa4-9335-407903167109" providerId="ADAL" clId="{EBE88CFF-879B-4CFC-9460-017E387EAB17}" dt="2019-09-09T09:31:32.448" v="12" actId="207"/>
          <ac:spMkLst>
            <pc:docMk/>
            <pc:sldMk cId="0" sldId="416"/>
            <ac:spMk id="37893" creationId="{72A4C965-5673-44B9-B4D3-4D5494D5E7FB}"/>
          </ac:spMkLst>
        </pc:spChg>
      </pc:sldChg>
      <pc:sldChg chg="modSp">
        <pc:chgData name="Sara Zarazaga Navarro" userId="3d120633-b5e1-4aa4-9335-407903167109" providerId="ADAL" clId="{EBE88CFF-879B-4CFC-9460-017E387EAB17}" dt="2019-09-09T09:31:11.984" v="8" actId="207"/>
        <pc:sldMkLst>
          <pc:docMk/>
          <pc:sldMk cId="0" sldId="417"/>
        </pc:sldMkLst>
        <pc:spChg chg="mod">
          <ac:chgData name="Sara Zarazaga Navarro" userId="3d120633-b5e1-4aa4-9335-407903167109" providerId="ADAL" clId="{EBE88CFF-879B-4CFC-9460-017E387EAB17}" dt="2019-09-09T09:31:11.984" v="8" actId="207"/>
          <ac:spMkLst>
            <pc:docMk/>
            <pc:sldMk cId="0" sldId="417"/>
            <ac:spMk id="16387" creationId="{696C2694-4CB0-432E-B5AF-EB61BE9BCBC6}"/>
          </ac:spMkLst>
        </pc:spChg>
      </pc:sldChg>
      <pc:sldChg chg="modSp">
        <pc:chgData name="Sara Zarazaga Navarro" userId="3d120633-b5e1-4aa4-9335-407903167109" providerId="ADAL" clId="{EBE88CFF-879B-4CFC-9460-017E387EAB17}" dt="2019-09-09T09:33:59.298" v="21" actId="207"/>
        <pc:sldMkLst>
          <pc:docMk/>
          <pc:sldMk cId="0" sldId="418"/>
        </pc:sldMkLst>
        <pc:spChg chg="mod">
          <ac:chgData name="Sara Zarazaga Navarro" userId="3d120633-b5e1-4aa4-9335-407903167109" providerId="ADAL" clId="{EBE88CFF-879B-4CFC-9460-017E387EAB17}" dt="2019-09-09T09:33:57.056" v="20" actId="207"/>
          <ac:spMkLst>
            <pc:docMk/>
            <pc:sldMk cId="0" sldId="418"/>
            <ac:spMk id="11" creationId="{02E43865-790E-4E66-A7EF-2CED4570889A}"/>
          </ac:spMkLst>
        </pc:spChg>
        <pc:spChg chg="mod">
          <ac:chgData name="Sara Zarazaga Navarro" userId="3d120633-b5e1-4aa4-9335-407903167109" providerId="ADAL" clId="{EBE88CFF-879B-4CFC-9460-017E387EAB17}" dt="2019-09-09T09:33:59.298" v="21" actId="207"/>
          <ac:spMkLst>
            <pc:docMk/>
            <pc:sldMk cId="0" sldId="418"/>
            <ac:spMk id="46086" creationId="{BC86BD70-5955-4506-A2C0-697209A902D6}"/>
          </ac:spMkLst>
        </pc:spChg>
      </pc:sldChg>
      <pc:sldChg chg="modSp">
        <pc:chgData name="Sara Zarazaga Navarro" userId="3d120633-b5e1-4aa4-9335-407903167109" providerId="ADAL" clId="{EBE88CFF-879B-4CFC-9460-017E387EAB17}" dt="2019-09-09T09:34:08.787" v="23" actId="207"/>
        <pc:sldMkLst>
          <pc:docMk/>
          <pc:sldMk cId="0" sldId="419"/>
        </pc:sldMkLst>
        <pc:spChg chg="mod">
          <ac:chgData name="Sara Zarazaga Navarro" userId="3d120633-b5e1-4aa4-9335-407903167109" providerId="ADAL" clId="{EBE88CFF-879B-4CFC-9460-017E387EAB17}" dt="2019-09-09T09:34:06.082" v="22" actId="207"/>
          <ac:spMkLst>
            <pc:docMk/>
            <pc:sldMk cId="0" sldId="419"/>
            <ac:spMk id="48131" creationId="{EB69C6EF-19FE-4376-9FEB-C2F63D39D7F8}"/>
          </ac:spMkLst>
        </pc:spChg>
        <pc:spChg chg="mod">
          <ac:chgData name="Sara Zarazaga Navarro" userId="3d120633-b5e1-4aa4-9335-407903167109" providerId="ADAL" clId="{EBE88CFF-879B-4CFC-9460-017E387EAB17}" dt="2019-09-09T09:34:08.787" v="23" actId="207"/>
          <ac:spMkLst>
            <pc:docMk/>
            <pc:sldMk cId="0" sldId="419"/>
            <ac:spMk id="48133" creationId="{B73E73EA-2A92-4079-8FCE-1123A428CEF9}"/>
          </ac:spMkLst>
        </pc:spChg>
        <pc:spChg chg="mod">
          <ac:chgData name="Sara Zarazaga Navarro" userId="3d120633-b5e1-4aa4-9335-407903167109" providerId="ADAL" clId="{EBE88CFF-879B-4CFC-9460-017E387EAB17}" dt="2019-09-09T09:34:08.787" v="23" actId="207"/>
          <ac:spMkLst>
            <pc:docMk/>
            <pc:sldMk cId="0" sldId="419"/>
            <ac:spMk id="48135" creationId="{AF23EF7F-EC54-4E51-A17A-C5397B4BFA5E}"/>
          </ac:spMkLst>
        </pc:spChg>
      </pc:sldChg>
      <pc:sldChg chg="modSp">
        <pc:chgData name="Sara Zarazaga Navarro" userId="3d120633-b5e1-4aa4-9335-407903167109" providerId="ADAL" clId="{EBE88CFF-879B-4CFC-9460-017E387EAB17}" dt="2019-09-09T09:36:02.809" v="25" actId="207"/>
        <pc:sldMkLst>
          <pc:docMk/>
          <pc:sldMk cId="0" sldId="420"/>
        </pc:sldMkLst>
        <pc:spChg chg="mod">
          <ac:chgData name="Sara Zarazaga Navarro" userId="3d120633-b5e1-4aa4-9335-407903167109" providerId="ADAL" clId="{EBE88CFF-879B-4CFC-9460-017E387EAB17}" dt="2019-09-09T09:36:00.336" v="24" actId="207"/>
          <ac:spMkLst>
            <pc:docMk/>
            <pc:sldMk cId="0" sldId="420"/>
            <ac:spMk id="10" creationId="{7F033BBB-1DF4-4989-AA02-64771A1CAF51}"/>
          </ac:spMkLst>
        </pc:spChg>
        <pc:spChg chg="mod">
          <ac:chgData name="Sara Zarazaga Navarro" userId="3d120633-b5e1-4aa4-9335-407903167109" providerId="ADAL" clId="{EBE88CFF-879B-4CFC-9460-017E387EAB17}" dt="2019-09-09T09:36:02.809" v="25" actId="207"/>
          <ac:spMkLst>
            <pc:docMk/>
            <pc:sldMk cId="0" sldId="420"/>
            <ac:spMk id="50181" creationId="{EC22531D-7D2C-49A7-934A-0D9C4DCFD1E7}"/>
          </ac:spMkLst>
        </pc:spChg>
        <pc:spChg chg="mod">
          <ac:chgData name="Sara Zarazaga Navarro" userId="3d120633-b5e1-4aa4-9335-407903167109" providerId="ADAL" clId="{EBE88CFF-879B-4CFC-9460-017E387EAB17}" dt="2019-09-09T09:36:02.809" v="25" actId="207"/>
          <ac:spMkLst>
            <pc:docMk/>
            <pc:sldMk cId="0" sldId="420"/>
            <ac:spMk id="50183" creationId="{0C5FE155-D97E-4251-AC86-4FF73A459785}"/>
          </ac:spMkLst>
        </pc:spChg>
      </pc:sldChg>
      <pc:sldChg chg="modSp">
        <pc:chgData name="Sara Zarazaga Navarro" userId="3d120633-b5e1-4aa4-9335-407903167109" providerId="ADAL" clId="{EBE88CFF-879B-4CFC-9460-017E387EAB17}" dt="2019-09-09T09:36:15.097" v="28" actId="207"/>
        <pc:sldMkLst>
          <pc:docMk/>
          <pc:sldMk cId="0" sldId="421"/>
        </pc:sldMkLst>
        <pc:spChg chg="mod">
          <ac:chgData name="Sara Zarazaga Navarro" userId="3d120633-b5e1-4aa4-9335-407903167109" providerId="ADAL" clId="{EBE88CFF-879B-4CFC-9460-017E387EAB17}" dt="2019-09-09T09:36:11.889" v="27" actId="207"/>
          <ac:spMkLst>
            <pc:docMk/>
            <pc:sldMk cId="0" sldId="421"/>
            <ac:spMk id="10" creationId="{93815C6A-2DB9-4324-9492-90106C5F8F61}"/>
          </ac:spMkLst>
        </pc:spChg>
        <pc:spChg chg="mod">
          <ac:chgData name="Sara Zarazaga Navarro" userId="3d120633-b5e1-4aa4-9335-407903167109" providerId="ADAL" clId="{EBE88CFF-879B-4CFC-9460-017E387EAB17}" dt="2019-09-09T09:36:15.097" v="28" actId="207"/>
          <ac:spMkLst>
            <pc:docMk/>
            <pc:sldMk cId="0" sldId="421"/>
            <ac:spMk id="54279" creationId="{34B3AD32-9F03-467C-A622-6166BB27D9B4}"/>
          </ac:spMkLst>
        </pc:spChg>
        <pc:spChg chg="mod">
          <ac:chgData name="Sara Zarazaga Navarro" userId="3d120633-b5e1-4aa4-9335-407903167109" providerId="ADAL" clId="{EBE88CFF-879B-4CFC-9460-017E387EAB17}" dt="2019-09-09T09:36:15.097" v="28" actId="207"/>
          <ac:spMkLst>
            <pc:docMk/>
            <pc:sldMk cId="0" sldId="421"/>
            <ac:spMk id="54280" creationId="{E9A62AAE-805E-49D5-83E8-B3B586527EE5}"/>
          </ac:spMkLst>
        </pc:spChg>
      </pc:sldChg>
      <pc:sldChg chg="modSp">
        <pc:chgData name="Sara Zarazaga Navarro" userId="3d120633-b5e1-4aa4-9335-407903167109" providerId="ADAL" clId="{EBE88CFF-879B-4CFC-9460-017E387EAB17}" dt="2019-09-09T09:36:31.195" v="32" actId="207"/>
        <pc:sldMkLst>
          <pc:docMk/>
          <pc:sldMk cId="0" sldId="422"/>
        </pc:sldMkLst>
        <pc:spChg chg="mod">
          <ac:chgData name="Sara Zarazaga Navarro" userId="3d120633-b5e1-4aa4-9335-407903167109" providerId="ADAL" clId="{EBE88CFF-879B-4CFC-9460-017E387EAB17}" dt="2019-09-09T09:36:31.195" v="32" actId="207"/>
          <ac:spMkLst>
            <pc:docMk/>
            <pc:sldMk cId="0" sldId="422"/>
            <ac:spMk id="58371" creationId="{D2ADBD7F-E11E-489D-9B48-126C9784B1C6}"/>
          </ac:spMkLst>
        </pc:spChg>
        <pc:spChg chg="mod">
          <ac:chgData name="Sara Zarazaga Navarro" userId="3d120633-b5e1-4aa4-9335-407903167109" providerId="ADAL" clId="{EBE88CFF-879B-4CFC-9460-017E387EAB17}" dt="2019-09-09T09:36:26.413" v="31" actId="207"/>
          <ac:spMkLst>
            <pc:docMk/>
            <pc:sldMk cId="0" sldId="422"/>
            <ac:spMk id="58372" creationId="{95D82E77-4B50-42A9-A8D6-211C9168441D}"/>
          </ac:spMkLst>
        </pc:spChg>
      </pc:sldChg>
      <pc:sldChg chg="modSp">
        <pc:chgData name="Sara Zarazaga Navarro" userId="3d120633-b5e1-4aa4-9335-407903167109" providerId="ADAL" clId="{EBE88CFF-879B-4CFC-9460-017E387EAB17}" dt="2019-09-09T09:36:46.946" v="36" actId="207"/>
        <pc:sldMkLst>
          <pc:docMk/>
          <pc:sldMk cId="0" sldId="423"/>
        </pc:sldMkLst>
        <pc:spChg chg="mod">
          <ac:chgData name="Sara Zarazaga Navarro" userId="3d120633-b5e1-4aa4-9335-407903167109" providerId="ADAL" clId="{EBE88CFF-879B-4CFC-9460-017E387EAB17}" dt="2019-09-09T09:36:46.946" v="36" actId="207"/>
          <ac:spMkLst>
            <pc:docMk/>
            <pc:sldMk cId="0" sldId="423"/>
            <ac:spMk id="60423" creationId="{352FB3AE-A2A7-450B-92A7-32EEDE0414C2}"/>
          </ac:spMkLst>
        </pc:spChg>
        <pc:spChg chg="mod">
          <ac:chgData name="Sara Zarazaga Navarro" userId="3d120633-b5e1-4aa4-9335-407903167109" providerId="ADAL" clId="{EBE88CFF-879B-4CFC-9460-017E387EAB17}" dt="2019-09-09T09:36:34.541" v="33" actId="207"/>
          <ac:spMkLst>
            <pc:docMk/>
            <pc:sldMk cId="0" sldId="423"/>
            <ac:spMk id="60424" creationId="{FE01DC87-4E3C-4A8A-B538-65D64C3A4AF8}"/>
          </ac:spMkLst>
        </pc:spChg>
      </pc:sldChg>
      <pc:sldChg chg="modSp">
        <pc:chgData name="Sara Zarazaga Navarro" userId="3d120633-b5e1-4aa4-9335-407903167109" providerId="ADAL" clId="{EBE88CFF-879B-4CFC-9460-017E387EAB17}" dt="2019-09-09T09:36:53.684" v="38" actId="207"/>
        <pc:sldMkLst>
          <pc:docMk/>
          <pc:sldMk cId="0" sldId="424"/>
        </pc:sldMkLst>
        <pc:spChg chg="mod">
          <ac:chgData name="Sara Zarazaga Navarro" userId="3d120633-b5e1-4aa4-9335-407903167109" providerId="ADAL" clId="{EBE88CFF-879B-4CFC-9460-017E387EAB17}" dt="2019-09-09T09:36:53.684" v="38" actId="207"/>
          <ac:spMkLst>
            <pc:docMk/>
            <pc:sldMk cId="0" sldId="424"/>
            <ac:spMk id="62467" creationId="{6DACE5BE-766D-40F5-B1A0-A76640B78806}"/>
          </ac:spMkLst>
        </pc:spChg>
        <pc:spChg chg="mod">
          <ac:chgData name="Sara Zarazaga Navarro" userId="3d120633-b5e1-4aa4-9335-407903167109" providerId="ADAL" clId="{EBE88CFF-879B-4CFC-9460-017E387EAB17}" dt="2019-09-09T09:36:50.439" v="37" actId="207"/>
          <ac:spMkLst>
            <pc:docMk/>
            <pc:sldMk cId="0" sldId="424"/>
            <ac:spMk id="62468" creationId="{359CA6AA-C050-4A84-94E2-B5CB4069FDE9}"/>
          </ac:spMkLst>
        </pc:spChg>
      </pc:sldChg>
      <pc:sldChg chg="modSp">
        <pc:chgData name="Sara Zarazaga Navarro" userId="3d120633-b5e1-4aa4-9335-407903167109" providerId="ADAL" clId="{EBE88CFF-879B-4CFC-9460-017E387EAB17}" dt="2019-09-09T09:37:03.745" v="40" actId="207"/>
        <pc:sldMkLst>
          <pc:docMk/>
          <pc:sldMk cId="0" sldId="425"/>
        </pc:sldMkLst>
        <pc:spChg chg="mod">
          <ac:chgData name="Sara Zarazaga Navarro" userId="3d120633-b5e1-4aa4-9335-407903167109" providerId="ADAL" clId="{EBE88CFF-879B-4CFC-9460-017E387EAB17}" dt="2019-09-09T09:37:03.745" v="40" actId="207"/>
          <ac:spMkLst>
            <pc:docMk/>
            <pc:sldMk cId="0" sldId="425"/>
            <ac:spMk id="64515" creationId="{C370C27D-16AE-443A-AE38-CEB85A5DC165}"/>
          </ac:spMkLst>
        </pc:spChg>
        <pc:spChg chg="mod">
          <ac:chgData name="Sara Zarazaga Navarro" userId="3d120633-b5e1-4aa4-9335-407903167109" providerId="ADAL" clId="{EBE88CFF-879B-4CFC-9460-017E387EAB17}" dt="2019-09-09T09:37:00.591" v="39" actId="207"/>
          <ac:spMkLst>
            <pc:docMk/>
            <pc:sldMk cId="0" sldId="425"/>
            <ac:spMk id="64523" creationId="{649F1F70-A658-4609-A380-D0AA63D24B97}"/>
          </ac:spMkLst>
        </pc:spChg>
      </pc:sldChg>
      <pc:sldChg chg="modSp">
        <pc:chgData name="Sara Zarazaga Navarro" userId="3d120633-b5e1-4aa4-9335-407903167109" providerId="ADAL" clId="{EBE88CFF-879B-4CFC-9460-017E387EAB17}" dt="2019-09-09T09:42:30.723" v="43" actId="207"/>
        <pc:sldMkLst>
          <pc:docMk/>
          <pc:sldMk cId="0" sldId="426"/>
        </pc:sldMkLst>
        <pc:spChg chg="mod">
          <ac:chgData name="Sara Zarazaga Navarro" userId="3d120633-b5e1-4aa4-9335-407903167109" providerId="ADAL" clId="{EBE88CFF-879B-4CFC-9460-017E387EAB17}" dt="2019-09-09T09:42:30.723" v="43" actId="207"/>
          <ac:spMkLst>
            <pc:docMk/>
            <pc:sldMk cId="0" sldId="426"/>
            <ac:spMk id="70663" creationId="{420EC90D-C32D-4791-BE07-580CF727D804}"/>
          </ac:spMkLst>
        </pc:spChg>
      </pc:sldChg>
      <pc:sldChg chg="modSp">
        <pc:chgData name="Sara Zarazaga Navarro" userId="3d120633-b5e1-4aa4-9335-407903167109" providerId="ADAL" clId="{EBE88CFF-879B-4CFC-9460-017E387EAB17}" dt="2019-09-09T09:42:40.525" v="45" actId="207"/>
        <pc:sldMkLst>
          <pc:docMk/>
          <pc:sldMk cId="0" sldId="430"/>
        </pc:sldMkLst>
        <pc:spChg chg="mod">
          <ac:chgData name="Sara Zarazaga Navarro" userId="3d120633-b5e1-4aa4-9335-407903167109" providerId="ADAL" clId="{EBE88CFF-879B-4CFC-9460-017E387EAB17}" dt="2019-09-09T09:42:40.525" v="45" actId="207"/>
          <ac:spMkLst>
            <pc:docMk/>
            <pc:sldMk cId="0" sldId="430"/>
            <ac:spMk id="74755" creationId="{A08665B7-5154-4091-9043-2EF7841CA920}"/>
          </ac:spMkLst>
        </pc:spChg>
      </pc:sldChg>
      <pc:sldChg chg="modSp">
        <pc:chgData name="Sara Zarazaga Navarro" userId="3d120633-b5e1-4aa4-9335-407903167109" providerId="ADAL" clId="{EBE88CFF-879B-4CFC-9460-017E387EAB17}" dt="2019-09-09T09:45:59.264" v="48" actId="207"/>
        <pc:sldMkLst>
          <pc:docMk/>
          <pc:sldMk cId="0" sldId="431"/>
        </pc:sldMkLst>
        <pc:spChg chg="mod">
          <ac:chgData name="Sara Zarazaga Navarro" userId="3d120633-b5e1-4aa4-9335-407903167109" providerId="ADAL" clId="{EBE88CFF-879B-4CFC-9460-017E387EAB17}" dt="2019-09-09T09:45:59.264" v="48" actId="207"/>
          <ac:spMkLst>
            <pc:docMk/>
            <pc:sldMk cId="0" sldId="431"/>
            <ac:spMk id="40966" creationId="{7224CF71-D7DE-415E-B92A-5ECA403E4BCD}"/>
          </ac:spMkLst>
        </pc:spChg>
        <pc:spChg chg="mod">
          <ac:chgData name="Sara Zarazaga Navarro" userId="3d120633-b5e1-4aa4-9335-407903167109" providerId="ADAL" clId="{EBE88CFF-879B-4CFC-9460-017E387EAB17}" dt="2019-09-09T09:45:54.773" v="47" actId="207"/>
          <ac:spMkLst>
            <pc:docMk/>
            <pc:sldMk cId="0" sldId="431"/>
            <ac:spMk id="76803" creationId="{3F121A0C-6718-4F7E-B903-4FA0D3767E5E}"/>
          </ac:spMkLst>
        </pc:spChg>
        <pc:spChg chg="mod">
          <ac:chgData name="Sara Zarazaga Navarro" userId="3d120633-b5e1-4aa4-9335-407903167109" providerId="ADAL" clId="{EBE88CFF-879B-4CFC-9460-017E387EAB17}" dt="2019-09-09T09:45:59.264" v="48" actId="207"/>
          <ac:spMkLst>
            <pc:docMk/>
            <pc:sldMk cId="0" sldId="431"/>
            <ac:spMk id="76804" creationId="{09A444B3-353D-4B6C-9A19-B28BF012E385}"/>
          </ac:spMkLst>
        </pc:spChg>
        <pc:spChg chg="mod">
          <ac:chgData name="Sara Zarazaga Navarro" userId="3d120633-b5e1-4aa4-9335-407903167109" providerId="ADAL" clId="{EBE88CFF-879B-4CFC-9460-017E387EAB17}" dt="2019-09-09T09:45:59.264" v="48" actId="207"/>
          <ac:spMkLst>
            <pc:docMk/>
            <pc:sldMk cId="0" sldId="431"/>
            <ac:spMk id="76805" creationId="{554AC10F-1A06-4997-83BE-FD977577981E}"/>
          </ac:spMkLst>
        </pc:spChg>
        <pc:spChg chg="mod">
          <ac:chgData name="Sara Zarazaga Navarro" userId="3d120633-b5e1-4aa4-9335-407903167109" providerId="ADAL" clId="{EBE88CFF-879B-4CFC-9460-017E387EAB17}" dt="2019-09-09T09:45:59.264" v="48" actId="207"/>
          <ac:spMkLst>
            <pc:docMk/>
            <pc:sldMk cId="0" sldId="431"/>
            <ac:spMk id="76807" creationId="{FFEDA479-BBF6-42F9-8B43-1161BCA0019B}"/>
          </ac:spMkLst>
        </pc:spChg>
      </pc:sldChg>
      <pc:sldChg chg="modSp">
        <pc:chgData name="Sara Zarazaga Navarro" userId="3d120633-b5e1-4aa4-9335-407903167109" providerId="ADAL" clId="{EBE88CFF-879B-4CFC-9460-017E387EAB17}" dt="2019-09-09T09:46:38.319" v="50" actId="207"/>
        <pc:sldMkLst>
          <pc:docMk/>
          <pc:sldMk cId="0" sldId="441"/>
        </pc:sldMkLst>
        <pc:spChg chg="mod">
          <ac:chgData name="Sara Zarazaga Navarro" userId="3d120633-b5e1-4aa4-9335-407903167109" providerId="ADAL" clId="{EBE88CFF-879B-4CFC-9460-017E387EAB17}" dt="2019-09-09T09:46:36.185" v="49" actId="207"/>
          <ac:spMkLst>
            <pc:docMk/>
            <pc:sldMk cId="0" sldId="441"/>
            <ac:spMk id="78851" creationId="{34FE9DDB-191B-4B5A-8198-09305CE90FB1}"/>
          </ac:spMkLst>
        </pc:spChg>
        <pc:spChg chg="mod">
          <ac:chgData name="Sara Zarazaga Navarro" userId="3d120633-b5e1-4aa4-9335-407903167109" providerId="ADAL" clId="{EBE88CFF-879B-4CFC-9460-017E387EAB17}" dt="2019-09-09T09:46:38.319" v="50" actId="207"/>
          <ac:spMkLst>
            <pc:docMk/>
            <pc:sldMk cId="0" sldId="441"/>
            <ac:spMk id="78853" creationId="{155230BE-955F-4F60-AD62-14BC57BD7D06}"/>
          </ac:spMkLst>
        </pc:spChg>
      </pc:sldChg>
      <pc:sldChg chg="modSp">
        <pc:chgData name="Sara Zarazaga Navarro" userId="3d120633-b5e1-4aa4-9335-407903167109" providerId="ADAL" clId="{EBE88CFF-879B-4CFC-9460-017E387EAB17}" dt="2019-09-09T09:46:44.383" v="52" actId="207"/>
        <pc:sldMkLst>
          <pc:docMk/>
          <pc:sldMk cId="0" sldId="442"/>
        </pc:sldMkLst>
        <pc:spChg chg="mod">
          <ac:chgData name="Sara Zarazaga Navarro" userId="3d120633-b5e1-4aa4-9335-407903167109" providerId="ADAL" clId="{EBE88CFF-879B-4CFC-9460-017E387EAB17}" dt="2019-09-09T09:46:44.383" v="52" actId="207"/>
          <ac:spMkLst>
            <pc:docMk/>
            <pc:sldMk cId="0" sldId="442"/>
            <ac:spMk id="80899" creationId="{2125194D-77E6-46DE-9CAF-71F85E416470}"/>
          </ac:spMkLst>
        </pc:spChg>
      </pc:sldChg>
      <pc:sldChg chg="modSp">
        <pc:chgData name="Sara Zarazaga Navarro" userId="3d120633-b5e1-4aa4-9335-407903167109" providerId="ADAL" clId="{EBE88CFF-879B-4CFC-9460-017E387EAB17}" dt="2019-09-09T09:46:50.839" v="54" actId="207"/>
        <pc:sldMkLst>
          <pc:docMk/>
          <pc:sldMk cId="0" sldId="444"/>
        </pc:sldMkLst>
        <pc:spChg chg="mod">
          <ac:chgData name="Sara Zarazaga Navarro" userId="3d120633-b5e1-4aa4-9335-407903167109" providerId="ADAL" clId="{EBE88CFF-879B-4CFC-9460-017E387EAB17}" dt="2019-09-09T09:46:50.839" v="54" actId="207"/>
          <ac:spMkLst>
            <pc:docMk/>
            <pc:sldMk cId="0" sldId="444"/>
            <ac:spMk id="84997" creationId="{5CA7996C-8778-4256-98D4-87ECD30E8095}"/>
          </ac:spMkLst>
        </pc:spChg>
      </pc:sldChg>
      <pc:sldChg chg="modSp">
        <pc:chgData name="Sara Zarazaga Navarro" userId="3d120633-b5e1-4aa4-9335-407903167109" providerId="ADAL" clId="{EBE88CFF-879B-4CFC-9460-017E387EAB17}" dt="2019-09-09T09:47:04.029" v="56" actId="207"/>
        <pc:sldMkLst>
          <pc:docMk/>
          <pc:sldMk cId="0" sldId="445"/>
        </pc:sldMkLst>
        <pc:spChg chg="mod">
          <ac:chgData name="Sara Zarazaga Navarro" userId="3d120633-b5e1-4aa4-9335-407903167109" providerId="ADAL" clId="{EBE88CFF-879B-4CFC-9460-017E387EAB17}" dt="2019-09-09T09:47:01.794" v="55" actId="207"/>
          <ac:spMkLst>
            <pc:docMk/>
            <pc:sldMk cId="0" sldId="445"/>
            <ac:spMk id="87043" creationId="{41A35854-1470-42A8-915B-C4670E743291}"/>
          </ac:spMkLst>
        </pc:spChg>
        <pc:spChg chg="mod">
          <ac:chgData name="Sara Zarazaga Navarro" userId="3d120633-b5e1-4aa4-9335-407903167109" providerId="ADAL" clId="{EBE88CFF-879B-4CFC-9460-017E387EAB17}" dt="2019-09-09T09:47:04.029" v="56" actId="207"/>
          <ac:spMkLst>
            <pc:docMk/>
            <pc:sldMk cId="0" sldId="445"/>
            <ac:spMk id="87047" creationId="{657CFB30-3922-41A2-A727-FCD2A7878174}"/>
          </ac:spMkLst>
        </pc:spChg>
      </pc:sldChg>
      <pc:sldChg chg="modSp">
        <pc:chgData name="Sara Zarazaga Navarro" userId="3d120633-b5e1-4aa4-9335-407903167109" providerId="ADAL" clId="{EBE88CFF-879B-4CFC-9460-017E387EAB17}" dt="2019-09-09T09:31:16.553" v="9" actId="207"/>
        <pc:sldMkLst>
          <pc:docMk/>
          <pc:sldMk cId="0" sldId="452"/>
        </pc:sldMkLst>
        <pc:spChg chg="mod">
          <ac:chgData name="Sara Zarazaga Navarro" userId="3d120633-b5e1-4aa4-9335-407903167109" providerId="ADAL" clId="{EBE88CFF-879B-4CFC-9460-017E387EAB17}" dt="2019-09-09T09:31:16.553" v="9" actId="207"/>
          <ac:spMkLst>
            <pc:docMk/>
            <pc:sldMk cId="0" sldId="452"/>
            <ac:spMk id="33797" creationId="{20BFD214-047D-4233-8B14-977B0599DB81}"/>
          </ac:spMkLst>
        </pc:spChg>
      </pc:sldChg>
      <pc:sldChg chg="modSp">
        <pc:chgData name="Sara Zarazaga Navarro" userId="3d120633-b5e1-4aa4-9335-407903167109" providerId="ADAL" clId="{EBE88CFF-879B-4CFC-9460-017E387EAB17}" dt="2019-09-09T09:47:13.887" v="57" actId="207"/>
        <pc:sldMkLst>
          <pc:docMk/>
          <pc:sldMk cId="0" sldId="453"/>
        </pc:sldMkLst>
        <pc:spChg chg="mod">
          <ac:chgData name="Sara Zarazaga Navarro" userId="3d120633-b5e1-4aa4-9335-407903167109" providerId="ADAL" clId="{EBE88CFF-879B-4CFC-9460-017E387EAB17}" dt="2019-09-09T09:47:13.887" v="57" actId="207"/>
          <ac:spMkLst>
            <pc:docMk/>
            <pc:sldMk cId="0" sldId="453"/>
            <ac:spMk id="2" creationId="{114DB5FF-E548-43DC-AE23-7FC3EF820F3D}"/>
          </ac:spMkLst>
        </pc:spChg>
      </pc:sldChg>
      <pc:sldChg chg="modSp">
        <pc:chgData name="Sara Zarazaga Navarro" userId="3d120633-b5e1-4aa4-9335-407903167109" providerId="ADAL" clId="{EBE88CFF-879B-4CFC-9460-017E387EAB17}" dt="2019-09-09T09:47:32.040" v="61" actId="207"/>
        <pc:sldMkLst>
          <pc:docMk/>
          <pc:sldMk cId="0" sldId="455"/>
        </pc:sldMkLst>
        <pc:spChg chg="mod">
          <ac:chgData name="Sara Zarazaga Navarro" userId="3d120633-b5e1-4aa4-9335-407903167109" providerId="ADAL" clId="{EBE88CFF-879B-4CFC-9460-017E387EAB17}" dt="2019-09-09T09:47:32.040" v="61" actId="207"/>
          <ac:spMkLst>
            <pc:docMk/>
            <pc:sldMk cId="0" sldId="455"/>
            <ac:spMk id="99330" creationId="{AE82BF06-20EE-4666-8547-6D82BB70BCD3}"/>
          </ac:spMkLst>
        </pc:spChg>
      </pc:sldChg>
      <pc:sldChg chg="modSp">
        <pc:chgData name="Sara Zarazaga Navarro" userId="3d120633-b5e1-4aa4-9335-407903167109" providerId="ADAL" clId="{EBE88CFF-879B-4CFC-9460-017E387EAB17}" dt="2019-09-09T09:47:38.309" v="62" actId="207"/>
        <pc:sldMkLst>
          <pc:docMk/>
          <pc:sldMk cId="0" sldId="470"/>
        </pc:sldMkLst>
        <pc:spChg chg="mod">
          <ac:chgData name="Sara Zarazaga Navarro" userId="3d120633-b5e1-4aa4-9335-407903167109" providerId="ADAL" clId="{EBE88CFF-879B-4CFC-9460-017E387EAB17}" dt="2019-09-09T09:47:38.309" v="62" actId="207"/>
          <ac:spMkLst>
            <pc:docMk/>
            <pc:sldMk cId="0" sldId="470"/>
            <ac:spMk id="50178" creationId="{DE3012AC-0A19-48C2-AB42-16F4373E5D8C}"/>
          </ac:spMkLst>
        </pc:spChg>
      </pc:sldChg>
      <pc:sldChg chg="modSp">
        <pc:chgData name="Sara Zarazaga Navarro" userId="3d120633-b5e1-4aa4-9335-407903167109" providerId="ADAL" clId="{EBE88CFF-879B-4CFC-9460-017E387EAB17}" dt="2019-09-09T09:30:34.573" v="1" actId="207"/>
        <pc:sldMkLst>
          <pc:docMk/>
          <pc:sldMk cId="2400445832" sldId="473"/>
        </pc:sldMkLst>
        <pc:spChg chg="mod">
          <ac:chgData name="Sara Zarazaga Navarro" userId="3d120633-b5e1-4aa4-9335-407903167109" providerId="ADAL" clId="{EBE88CFF-879B-4CFC-9460-017E387EAB17}" dt="2019-09-09T09:30:34.573" v="1" actId="207"/>
          <ac:spMkLst>
            <pc:docMk/>
            <pc:sldMk cId="2400445832" sldId="473"/>
            <ac:spMk id="10" creationId="{DF011E46-CDFB-408D-A2B1-DAC274D851D3}"/>
          </ac:spMkLst>
        </pc:spChg>
        <pc:spChg chg="mod">
          <ac:chgData name="Sara Zarazaga Navarro" userId="3d120633-b5e1-4aa4-9335-407903167109" providerId="ADAL" clId="{EBE88CFF-879B-4CFC-9460-017E387EAB17}" dt="2019-09-09T09:30:34.573" v="1" actId="207"/>
          <ac:spMkLst>
            <pc:docMk/>
            <pc:sldMk cId="2400445832" sldId="473"/>
            <ac:spMk id="11" creationId="{AD95C4FB-965C-41D4-BD17-FF6C57A39295}"/>
          </ac:spMkLst>
        </pc:spChg>
        <pc:spChg chg="mod">
          <ac:chgData name="Sara Zarazaga Navarro" userId="3d120633-b5e1-4aa4-9335-407903167109" providerId="ADAL" clId="{EBE88CFF-879B-4CFC-9460-017E387EAB17}" dt="2019-09-09T09:30:34.573" v="1" actId="207"/>
          <ac:spMkLst>
            <pc:docMk/>
            <pc:sldMk cId="2400445832" sldId="473"/>
            <ac:spMk id="15" creationId="{4440011E-E0BB-4847-B81E-A9011D987217}"/>
          </ac:spMkLst>
        </pc:spChg>
        <pc:spChg chg="mod">
          <ac:chgData name="Sara Zarazaga Navarro" userId="3d120633-b5e1-4aa4-9335-407903167109" providerId="ADAL" clId="{EBE88CFF-879B-4CFC-9460-017E387EAB17}" dt="2019-09-09T09:30:28.084" v="0" actId="207"/>
          <ac:spMkLst>
            <pc:docMk/>
            <pc:sldMk cId="2400445832" sldId="473"/>
            <ac:spMk id="17414" creationId="{C8F95F44-3276-42B1-97B2-4C780F5AB4F2}"/>
          </ac:spMkLst>
        </pc:spChg>
        <pc:spChg chg="mod">
          <ac:chgData name="Sara Zarazaga Navarro" userId="3d120633-b5e1-4aa4-9335-407903167109" providerId="ADAL" clId="{EBE88CFF-879B-4CFC-9460-017E387EAB17}" dt="2019-09-09T09:30:34.573" v="1" actId="207"/>
          <ac:spMkLst>
            <pc:docMk/>
            <pc:sldMk cId="2400445832" sldId="473"/>
            <ac:spMk id="17420" creationId="{BF5987EB-E54A-4EA1-B252-C080E0F02181}"/>
          </ac:spMkLst>
        </pc:spChg>
      </pc:sldChg>
      <pc:sldChg chg="modSp">
        <pc:chgData name="Sara Zarazaga Navarro" userId="3d120633-b5e1-4aa4-9335-407903167109" providerId="ADAL" clId="{EBE88CFF-879B-4CFC-9460-017E387EAB17}" dt="2019-09-09T09:30:56.344" v="5" actId="207"/>
        <pc:sldMkLst>
          <pc:docMk/>
          <pc:sldMk cId="3867644016" sldId="504"/>
        </pc:sldMkLst>
        <pc:spChg chg="mod">
          <ac:chgData name="Sara Zarazaga Navarro" userId="3d120633-b5e1-4aa4-9335-407903167109" providerId="ADAL" clId="{EBE88CFF-879B-4CFC-9460-017E387EAB17}" dt="2019-09-09T09:30:56.344" v="5" actId="207"/>
          <ac:spMkLst>
            <pc:docMk/>
            <pc:sldMk cId="3867644016" sldId="504"/>
            <ac:spMk id="23555" creationId="{C8B6B865-F6A5-421B-83A3-92C19C3599B0}"/>
          </ac:spMkLst>
        </pc:spChg>
      </pc:sldChg>
    </pc:docChg>
  </pc:docChgLst>
  <pc:docChgLst>
    <pc:chgData name="Sara Zarazaga Navarro" userId="S::szarazaga@fcirce.es::3d120633-b5e1-4aa4-9335-407903167109" providerId="AD" clId="Web-{ADEB4280-C837-C97A-B677-AEF8E61F7A47}"/>
    <pc:docChg chg="delSld">
      <pc:chgData name="Sara Zarazaga Navarro" userId="S::szarazaga@fcirce.es::3d120633-b5e1-4aa4-9335-407903167109" providerId="AD" clId="Web-{ADEB4280-C837-C97A-B677-AEF8E61F7A47}" dt="2019-09-09T10:18:30.055" v="0"/>
      <pc:docMkLst>
        <pc:docMk/>
      </pc:docMkLst>
      <pc:sldChg chg="del">
        <pc:chgData name="Sara Zarazaga Navarro" userId="S::szarazaga@fcirce.es::3d120633-b5e1-4aa4-9335-407903167109" providerId="AD" clId="Web-{ADEB4280-C837-C97A-B677-AEF8E61F7A47}" dt="2019-09-09T10:18:30.055" v="0"/>
        <pc:sldMkLst>
          <pc:docMk/>
          <pc:sldMk cId="1017086673" sldId="285"/>
        </pc:sldMkLst>
      </pc:sldChg>
    </pc:docChg>
  </pc:docChgLst>
  <pc:docChgLst>
    <pc:chgData name="Juan Garcia Cuadrado" userId="S::jgarcia@fcirce.es::175dc08a-1302-4148-ac1b-0bfb3212d27b" providerId="AD" clId="Web-{AEB4C951-ABBA-FBE4-9DFD-5978DDDE22B6}"/>
    <pc:docChg chg="modSld">
      <pc:chgData name="Juan Garcia Cuadrado" userId="S::jgarcia@fcirce.es::175dc08a-1302-4148-ac1b-0bfb3212d27b" providerId="AD" clId="Web-{AEB4C951-ABBA-FBE4-9DFD-5978DDDE22B6}" dt="2019-09-09T13:18:05.012" v="2" actId="1076"/>
      <pc:docMkLst>
        <pc:docMk/>
      </pc:docMkLst>
      <pc:sldChg chg="modSp">
        <pc:chgData name="Juan Garcia Cuadrado" userId="S::jgarcia@fcirce.es::175dc08a-1302-4148-ac1b-0bfb3212d27b" providerId="AD" clId="Web-{AEB4C951-ABBA-FBE4-9DFD-5978DDDE22B6}" dt="2019-09-09T13:18:05.012" v="2" actId="1076"/>
        <pc:sldMkLst>
          <pc:docMk/>
          <pc:sldMk cId="0" sldId="404"/>
        </pc:sldMkLst>
        <pc:spChg chg="mod">
          <ac:chgData name="Juan Garcia Cuadrado" userId="S::jgarcia@fcirce.es::175dc08a-1302-4148-ac1b-0bfb3212d27b" providerId="AD" clId="Web-{AEB4C951-ABBA-FBE4-9DFD-5978DDDE22B6}" dt="2019-09-09T13:18:05.012" v="2" actId="1076"/>
          <ac:spMkLst>
            <pc:docMk/>
            <pc:sldMk cId="0" sldId="404"/>
            <ac:spMk id="41993" creationId="{73671AE3-61C2-4377-A01C-923C01599F55}"/>
          </ac:spMkLst>
        </pc:spChg>
      </pc:sldChg>
      <pc:sldChg chg="modSp">
        <pc:chgData name="Juan Garcia Cuadrado" userId="S::jgarcia@fcirce.es::175dc08a-1302-4148-ac1b-0bfb3212d27b" providerId="AD" clId="Web-{AEB4C951-ABBA-FBE4-9DFD-5978DDDE22B6}" dt="2019-09-09T13:17:45.028" v="1" actId="1076"/>
        <pc:sldMkLst>
          <pc:docMk/>
          <pc:sldMk cId="2400445832" sldId="473"/>
        </pc:sldMkLst>
        <pc:spChg chg="mod">
          <ac:chgData name="Juan Garcia Cuadrado" userId="S::jgarcia@fcirce.es::175dc08a-1302-4148-ac1b-0bfb3212d27b" providerId="AD" clId="Web-{AEB4C951-ABBA-FBE4-9DFD-5978DDDE22B6}" dt="2019-09-09T13:17:45.028" v="1" actId="1076"/>
          <ac:spMkLst>
            <pc:docMk/>
            <pc:sldMk cId="2400445832" sldId="473"/>
            <ac:spMk id="24" creationId="{DBE7A298-8E79-4751-9FC1-CFF74106C9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FC5FB-F97A-4E37-8AF7-0D822AFB9E15}" type="datetimeFigureOut">
              <a:rPr lang="de-DE" smtClean="0"/>
              <a:t>09.09.2019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238008-0C65-4154-8D74-9AE6A9C91C4D}" type="slidenum">
              <a:rPr lang="de-DE" smtClean="0"/>
              <a:t>‹Nº›</a:t>
            </a:fld>
            <a:endParaRPr lang="de-DE"/>
          </a:p>
        </p:txBody>
      </p:sp>
    </p:spTree>
    <p:extLst>
      <p:ext uri="{BB962C8B-B14F-4D97-AF65-F5344CB8AC3E}">
        <p14:creationId xmlns:p14="http://schemas.microsoft.com/office/powerpoint/2010/main" val="177329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E14C6F40-59E0-41A1-8283-BEF3FE9D83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54E0574-D878-43F2-889B-6EF032767484}" type="slidenum">
              <a:rPr lang="es-ES" altLang="en-US"/>
              <a:pPr>
                <a:spcBef>
                  <a:spcPct val="0"/>
                </a:spcBef>
              </a:pPr>
              <a:t>3</a:t>
            </a:fld>
            <a:endParaRPr lang="es-ES" altLang="en-US"/>
          </a:p>
        </p:txBody>
      </p:sp>
      <p:sp>
        <p:nvSpPr>
          <p:cNvPr id="16387" name="Rectangle 2">
            <a:extLst>
              <a:ext uri="{FF2B5EF4-FFF2-40B4-BE49-F238E27FC236}">
                <a16:creationId xmlns:a16="http://schemas.microsoft.com/office/drawing/2014/main" id="{222B97CE-14B5-482D-860E-B33558D84B38}"/>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9CA83BD-51CC-4E26-85AD-DD88058234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39E0EEAD-720D-45D5-8ABF-EDB6C1E1BA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DD9FBDB-DF5D-44DA-AA25-337E444DB14D}" type="slidenum">
              <a:rPr lang="es-ES" altLang="en-US"/>
              <a:pPr>
                <a:spcBef>
                  <a:spcPct val="0"/>
                </a:spcBef>
              </a:pPr>
              <a:t>12</a:t>
            </a:fld>
            <a:endParaRPr lang="es-ES" altLang="en-US"/>
          </a:p>
        </p:txBody>
      </p:sp>
      <p:sp>
        <p:nvSpPr>
          <p:cNvPr id="34819" name="Rectangle 2">
            <a:extLst>
              <a:ext uri="{FF2B5EF4-FFF2-40B4-BE49-F238E27FC236}">
                <a16:creationId xmlns:a16="http://schemas.microsoft.com/office/drawing/2014/main" id="{077A9EA8-22B7-46CC-9A4F-A51C79C80783}"/>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CF4D36B4-AEC5-41B7-94D0-E0FB189CA7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22733C84-2871-4A01-ACE4-52D45F5A0A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FBAE41A-F099-46D4-8CA6-F14E4C8B03F9}" type="slidenum">
              <a:rPr lang="es-ES" altLang="en-US"/>
              <a:pPr>
                <a:spcBef>
                  <a:spcPct val="0"/>
                </a:spcBef>
              </a:pPr>
              <a:t>13</a:t>
            </a:fld>
            <a:endParaRPr lang="es-ES" altLang="en-US"/>
          </a:p>
        </p:txBody>
      </p:sp>
      <p:sp>
        <p:nvSpPr>
          <p:cNvPr id="36867" name="Rectangle 2">
            <a:extLst>
              <a:ext uri="{FF2B5EF4-FFF2-40B4-BE49-F238E27FC236}">
                <a16:creationId xmlns:a16="http://schemas.microsoft.com/office/drawing/2014/main" id="{E3646B19-6782-44B4-A238-72773A7A963E}"/>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1ED455F2-790D-4255-8463-DB49A39BE6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D5C2DDC3-67BB-4D9D-82FA-56D056A49E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D4A6DBC-E4B8-4E86-B713-F2C9A8287C5C}" type="slidenum">
              <a:rPr lang="es-ES" altLang="en-US"/>
              <a:pPr>
                <a:spcBef>
                  <a:spcPct val="0"/>
                </a:spcBef>
              </a:pPr>
              <a:t>14</a:t>
            </a:fld>
            <a:endParaRPr lang="es-ES" altLang="en-US"/>
          </a:p>
        </p:txBody>
      </p:sp>
      <p:sp>
        <p:nvSpPr>
          <p:cNvPr id="38915" name="Rectangle 2">
            <a:extLst>
              <a:ext uri="{FF2B5EF4-FFF2-40B4-BE49-F238E27FC236}">
                <a16:creationId xmlns:a16="http://schemas.microsoft.com/office/drawing/2014/main" id="{D0FB1AD4-4B43-4CAC-9898-5B43870E4657}"/>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45C41686-13C0-4326-B0FE-7C50B2A54F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09ADEABB-7DAB-4DAF-976B-23A9AE1F56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F9C684A-42EE-4F91-8900-40E514A46DD8}" type="slidenum">
              <a:rPr lang="es-ES" altLang="en-US"/>
              <a:pPr>
                <a:spcBef>
                  <a:spcPct val="0"/>
                </a:spcBef>
              </a:pPr>
              <a:t>15</a:t>
            </a:fld>
            <a:endParaRPr lang="es-ES" altLang="en-US"/>
          </a:p>
        </p:txBody>
      </p:sp>
      <p:sp>
        <p:nvSpPr>
          <p:cNvPr id="40963" name="Rectangle 2">
            <a:extLst>
              <a:ext uri="{FF2B5EF4-FFF2-40B4-BE49-F238E27FC236}">
                <a16:creationId xmlns:a16="http://schemas.microsoft.com/office/drawing/2014/main" id="{57FABDCB-0122-4101-BD46-9D72ABF8C880}"/>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EFE824EC-A23D-4800-B1EB-4A935F5C08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A839E547-7B91-44A1-924F-F4513BB062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08CC1C5-F179-4ED2-9233-0E2C71208A45}" type="slidenum">
              <a:rPr lang="es-ES" altLang="en-US"/>
              <a:pPr>
                <a:spcBef>
                  <a:spcPct val="0"/>
                </a:spcBef>
              </a:pPr>
              <a:t>16</a:t>
            </a:fld>
            <a:endParaRPr lang="es-ES" altLang="en-US"/>
          </a:p>
        </p:txBody>
      </p:sp>
      <p:sp>
        <p:nvSpPr>
          <p:cNvPr id="43011" name="Rectangle 2">
            <a:extLst>
              <a:ext uri="{FF2B5EF4-FFF2-40B4-BE49-F238E27FC236}">
                <a16:creationId xmlns:a16="http://schemas.microsoft.com/office/drawing/2014/main" id="{19903D6B-1243-41F1-B379-D4FF67AEC60C}"/>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3168AEEC-D483-439B-892F-756F34D50E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E67F5C44-5949-46D9-A210-87528F39A9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426A73D-059D-458C-A85D-D15A31AB1D0B}" type="slidenum">
              <a:rPr lang="es-ES" altLang="en-US"/>
              <a:pPr>
                <a:spcBef>
                  <a:spcPct val="0"/>
                </a:spcBef>
              </a:pPr>
              <a:t>17</a:t>
            </a:fld>
            <a:endParaRPr lang="es-ES" altLang="en-US"/>
          </a:p>
        </p:txBody>
      </p:sp>
      <p:sp>
        <p:nvSpPr>
          <p:cNvPr id="45059" name="Rectangle 2">
            <a:extLst>
              <a:ext uri="{FF2B5EF4-FFF2-40B4-BE49-F238E27FC236}">
                <a16:creationId xmlns:a16="http://schemas.microsoft.com/office/drawing/2014/main" id="{482787F9-A07F-4F36-B198-F7DE54F1FEEB}"/>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E93D705A-8654-4688-9996-2EFDE65998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C3D1D559-D9EE-49D4-8E0B-24A4DA8704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67427FB-339A-41A6-82C8-70A3DB4D5F90}" type="slidenum">
              <a:rPr lang="es-ES" altLang="en-US"/>
              <a:pPr>
                <a:spcBef>
                  <a:spcPct val="0"/>
                </a:spcBef>
              </a:pPr>
              <a:t>18</a:t>
            </a:fld>
            <a:endParaRPr lang="es-ES" altLang="en-US"/>
          </a:p>
        </p:txBody>
      </p:sp>
      <p:sp>
        <p:nvSpPr>
          <p:cNvPr id="47107" name="Rectangle 2">
            <a:extLst>
              <a:ext uri="{FF2B5EF4-FFF2-40B4-BE49-F238E27FC236}">
                <a16:creationId xmlns:a16="http://schemas.microsoft.com/office/drawing/2014/main" id="{A2833F73-545B-4995-9DD0-B8DBEE8FD68E}"/>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CE1EEA02-6EF5-4853-B7D3-13DA3CCF44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68746BCE-274A-4AAB-A71F-D4A0E55E8F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28515E8-9CBF-4402-9ECA-106C1D482502}" type="slidenum">
              <a:rPr lang="es-ES" altLang="en-US"/>
              <a:pPr>
                <a:spcBef>
                  <a:spcPct val="0"/>
                </a:spcBef>
              </a:pPr>
              <a:t>19</a:t>
            </a:fld>
            <a:endParaRPr lang="es-ES" altLang="en-US"/>
          </a:p>
        </p:txBody>
      </p:sp>
      <p:sp>
        <p:nvSpPr>
          <p:cNvPr id="49155" name="Rectangle 2">
            <a:extLst>
              <a:ext uri="{FF2B5EF4-FFF2-40B4-BE49-F238E27FC236}">
                <a16:creationId xmlns:a16="http://schemas.microsoft.com/office/drawing/2014/main" id="{AF41FBC7-F263-445D-B24F-B1B4A033597F}"/>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C720E77-5CE6-4563-8E6B-63C1F669F0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059160DA-FA84-4E11-9905-76FFAF0F34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E074C56-EB5F-4229-8415-1F3AAFEE5DFB}" type="slidenum">
              <a:rPr lang="es-ES" altLang="en-US"/>
              <a:pPr>
                <a:spcBef>
                  <a:spcPct val="0"/>
                </a:spcBef>
              </a:pPr>
              <a:t>20</a:t>
            </a:fld>
            <a:endParaRPr lang="es-ES" altLang="en-US"/>
          </a:p>
        </p:txBody>
      </p:sp>
      <p:sp>
        <p:nvSpPr>
          <p:cNvPr id="51203" name="Rectangle 2">
            <a:extLst>
              <a:ext uri="{FF2B5EF4-FFF2-40B4-BE49-F238E27FC236}">
                <a16:creationId xmlns:a16="http://schemas.microsoft.com/office/drawing/2014/main" id="{92A9E723-F687-4800-A1C7-73DC22B93A6A}"/>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7E6CD2AE-99AF-4365-A69B-F9C4E0C581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2B0F8714-E39F-4904-A4E5-84574F68A0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063C0B7-3C79-4D88-8302-9C26D020A3CF}" type="slidenum">
              <a:rPr lang="es-ES" altLang="en-US"/>
              <a:pPr>
                <a:spcBef>
                  <a:spcPct val="0"/>
                </a:spcBef>
              </a:pPr>
              <a:t>21</a:t>
            </a:fld>
            <a:endParaRPr lang="es-ES" altLang="en-US"/>
          </a:p>
        </p:txBody>
      </p:sp>
      <p:sp>
        <p:nvSpPr>
          <p:cNvPr id="53251" name="Rectangle 2">
            <a:extLst>
              <a:ext uri="{FF2B5EF4-FFF2-40B4-BE49-F238E27FC236}">
                <a16:creationId xmlns:a16="http://schemas.microsoft.com/office/drawing/2014/main" id="{C2B711C6-941E-469C-88EC-53C10A2B2034}"/>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F63E6CCF-A6FE-446A-90C5-A7F9F4C4EC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D77F906F-529D-4CA8-89B2-9A6C03EBA3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02ABBED-9C24-4D1C-A1E7-438B6800747A}" type="slidenum">
              <a:rPr lang="es-ES" altLang="en-US"/>
              <a:pPr>
                <a:spcBef>
                  <a:spcPct val="0"/>
                </a:spcBef>
              </a:pPr>
              <a:t>4</a:t>
            </a:fld>
            <a:endParaRPr lang="es-ES" altLang="en-US"/>
          </a:p>
        </p:txBody>
      </p:sp>
      <p:sp>
        <p:nvSpPr>
          <p:cNvPr id="18435" name="Rectangle 2">
            <a:extLst>
              <a:ext uri="{FF2B5EF4-FFF2-40B4-BE49-F238E27FC236}">
                <a16:creationId xmlns:a16="http://schemas.microsoft.com/office/drawing/2014/main" id="{04A5E56B-92A7-4B53-8E69-D5B43EC914D1}"/>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D1EAE8D7-2BBB-4851-87E7-F216A56B4E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7988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10C2BAA7-F612-4AAB-9005-A09013A470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160EC6C-952E-4E45-A215-9B538FC6C1DE}" type="slidenum">
              <a:rPr lang="es-ES" altLang="en-US"/>
              <a:pPr>
                <a:spcBef>
                  <a:spcPct val="0"/>
                </a:spcBef>
              </a:pPr>
              <a:t>22</a:t>
            </a:fld>
            <a:endParaRPr lang="es-ES" altLang="en-US"/>
          </a:p>
        </p:txBody>
      </p:sp>
      <p:sp>
        <p:nvSpPr>
          <p:cNvPr id="55299" name="Rectangle 2">
            <a:extLst>
              <a:ext uri="{FF2B5EF4-FFF2-40B4-BE49-F238E27FC236}">
                <a16:creationId xmlns:a16="http://schemas.microsoft.com/office/drawing/2014/main" id="{C393FA84-4E0A-45BC-9457-AE09ACB9D19F}"/>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D9376F53-1666-4E4C-9EB9-F7CDCF7709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257A3A3A-ED20-4CF1-AAA6-CCAC1C871B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074D4E1-2B3B-4FA6-AC3F-18735A21B5ED}" type="slidenum">
              <a:rPr lang="es-ES" altLang="en-US"/>
              <a:pPr>
                <a:spcBef>
                  <a:spcPct val="0"/>
                </a:spcBef>
              </a:pPr>
              <a:t>23</a:t>
            </a:fld>
            <a:endParaRPr lang="es-ES" altLang="en-US"/>
          </a:p>
        </p:txBody>
      </p:sp>
      <p:sp>
        <p:nvSpPr>
          <p:cNvPr id="57347" name="Rectangle 2">
            <a:extLst>
              <a:ext uri="{FF2B5EF4-FFF2-40B4-BE49-F238E27FC236}">
                <a16:creationId xmlns:a16="http://schemas.microsoft.com/office/drawing/2014/main" id="{D4335BEE-0089-4A6E-BA61-24EC83858BDF}"/>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8A1DB9E6-1C06-464C-9F66-CBDF22FC2A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FE694D26-1525-4158-99C0-F74888B8CA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221F467-A427-472B-8EF5-51F7FB4EEE22}" type="slidenum">
              <a:rPr lang="es-ES" altLang="en-US"/>
              <a:pPr>
                <a:spcBef>
                  <a:spcPct val="0"/>
                </a:spcBef>
              </a:pPr>
              <a:t>24</a:t>
            </a:fld>
            <a:endParaRPr lang="es-ES" altLang="en-US"/>
          </a:p>
        </p:txBody>
      </p:sp>
      <p:sp>
        <p:nvSpPr>
          <p:cNvPr id="59395" name="Rectangle 2">
            <a:extLst>
              <a:ext uri="{FF2B5EF4-FFF2-40B4-BE49-F238E27FC236}">
                <a16:creationId xmlns:a16="http://schemas.microsoft.com/office/drawing/2014/main" id="{8472BB3E-F73C-4819-9B2C-74C471751959}"/>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748119E-07B2-422C-8B80-73036990A1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01407363-B144-4141-8E6A-22E541194F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9676DB5-9FFD-413D-9D70-E559D3EA9A7B}" type="slidenum">
              <a:rPr lang="es-ES" altLang="en-US"/>
              <a:pPr>
                <a:spcBef>
                  <a:spcPct val="0"/>
                </a:spcBef>
              </a:pPr>
              <a:t>25</a:t>
            </a:fld>
            <a:endParaRPr lang="es-ES" altLang="en-US"/>
          </a:p>
        </p:txBody>
      </p:sp>
      <p:sp>
        <p:nvSpPr>
          <p:cNvPr id="61443" name="Rectangle 2">
            <a:extLst>
              <a:ext uri="{FF2B5EF4-FFF2-40B4-BE49-F238E27FC236}">
                <a16:creationId xmlns:a16="http://schemas.microsoft.com/office/drawing/2014/main" id="{757AF070-69DC-4BA3-AFAC-6AEE1F0DE483}"/>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AC33B3F2-87F2-4634-AED7-5FB45104CE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36AFB32D-DA73-4F26-8575-A630D5344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9861CB2-1E08-4581-97A9-500E6A968781}" type="slidenum">
              <a:rPr lang="es-ES" altLang="en-US"/>
              <a:pPr>
                <a:spcBef>
                  <a:spcPct val="0"/>
                </a:spcBef>
              </a:pPr>
              <a:t>26</a:t>
            </a:fld>
            <a:endParaRPr lang="es-ES" altLang="en-US"/>
          </a:p>
        </p:txBody>
      </p:sp>
      <p:sp>
        <p:nvSpPr>
          <p:cNvPr id="63491" name="Rectangle 2">
            <a:extLst>
              <a:ext uri="{FF2B5EF4-FFF2-40B4-BE49-F238E27FC236}">
                <a16:creationId xmlns:a16="http://schemas.microsoft.com/office/drawing/2014/main" id="{43990D9F-47B8-4B42-B807-7873FB638ACD}"/>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8AB98D6F-95BD-478F-9082-4614AACCD3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077EA47-9F3E-40AF-80CB-7860A87D0F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D9BCBE8-AC47-4DCD-ADC6-2860746B53CB}" type="slidenum">
              <a:rPr lang="es-ES" altLang="en-US"/>
              <a:pPr>
                <a:spcBef>
                  <a:spcPct val="0"/>
                </a:spcBef>
              </a:pPr>
              <a:t>27</a:t>
            </a:fld>
            <a:endParaRPr lang="es-ES" altLang="en-US"/>
          </a:p>
        </p:txBody>
      </p:sp>
      <p:sp>
        <p:nvSpPr>
          <p:cNvPr id="65539" name="Rectangle 2">
            <a:extLst>
              <a:ext uri="{FF2B5EF4-FFF2-40B4-BE49-F238E27FC236}">
                <a16:creationId xmlns:a16="http://schemas.microsoft.com/office/drawing/2014/main" id="{3C4B8222-5787-484E-A7E4-80D838A3D6E5}"/>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7F6C21DA-7DB0-45E5-89FF-A9E2AC1EA9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1A0A5FE-44C0-4980-ACC7-AEC5840373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29BB0E3-9C52-4201-A13E-8588C5C5D6CA}" type="slidenum">
              <a:rPr lang="es-ES" altLang="en-US"/>
              <a:pPr>
                <a:spcBef>
                  <a:spcPct val="0"/>
                </a:spcBef>
              </a:pPr>
              <a:t>28</a:t>
            </a:fld>
            <a:endParaRPr lang="es-ES" altLang="en-US"/>
          </a:p>
        </p:txBody>
      </p:sp>
      <p:sp>
        <p:nvSpPr>
          <p:cNvPr id="67587" name="Rectangle 2">
            <a:extLst>
              <a:ext uri="{FF2B5EF4-FFF2-40B4-BE49-F238E27FC236}">
                <a16:creationId xmlns:a16="http://schemas.microsoft.com/office/drawing/2014/main" id="{CF765FF0-AA23-4AC2-A83A-5F3B31909F16}"/>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12EBD80B-BBEC-40A7-8179-341C15510C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D6ABDF76-0D3B-4E27-A6E0-467B0C9298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9057F91-FC39-44EA-A23D-B28FFEA3D675}" type="slidenum">
              <a:rPr lang="es-ES" altLang="en-US"/>
              <a:pPr>
                <a:spcBef>
                  <a:spcPct val="0"/>
                </a:spcBef>
              </a:pPr>
              <a:t>29</a:t>
            </a:fld>
            <a:endParaRPr lang="es-ES" altLang="en-US"/>
          </a:p>
        </p:txBody>
      </p:sp>
      <p:sp>
        <p:nvSpPr>
          <p:cNvPr id="69635" name="Rectangle 2">
            <a:extLst>
              <a:ext uri="{FF2B5EF4-FFF2-40B4-BE49-F238E27FC236}">
                <a16:creationId xmlns:a16="http://schemas.microsoft.com/office/drawing/2014/main" id="{707184D4-07D2-4FE0-AD05-CEE8A79F040B}"/>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88505CEE-BA45-4C89-B020-6D861B1653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1E327058-119E-420C-B16D-43CE7C45CB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49B47E6-1E3A-453B-BD4A-52B9DDF07D2A}" type="slidenum">
              <a:rPr lang="es-ES" altLang="en-US"/>
              <a:pPr>
                <a:spcBef>
                  <a:spcPct val="0"/>
                </a:spcBef>
              </a:pPr>
              <a:t>30</a:t>
            </a:fld>
            <a:endParaRPr lang="es-ES" altLang="en-US"/>
          </a:p>
        </p:txBody>
      </p:sp>
      <p:sp>
        <p:nvSpPr>
          <p:cNvPr id="71683" name="Rectangle 2">
            <a:extLst>
              <a:ext uri="{FF2B5EF4-FFF2-40B4-BE49-F238E27FC236}">
                <a16:creationId xmlns:a16="http://schemas.microsoft.com/office/drawing/2014/main" id="{D690A53B-B97C-4647-BBF9-FAE4F4A70F4C}"/>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C83A3FF9-0036-4448-8342-678C23FCB8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719FE11-F531-4744-AF57-1A42810131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365F8F5-39E7-4303-8592-0633128A408B}" type="slidenum">
              <a:rPr lang="es-ES" altLang="en-US"/>
              <a:pPr>
                <a:spcBef>
                  <a:spcPct val="0"/>
                </a:spcBef>
              </a:pPr>
              <a:t>31</a:t>
            </a:fld>
            <a:endParaRPr lang="es-ES" altLang="en-US"/>
          </a:p>
        </p:txBody>
      </p:sp>
      <p:sp>
        <p:nvSpPr>
          <p:cNvPr id="73731" name="Rectangle 2">
            <a:extLst>
              <a:ext uri="{FF2B5EF4-FFF2-40B4-BE49-F238E27FC236}">
                <a16:creationId xmlns:a16="http://schemas.microsoft.com/office/drawing/2014/main" id="{2EC489D4-C098-48A4-BE57-B399C3A2AFCC}"/>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C5BC1905-EED1-4439-9EBD-FF9D954D94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F521CEDF-6C04-4247-A43E-1768F182F9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0E6EA70-232D-4C13-9184-272011066196}" type="slidenum">
              <a:rPr lang="es-ES" altLang="en-US"/>
              <a:pPr>
                <a:spcBef>
                  <a:spcPct val="0"/>
                </a:spcBef>
              </a:pPr>
              <a:t>5</a:t>
            </a:fld>
            <a:endParaRPr lang="es-ES" altLang="en-US"/>
          </a:p>
        </p:txBody>
      </p:sp>
      <p:sp>
        <p:nvSpPr>
          <p:cNvPr id="20483" name="Rectangle 2">
            <a:extLst>
              <a:ext uri="{FF2B5EF4-FFF2-40B4-BE49-F238E27FC236}">
                <a16:creationId xmlns:a16="http://schemas.microsoft.com/office/drawing/2014/main" id="{3C0FA4F8-F65B-4842-9FD4-E448B96F5016}"/>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92F0DC51-6E48-41D7-AE06-18D6E233DF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D84183C4-BA95-4E84-B58C-819634D8C5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A6FDEAC-4C58-402D-9007-A4446F2E718F}" type="slidenum">
              <a:rPr lang="es-ES" altLang="en-US"/>
              <a:pPr>
                <a:spcBef>
                  <a:spcPct val="0"/>
                </a:spcBef>
              </a:pPr>
              <a:t>32</a:t>
            </a:fld>
            <a:endParaRPr lang="es-ES" altLang="en-US"/>
          </a:p>
        </p:txBody>
      </p:sp>
      <p:sp>
        <p:nvSpPr>
          <p:cNvPr id="75779" name="Rectangle 2">
            <a:extLst>
              <a:ext uri="{FF2B5EF4-FFF2-40B4-BE49-F238E27FC236}">
                <a16:creationId xmlns:a16="http://schemas.microsoft.com/office/drawing/2014/main" id="{C213E95C-ABB2-4AD7-B267-5575B4E665BC}"/>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9B056C61-BE46-44D1-9A77-40B685A990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0C29D40F-B2C5-4A81-9ED9-2342302832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ABD0CCA-ECDB-42D7-843F-2B6FBD5BC2B0}" type="slidenum">
              <a:rPr lang="es-ES" altLang="en-US"/>
              <a:pPr>
                <a:spcBef>
                  <a:spcPct val="0"/>
                </a:spcBef>
              </a:pPr>
              <a:t>33</a:t>
            </a:fld>
            <a:endParaRPr lang="es-ES" altLang="en-US"/>
          </a:p>
        </p:txBody>
      </p:sp>
      <p:sp>
        <p:nvSpPr>
          <p:cNvPr id="77827" name="Rectangle 2">
            <a:extLst>
              <a:ext uri="{FF2B5EF4-FFF2-40B4-BE49-F238E27FC236}">
                <a16:creationId xmlns:a16="http://schemas.microsoft.com/office/drawing/2014/main" id="{80263A68-4DD0-4483-81C8-5FDDE69587E9}"/>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F3263B6B-EE15-428F-93DE-7C6B10C617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031637F7-BD41-4931-BCAF-21FC91F3C3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374C9EC-8143-4349-B1C7-4DD97CAA8687}" type="slidenum">
              <a:rPr lang="es-ES" altLang="en-US"/>
              <a:pPr>
                <a:spcBef>
                  <a:spcPct val="0"/>
                </a:spcBef>
              </a:pPr>
              <a:t>34</a:t>
            </a:fld>
            <a:endParaRPr lang="es-ES" altLang="en-US"/>
          </a:p>
        </p:txBody>
      </p:sp>
      <p:sp>
        <p:nvSpPr>
          <p:cNvPr id="79875" name="Rectangle 2">
            <a:extLst>
              <a:ext uri="{FF2B5EF4-FFF2-40B4-BE49-F238E27FC236}">
                <a16:creationId xmlns:a16="http://schemas.microsoft.com/office/drawing/2014/main" id="{122DFD19-9198-4E4C-88B1-F5FB67AD2C03}"/>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12E8F1F1-043A-433C-BD8E-9779B84CC9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2B669550-AB97-49E5-BF63-8C7C158274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1C1EAA9-9987-4CD2-956B-B9874A22C3EF}" type="slidenum">
              <a:rPr lang="es-ES" altLang="en-US"/>
              <a:pPr>
                <a:spcBef>
                  <a:spcPct val="0"/>
                </a:spcBef>
              </a:pPr>
              <a:t>35</a:t>
            </a:fld>
            <a:endParaRPr lang="es-ES" altLang="en-US"/>
          </a:p>
        </p:txBody>
      </p:sp>
      <p:sp>
        <p:nvSpPr>
          <p:cNvPr id="81923" name="Rectangle 2">
            <a:extLst>
              <a:ext uri="{FF2B5EF4-FFF2-40B4-BE49-F238E27FC236}">
                <a16:creationId xmlns:a16="http://schemas.microsoft.com/office/drawing/2014/main" id="{54C94A64-B7BD-4F96-B14E-98B9C6CFD238}"/>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7DDEE8EF-DD5B-4A7A-9CC3-52E5202D6D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5F2886B4-75B5-4268-9350-27CE17D20B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2B59E5D-FF4F-4E17-82A9-DCCF6C2849F9}" type="slidenum">
              <a:rPr lang="es-ES" altLang="en-US"/>
              <a:pPr>
                <a:spcBef>
                  <a:spcPct val="0"/>
                </a:spcBef>
              </a:pPr>
              <a:t>36</a:t>
            </a:fld>
            <a:endParaRPr lang="es-ES" altLang="en-US"/>
          </a:p>
        </p:txBody>
      </p:sp>
      <p:sp>
        <p:nvSpPr>
          <p:cNvPr id="83971" name="Rectangle 2">
            <a:extLst>
              <a:ext uri="{FF2B5EF4-FFF2-40B4-BE49-F238E27FC236}">
                <a16:creationId xmlns:a16="http://schemas.microsoft.com/office/drawing/2014/main" id="{844FA57E-36E9-40DA-B80D-843390FF492A}"/>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2D67E3FE-A8BC-49DD-85B5-C13EE5B1C5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F8E1636A-D65E-41B4-A4E3-1C909B4C4A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17BA353-0D88-4528-8D03-403AE04DB384}" type="slidenum">
              <a:rPr lang="es-ES" altLang="en-US"/>
              <a:pPr>
                <a:spcBef>
                  <a:spcPct val="0"/>
                </a:spcBef>
              </a:pPr>
              <a:t>37</a:t>
            </a:fld>
            <a:endParaRPr lang="es-ES" altLang="en-US"/>
          </a:p>
        </p:txBody>
      </p:sp>
      <p:sp>
        <p:nvSpPr>
          <p:cNvPr id="86019" name="Rectangle 2">
            <a:extLst>
              <a:ext uri="{FF2B5EF4-FFF2-40B4-BE49-F238E27FC236}">
                <a16:creationId xmlns:a16="http://schemas.microsoft.com/office/drawing/2014/main" id="{98DD6AA8-F2E1-4673-A896-E09BDA8CB91D}"/>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511176A6-0C57-4B99-B690-654FC9E72C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CAE60FE6-9B8C-4EFF-A151-B62EE26295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1FEB6D8-729C-4096-947D-1E141684B429}" type="slidenum">
              <a:rPr lang="es-ES" altLang="en-US"/>
              <a:pPr>
                <a:spcBef>
                  <a:spcPct val="0"/>
                </a:spcBef>
              </a:pPr>
              <a:t>38</a:t>
            </a:fld>
            <a:endParaRPr lang="es-ES" altLang="en-US"/>
          </a:p>
        </p:txBody>
      </p:sp>
      <p:sp>
        <p:nvSpPr>
          <p:cNvPr id="88067" name="Rectangle 2">
            <a:extLst>
              <a:ext uri="{FF2B5EF4-FFF2-40B4-BE49-F238E27FC236}">
                <a16:creationId xmlns:a16="http://schemas.microsoft.com/office/drawing/2014/main" id="{59518DFB-7EA8-4122-9EAB-EB441C37FEFE}"/>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DCB33EEF-3254-42B2-BC03-2F0EECD17E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CAE60FE6-9B8C-4EFF-A151-B62EE26295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1FEB6D8-729C-4096-947D-1E141684B429}" type="slidenum">
              <a:rPr lang="es-ES" altLang="en-US"/>
              <a:pPr>
                <a:spcBef>
                  <a:spcPct val="0"/>
                </a:spcBef>
              </a:pPr>
              <a:t>39</a:t>
            </a:fld>
            <a:endParaRPr lang="es-ES" altLang="en-US"/>
          </a:p>
        </p:txBody>
      </p:sp>
      <p:sp>
        <p:nvSpPr>
          <p:cNvPr id="88067" name="Rectangle 2">
            <a:extLst>
              <a:ext uri="{FF2B5EF4-FFF2-40B4-BE49-F238E27FC236}">
                <a16:creationId xmlns:a16="http://schemas.microsoft.com/office/drawing/2014/main" id="{59518DFB-7EA8-4122-9EAB-EB441C37FEFE}"/>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DCB33EEF-3254-42B2-BC03-2F0EECD17E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368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CAE60FE6-9B8C-4EFF-A151-B62EE26295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1FEB6D8-729C-4096-947D-1E141684B429}" type="slidenum">
              <a:rPr lang="es-ES" altLang="en-US"/>
              <a:pPr>
                <a:spcBef>
                  <a:spcPct val="0"/>
                </a:spcBef>
              </a:pPr>
              <a:t>40</a:t>
            </a:fld>
            <a:endParaRPr lang="es-ES" altLang="en-US"/>
          </a:p>
        </p:txBody>
      </p:sp>
      <p:sp>
        <p:nvSpPr>
          <p:cNvPr id="88067" name="Rectangle 2">
            <a:extLst>
              <a:ext uri="{FF2B5EF4-FFF2-40B4-BE49-F238E27FC236}">
                <a16:creationId xmlns:a16="http://schemas.microsoft.com/office/drawing/2014/main" id="{59518DFB-7EA8-4122-9EAB-EB441C37FEFE}"/>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DCB33EEF-3254-42B2-BC03-2F0EECD17E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294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CAE60FE6-9B8C-4EFF-A151-B62EE26295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1FEB6D8-729C-4096-947D-1E141684B429}" type="slidenum">
              <a:rPr lang="es-ES" altLang="en-US"/>
              <a:pPr>
                <a:spcBef>
                  <a:spcPct val="0"/>
                </a:spcBef>
              </a:pPr>
              <a:t>41</a:t>
            </a:fld>
            <a:endParaRPr lang="es-ES" altLang="en-US"/>
          </a:p>
        </p:txBody>
      </p:sp>
      <p:sp>
        <p:nvSpPr>
          <p:cNvPr id="88067" name="Rectangle 2">
            <a:extLst>
              <a:ext uri="{FF2B5EF4-FFF2-40B4-BE49-F238E27FC236}">
                <a16:creationId xmlns:a16="http://schemas.microsoft.com/office/drawing/2014/main" id="{59518DFB-7EA8-4122-9EAB-EB441C37FEFE}"/>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DCB33EEF-3254-42B2-BC03-2F0EECD17E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88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690121F6-DF71-4A6A-B908-EB7FACE156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3987B23-208E-46CC-8C3F-121763D0C8D0}" type="slidenum">
              <a:rPr lang="es-ES" altLang="en-US"/>
              <a:pPr>
                <a:spcBef>
                  <a:spcPct val="0"/>
                </a:spcBef>
              </a:pPr>
              <a:t>6</a:t>
            </a:fld>
            <a:endParaRPr lang="es-ES" altLang="en-US"/>
          </a:p>
        </p:txBody>
      </p:sp>
      <p:sp>
        <p:nvSpPr>
          <p:cNvPr id="22531" name="Rectangle 2">
            <a:extLst>
              <a:ext uri="{FF2B5EF4-FFF2-40B4-BE49-F238E27FC236}">
                <a16:creationId xmlns:a16="http://schemas.microsoft.com/office/drawing/2014/main" id="{8A441116-91B2-4AF1-9AED-EC282F5E8F2C}"/>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023BA1E7-BC7F-46D3-8182-7AE3FB2F01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en-US">
                <a:latin typeface="Arial" panose="020B0604020202020204" pitchFamily="34" charset="0"/>
                <a:cs typeface="Arial" panose="020B0604020202020204" pitchFamily="34" charset="0"/>
              </a:rPr>
              <a:t>The atmospheric boilers take the air for the combustion from the same place where are installed, and the airtight boiler takes the air from outside, there is an extractor that forces air inlet and outlet.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CAE60FE6-9B8C-4EFF-A151-B62EE26295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1FEB6D8-729C-4096-947D-1E141684B429}" type="slidenum">
              <a:rPr lang="es-ES" altLang="en-US"/>
              <a:pPr>
                <a:spcBef>
                  <a:spcPct val="0"/>
                </a:spcBef>
              </a:pPr>
              <a:t>42</a:t>
            </a:fld>
            <a:endParaRPr lang="es-ES" altLang="en-US"/>
          </a:p>
        </p:txBody>
      </p:sp>
      <p:sp>
        <p:nvSpPr>
          <p:cNvPr id="88067" name="Rectangle 2">
            <a:extLst>
              <a:ext uri="{FF2B5EF4-FFF2-40B4-BE49-F238E27FC236}">
                <a16:creationId xmlns:a16="http://schemas.microsoft.com/office/drawing/2014/main" id="{59518DFB-7EA8-4122-9EAB-EB441C37FEFE}"/>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DCB33EEF-3254-42B2-BC03-2F0EECD17E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35108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25A7356D-3761-4607-8FBA-952DED959C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147F436-8A88-42A6-9F06-56617735B417}" type="slidenum">
              <a:rPr lang="es-ES" altLang="en-US"/>
              <a:pPr>
                <a:spcBef>
                  <a:spcPct val="0"/>
                </a:spcBef>
              </a:pPr>
              <a:t>43</a:t>
            </a:fld>
            <a:endParaRPr lang="es-ES" altLang="en-US"/>
          </a:p>
        </p:txBody>
      </p:sp>
      <p:sp>
        <p:nvSpPr>
          <p:cNvPr id="90115" name="Rectangle 2">
            <a:extLst>
              <a:ext uri="{FF2B5EF4-FFF2-40B4-BE49-F238E27FC236}">
                <a16:creationId xmlns:a16="http://schemas.microsoft.com/office/drawing/2014/main" id="{C325BD89-13C7-47A4-84F2-5E1EC98082FD}"/>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7C966EDE-2B90-4A41-AD9C-BA7906F101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09570C4D-F56B-4F23-A4A0-292A1014C9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AA5E2E7-90CB-4A8E-8ADD-E1EB0702CEEE}" type="slidenum">
              <a:rPr lang="es-ES" altLang="en-US"/>
              <a:pPr>
                <a:spcBef>
                  <a:spcPct val="0"/>
                </a:spcBef>
              </a:pPr>
              <a:t>44</a:t>
            </a:fld>
            <a:endParaRPr lang="es-ES" altLang="en-US"/>
          </a:p>
        </p:txBody>
      </p:sp>
      <p:sp>
        <p:nvSpPr>
          <p:cNvPr id="92163" name="Rectangle 2">
            <a:extLst>
              <a:ext uri="{FF2B5EF4-FFF2-40B4-BE49-F238E27FC236}">
                <a16:creationId xmlns:a16="http://schemas.microsoft.com/office/drawing/2014/main" id="{E4A6FAFC-C566-4484-8090-DA21CE122EC6}"/>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A801178A-1D7B-43FC-8AA2-FE53C8A1DF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675CDD08-7C9E-4C24-B8FA-00779C29CF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E29CD3C-AADA-4F86-8143-24789648B4E7}" type="slidenum">
              <a:rPr lang="es-ES" altLang="en-US"/>
              <a:pPr>
                <a:spcBef>
                  <a:spcPct val="0"/>
                </a:spcBef>
              </a:pPr>
              <a:t>45</a:t>
            </a:fld>
            <a:endParaRPr lang="es-ES" altLang="en-US"/>
          </a:p>
        </p:txBody>
      </p:sp>
      <p:sp>
        <p:nvSpPr>
          <p:cNvPr id="94211" name="Rectangle 2">
            <a:extLst>
              <a:ext uri="{FF2B5EF4-FFF2-40B4-BE49-F238E27FC236}">
                <a16:creationId xmlns:a16="http://schemas.microsoft.com/office/drawing/2014/main" id="{58BF84FA-C437-4CE3-BAFD-666CB270F1DE}"/>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40BDD5F8-B3C2-4423-9D2C-561609759F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478FC914-AE8E-4D58-82D9-F26C0DC6DF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9C013C3-796C-4780-943B-BE92E14BA93D}" type="slidenum">
              <a:rPr lang="es-ES" altLang="en-US"/>
              <a:pPr>
                <a:spcBef>
                  <a:spcPct val="0"/>
                </a:spcBef>
              </a:pPr>
              <a:t>46</a:t>
            </a:fld>
            <a:endParaRPr lang="es-ES" altLang="en-US"/>
          </a:p>
        </p:txBody>
      </p:sp>
      <p:sp>
        <p:nvSpPr>
          <p:cNvPr id="96259" name="Rectangle 2">
            <a:extLst>
              <a:ext uri="{FF2B5EF4-FFF2-40B4-BE49-F238E27FC236}">
                <a16:creationId xmlns:a16="http://schemas.microsoft.com/office/drawing/2014/main" id="{09EEA9A1-0901-44A9-BCA9-95A9F01B651E}"/>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5B10C543-5CEA-4344-91CF-7DFB66F86C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C346CBAF-EDD0-40E3-ABE8-B91A0D9E12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526617E-045D-4DC2-8326-7C90F6AFE7E1}" type="slidenum">
              <a:rPr lang="es-ES" altLang="en-US"/>
              <a:pPr>
                <a:spcBef>
                  <a:spcPct val="0"/>
                </a:spcBef>
              </a:pPr>
              <a:t>47</a:t>
            </a:fld>
            <a:endParaRPr lang="es-ES" altLang="en-US"/>
          </a:p>
        </p:txBody>
      </p:sp>
      <p:sp>
        <p:nvSpPr>
          <p:cNvPr id="98307" name="Rectangle 2">
            <a:extLst>
              <a:ext uri="{FF2B5EF4-FFF2-40B4-BE49-F238E27FC236}">
                <a16:creationId xmlns:a16="http://schemas.microsoft.com/office/drawing/2014/main" id="{F3AA7014-346F-4339-9BF9-CB01D7F05EFA}"/>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9CB17778-397A-4399-AA58-BC33A61ED4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BB7A3751-7BC4-49D6-9B7D-CB65113CDB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76079D8-A79A-4A17-97D7-CEF1F1EEA149}" type="slidenum">
              <a:rPr lang="es-ES" altLang="en-US"/>
              <a:pPr>
                <a:spcBef>
                  <a:spcPct val="0"/>
                </a:spcBef>
              </a:pPr>
              <a:t>48</a:t>
            </a:fld>
            <a:endParaRPr lang="es-ES" altLang="en-US"/>
          </a:p>
        </p:txBody>
      </p:sp>
      <p:sp>
        <p:nvSpPr>
          <p:cNvPr id="100355" name="Rectangle 2">
            <a:extLst>
              <a:ext uri="{FF2B5EF4-FFF2-40B4-BE49-F238E27FC236}">
                <a16:creationId xmlns:a16="http://schemas.microsoft.com/office/drawing/2014/main" id="{6DF963C8-EA17-4530-9060-6CC5189BFE57}"/>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68DE5E63-A929-434B-8EDF-38E05A6227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3B936AC2-D7DB-46BD-A574-FA5D069B74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39450CA-43C5-400D-AF40-A48AC3E0781E}" type="slidenum">
              <a:rPr lang="es-ES" altLang="en-US"/>
              <a:pPr>
                <a:spcBef>
                  <a:spcPct val="0"/>
                </a:spcBef>
              </a:pPr>
              <a:t>49</a:t>
            </a:fld>
            <a:endParaRPr lang="es-ES" altLang="en-US"/>
          </a:p>
        </p:txBody>
      </p:sp>
      <p:sp>
        <p:nvSpPr>
          <p:cNvPr id="102403" name="Rectangle 2">
            <a:extLst>
              <a:ext uri="{FF2B5EF4-FFF2-40B4-BE49-F238E27FC236}">
                <a16:creationId xmlns:a16="http://schemas.microsoft.com/office/drawing/2014/main" id="{F2F98EBC-9E4B-4E16-AB2C-8C7C238164E8}"/>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DFA0296C-0285-4CBD-9B46-D8F3B6DE05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978CFB03-21B2-47FE-9AE1-88472E5BB6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12BA7A8-036C-4905-8405-BB6F717F1FF9}" type="slidenum">
              <a:rPr lang="es-ES" altLang="en-US"/>
              <a:pPr>
                <a:spcBef>
                  <a:spcPct val="0"/>
                </a:spcBef>
              </a:pPr>
              <a:t>50</a:t>
            </a:fld>
            <a:endParaRPr lang="es-ES" altLang="en-US"/>
          </a:p>
        </p:txBody>
      </p:sp>
      <p:sp>
        <p:nvSpPr>
          <p:cNvPr id="104451" name="Rectangle 2">
            <a:extLst>
              <a:ext uri="{FF2B5EF4-FFF2-40B4-BE49-F238E27FC236}">
                <a16:creationId xmlns:a16="http://schemas.microsoft.com/office/drawing/2014/main" id="{6128CF52-2486-4D00-A0CC-0A5188117C45}"/>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F67B79AB-4F44-4FDE-B15E-B4EA4E66B0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45477D7E-E56C-4C20-96BD-DF44FA7287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8D06DA1-EFC9-4CC8-987D-693D23CD3E6E}" type="slidenum">
              <a:rPr lang="es-ES" altLang="en-US"/>
              <a:pPr>
                <a:spcBef>
                  <a:spcPct val="0"/>
                </a:spcBef>
              </a:pPr>
              <a:t>51</a:t>
            </a:fld>
            <a:endParaRPr lang="es-ES" altLang="en-US"/>
          </a:p>
        </p:txBody>
      </p:sp>
      <p:sp>
        <p:nvSpPr>
          <p:cNvPr id="106499" name="Rectangle 2">
            <a:extLst>
              <a:ext uri="{FF2B5EF4-FFF2-40B4-BE49-F238E27FC236}">
                <a16:creationId xmlns:a16="http://schemas.microsoft.com/office/drawing/2014/main" id="{D2719102-D052-47B9-95B8-C794DC592D42}"/>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7868A2C0-88FA-4FD8-89FC-C4FECA7162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00199DF5-4173-43CD-91C1-F465F5FE69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2FFACB3-FAAB-4160-BB1E-ECBDBDC23BEA}" type="slidenum">
              <a:rPr lang="es-ES" altLang="en-US"/>
              <a:pPr>
                <a:spcBef>
                  <a:spcPct val="0"/>
                </a:spcBef>
              </a:pPr>
              <a:t>7</a:t>
            </a:fld>
            <a:endParaRPr lang="es-ES" altLang="en-US"/>
          </a:p>
        </p:txBody>
      </p:sp>
      <p:sp>
        <p:nvSpPr>
          <p:cNvPr id="24579" name="Rectangle 2">
            <a:extLst>
              <a:ext uri="{FF2B5EF4-FFF2-40B4-BE49-F238E27FC236}">
                <a16:creationId xmlns:a16="http://schemas.microsoft.com/office/drawing/2014/main" id="{653B68CB-9500-4D6E-8312-1D291EBAB750}"/>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F9B80B2B-657A-4968-8C4C-D5F425ECCE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00199DF5-4173-43CD-91C1-F465F5FE69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2FFACB3-FAAB-4160-BB1E-ECBDBDC23BEA}" type="slidenum">
              <a:rPr lang="es-ES" altLang="en-US"/>
              <a:pPr>
                <a:spcBef>
                  <a:spcPct val="0"/>
                </a:spcBef>
              </a:pPr>
              <a:t>8</a:t>
            </a:fld>
            <a:endParaRPr lang="es-ES" altLang="en-US"/>
          </a:p>
        </p:txBody>
      </p:sp>
      <p:sp>
        <p:nvSpPr>
          <p:cNvPr id="24579" name="Rectangle 2">
            <a:extLst>
              <a:ext uri="{FF2B5EF4-FFF2-40B4-BE49-F238E27FC236}">
                <a16:creationId xmlns:a16="http://schemas.microsoft.com/office/drawing/2014/main" id="{653B68CB-9500-4D6E-8312-1D291EBAB750}"/>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F9B80B2B-657A-4968-8C4C-D5F425ECCE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9213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948EE36A-113E-42FC-86BF-182DD9A929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45DB4F0-3A21-4ED8-B667-CE6ACD3416B7}" type="slidenum">
              <a:rPr lang="es-ES" altLang="en-US"/>
              <a:pPr>
                <a:spcBef>
                  <a:spcPct val="0"/>
                </a:spcBef>
              </a:pPr>
              <a:t>9</a:t>
            </a:fld>
            <a:endParaRPr lang="es-ES" altLang="en-US"/>
          </a:p>
        </p:txBody>
      </p:sp>
      <p:sp>
        <p:nvSpPr>
          <p:cNvPr id="28675" name="Rectangle 2">
            <a:extLst>
              <a:ext uri="{FF2B5EF4-FFF2-40B4-BE49-F238E27FC236}">
                <a16:creationId xmlns:a16="http://schemas.microsoft.com/office/drawing/2014/main" id="{5D334C63-818F-4D20-9BF7-6260A46F5A35}"/>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DEE14FB9-529E-4D98-AE48-785C326170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FBF072E-7572-4684-B643-86C024F20F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F467255-9D5C-45AC-A966-8DE33218E660}" type="slidenum">
              <a:rPr lang="es-ES" altLang="en-US"/>
              <a:pPr>
                <a:spcBef>
                  <a:spcPct val="0"/>
                </a:spcBef>
              </a:pPr>
              <a:t>10</a:t>
            </a:fld>
            <a:endParaRPr lang="es-ES" altLang="en-US"/>
          </a:p>
        </p:txBody>
      </p:sp>
      <p:sp>
        <p:nvSpPr>
          <p:cNvPr id="30723" name="Rectangle 2">
            <a:extLst>
              <a:ext uri="{FF2B5EF4-FFF2-40B4-BE49-F238E27FC236}">
                <a16:creationId xmlns:a16="http://schemas.microsoft.com/office/drawing/2014/main" id="{60035A24-13E2-4C81-8C5F-C251F1A436BC}"/>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023DD7CB-AE4F-41C6-AA6D-2D66DA6C44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E7D31A49-1B98-4430-BF4C-60D3740F73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A492342-27C4-4909-815F-F2CE3F903CED}" type="slidenum">
              <a:rPr lang="es-ES" altLang="en-US"/>
              <a:pPr>
                <a:spcBef>
                  <a:spcPct val="0"/>
                </a:spcBef>
              </a:pPr>
              <a:t>11</a:t>
            </a:fld>
            <a:endParaRPr lang="es-ES" altLang="en-US"/>
          </a:p>
        </p:txBody>
      </p:sp>
      <p:sp>
        <p:nvSpPr>
          <p:cNvPr id="32771" name="Rectangle 2">
            <a:extLst>
              <a:ext uri="{FF2B5EF4-FFF2-40B4-BE49-F238E27FC236}">
                <a16:creationId xmlns:a16="http://schemas.microsoft.com/office/drawing/2014/main" id="{6D8BC226-E667-4B01-BEBC-D056C9F9D487}"/>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08461410-A45C-4E43-8B01-7B7541EC34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24743" y="1916831"/>
            <a:ext cx="8495708" cy="910952"/>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7" name="Titel 1"/>
          <p:cNvSpPr>
            <a:spLocks noGrp="1"/>
          </p:cNvSpPr>
          <p:nvPr>
            <p:ph type="title"/>
          </p:nvPr>
        </p:nvSpPr>
        <p:spPr>
          <a:xfrm>
            <a:off x="370136" y="274638"/>
            <a:ext cx="8403728" cy="490066"/>
          </a:xfrm>
        </p:spPr>
        <p:txBody>
          <a:bodyPr/>
          <a:lstStyle/>
          <a:p>
            <a:r>
              <a:rPr lang="de-DE" dirty="0"/>
              <a:t>Titelmasterformat durch Klicken bearbeiten</a:t>
            </a:r>
          </a:p>
        </p:txBody>
      </p:sp>
    </p:spTree>
    <p:extLst>
      <p:ext uri="{BB962C8B-B14F-4D97-AF65-F5344CB8AC3E}">
        <p14:creationId xmlns:p14="http://schemas.microsoft.com/office/powerpoint/2010/main" val="388928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76991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3683512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1325290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Tree>
    <p:extLst>
      <p:ext uri="{BB962C8B-B14F-4D97-AF65-F5344CB8AC3E}">
        <p14:creationId xmlns:p14="http://schemas.microsoft.com/office/powerpoint/2010/main" val="298942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dirty="0"/>
              <a:t>Titelmasterformat durch Klicken bearbeiten</a:t>
            </a:r>
          </a:p>
        </p:txBody>
      </p:sp>
      <p:sp>
        <p:nvSpPr>
          <p:cNvPr id="3" name="Inhaltsplatzhalter 2"/>
          <p:cNvSpPr>
            <a:spLocks noGrp="1"/>
          </p:cNvSpPr>
          <p:nvPr>
            <p:ph idx="1"/>
          </p:nvPr>
        </p:nvSpPr>
        <p:spPr/>
        <p:txBody>
          <a:bodyPr/>
          <a:lstStyle>
            <a:lvl1pPr>
              <a:defRPr sz="1900" b="1"/>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8"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dirty="0"/>
              <a:t>Formatvorlage des Untertitelmasters durch Klicken bearbeiten</a:t>
            </a:r>
          </a:p>
        </p:txBody>
      </p:sp>
    </p:spTree>
    <p:extLst>
      <p:ext uri="{BB962C8B-B14F-4D97-AF65-F5344CB8AC3E}">
        <p14:creationId xmlns:p14="http://schemas.microsoft.com/office/powerpoint/2010/main" val="2783182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7" name="Titel 1"/>
          <p:cNvSpPr>
            <a:spLocks noGrp="1"/>
          </p:cNvSpPr>
          <p:nvPr>
            <p:ph type="title"/>
          </p:nvPr>
        </p:nvSpPr>
        <p:spPr>
          <a:xfrm>
            <a:off x="370136" y="4406900"/>
            <a:ext cx="8403728" cy="490066"/>
          </a:xfrm>
        </p:spPr>
        <p:txBody>
          <a:bodyPr/>
          <a:lstStyle/>
          <a:p>
            <a:r>
              <a:rPr lang="de-DE" dirty="0"/>
              <a:t>Titelmasterformat durch Klicken bearbeiten</a:t>
            </a:r>
          </a:p>
        </p:txBody>
      </p:sp>
    </p:spTree>
    <p:extLst>
      <p:ext uri="{BB962C8B-B14F-4D97-AF65-F5344CB8AC3E}">
        <p14:creationId xmlns:p14="http://schemas.microsoft.com/office/powerpoint/2010/main" val="260574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dirty="0"/>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000" b="1"/>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600200"/>
            <a:ext cx="4038600" cy="4525963"/>
          </a:xfrm>
        </p:spPr>
        <p:txBody>
          <a:bodyPr/>
          <a:lstStyle>
            <a:lvl1pPr>
              <a:defRPr sz="2000" b="1"/>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
        <p:nvSpPr>
          <p:cNvPr id="8"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dirty="0"/>
              <a:t>Formatvorlage des Untertitelmasters durch Klicken bearbeiten</a:t>
            </a:r>
          </a:p>
        </p:txBody>
      </p:sp>
    </p:spTree>
    <p:extLst>
      <p:ext uri="{BB962C8B-B14F-4D97-AF65-F5344CB8AC3E}">
        <p14:creationId xmlns:p14="http://schemas.microsoft.com/office/powerpoint/2010/main" val="3479545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lvl1pPr>
              <a:defRPr/>
            </a:lvl1pPr>
          </a:lstStyle>
          <a:p>
            <a:r>
              <a:rPr lang="de-DE" dirty="0"/>
              <a:t>Titelmasterformat durch Klicken bearbeiten</a:t>
            </a:r>
          </a:p>
        </p:txBody>
      </p:sp>
      <p:sp>
        <p:nvSpPr>
          <p:cNvPr id="3" name="Textplatzhalter 2"/>
          <p:cNvSpPr>
            <a:spLocks noGrp="1"/>
          </p:cNvSpPr>
          <p:nvPr>
            <p:ph type="body" idx="1"/>
          </p:nvPr>
        </p:nvSpPr>
        <p:spPr>
          <a:xfrm>
            <a:off x="457200" y="1535113"/>
            <a:ext cx="4040188" cy="453727"/>
          </a:xfrm>
          <a:solidFill>
            <a:schemeClr val="accent1"/>
          </a:solidFill>
        </p:spPr>
        <p:txBody>
          <a:bodyPr anchor="ctr">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4645025" y="1535113"/>
            <a:ext cx="4041775" cy="453727"/>
          </a:xfrm>
          <a:solidFill>
            <a:schemeClr val="accent1"/>
          </a:solidFill>
        </p:spPr>
        <p:txBody>
          <a:bodyPr anchor="ctr">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Datumsplatzhalter 6"/>
          <p:cNvSpPr>
            <a:spLocks noGrp="1"/>
          </p:cNvSpPr>
          <p:nvPr>
            <p:ph type="dt" sz="half" idx="10"/>
          </p:nvPr>
        </p:nvSpPr>
        <p:spPr/>
        <p:txBody>
          <a:bodyPr/>
          <a:lstStyle/>
          <a:p>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78B3FE12-62BD-41F9-8F3F-A0956C733398}" type="slidenum">
              <a:rPr lang="de-DE" smtClean="0"/>
              <a:t>‹Nº›</a:t>
            </a:fld>
            <a:endParaRPr lang="de-DE"/>
          </a:p>
        </p:txBody>
      </p:sp>
      <p:sp>
        <p:nvSpPr>
          <p:cNvPr id="10"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dirty="0"/>
              <a:t>Formatvorlage des Untertitelmasters durch Klicken bearbeiten</a:t>
            </a:r>
          </a:p>
        </p:txBody>
      </p:sp>
    </p:spTree>
    <p:extLst>
      <p:ext uri="{BB962C8B-B14F-4D97-AF65-F5344CB8AC3E}">
        <p14:creationId xmlns:p14="http://schemas.microsoft.com/office/powerpoint/2010/main" val="920523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78B3FE12-62BD-41F9-8F3F-A0956C733398}" type="slidenum">
              <a:rPr lang="de-DE" smtClean="0"/>
              <a:t>‹Nº›</a:t>
            </a:fld>
            <a:endParaRPr lang="de-DE"/>
          </a:p>
        </p:txBody>
      </p:sp>
      <p:sp>
        <p:nvSpPr>
          <p:cNvPr id="6"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dirty="0"/>
              <a:t>Formatvorlage des Untertitelmasters durch Klicken bearbeiten</a:t>
            </a:r>
          </a:p>
        </p:txBody>
      </p:sp>
    </p:spTree>
    <p:extLst>
      <p:ext uri="{BB962C8B-B14F-4D97-AF65-F5344CB8AC3E}">
        <p14:creationId xmlns:p14="http://schemas.microsoft.com/office/powerpoint/2010/main" val="2551386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3915237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983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256955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70136" y="274638"/>
            <a:ext cx="8403728" cy="490066"/>
          </a:xfrm>
          <a:prstGeom prst="rect">
            <a:avLst/>
          </a:prstGeom>
          <a:solidFill>
            <a:schemeClr val="accent2">
              <a:lumMod val="75000"/>
            </a:schemeClr>
          </a:solidFill>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457200" y="1268760"/>
            <a:ext cx="8229600" cy="485740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7092279" y="6432776"/>
            <a:ext cx="755803" cy="180040"/>
          </a:xfrm>
          <a:prstGeom prst="rect">
            <a:avLst/>
          </a:prstGeom>
        </p:spPr>
        <p:txBody>
          <a:bodyPr vert="horz" lIns="91440" tIns="45720" rIns="91440" bIns="45720" rtlCol="0" anchor="ctr"/>
          <a:lstStyle>
            <a:lvl1pPr algn="l">
              <a:defRPr sz="800">
                <a:solidFill>
                  <a:schemeClr val="tx1">
                    <a:lumMod val="75000"/>
                    <a:lumOff val="25000"/>
                  </a:schemeClr>
                </a:solidFill>
              </a:defRPr>
            </a:lvl1pPr>
          </a:lstStyle>
          <a:p>
            <a:endParaRPr lang="de-DE" dirty="0"/>
          </a:p>
        </p:txBody>
      </p:sp>
      <p:sp>
        <p:nvSpPr>
          <p:cNvPr id="5" name="Fußzeilenplatzhalter 4"/>
          <p:cNvSpPr>
            <a:spLocks noGrp="1"/>
          </p:cNvSpPr>
          <p:nvPr>
            <p:ph type="ftr" sz="quarter" idx="3"/>
          </p:nvPr>
        </p:nvSpPr>
        <p:spPr>
          <a:xfrm>
            <a:off x="1979713" y="6436054"/>
            <a:ext cx="5032240" cy="176761"/>
          </a:xfrm>
          <a:prstGeom prst="rect">
            <a:avLst/>
          </a:prstGeom>
        </p:spPr>
        <p:txBody>
          <a:bodyPr vert="horz" lIns="91440" tIns="45720" rIns="91440" bIns="45720" rtlCol="0" anchor="ctr"/>
          <a:lstStyle>
            <a:lvl1pPr algn="l">
              <a:defRPr sz="800">
                <a:solidFill>
                  <a:schemeClr val="tx1">
                    <a:lumMod val="75000"/>
                    <a:lumOff val="25000"/>
                  </a:schemeClr>
                </a:solidFill>
              </a:defRPr>
            </a:lvl1pPr>
          </a:lstStyle>
          <a:p>
            <a:endParaRPr lang="de-DE" dirty="0"/>
          </a:p>
        </p:txBody>
      </p:sp>
      <p:sp>
        <p:nvSpPr>
          <p:cNvPr id="6" name="Foliennummernplatzhalter 5"/>
          <p:cNvSpPr>
            <a:spLocks noGrp="1"/>
          </p:cNvSpPr>
          <p:nvPr>
            <p:ph type="sldNum" sz="quarter" idx="4"/>
          </p:nvPr>
        </p:nvSpPr>
        <p:spPr>
          <a:xfrm>
            <a:off x="7862597" y="6432776"/>
            <a:ext cx="514400" cy="180040"/>
          </a:xfrm>
          <a:prstGeom prst="rect">
            <a:avLst/>
          </a:prstGeom>
        </p:spPr>
        <p:txBody>
          <a:bodyPr vert="horz" lIns="91440" tIns="45720" rIns="36000" bIns="45720" rtlCol="0" anchor="ctr"/>
          <a:lstStyle>
            <a:lvl1pPr algn="r">
              <a:defRPr sz="800">
                <a:solidFill>
                  <a:schemeClr val="tx1">
                    <a:lumMod val="75000"/>
                    <a:lumOff val="25000"/>
                  </a:schemeClr>
                </a:solidFill>
              </a:defRPr>
            </a:lvl1pPr>
          </a:lstStyle>
          <a:p>
            <a:fld id="{78B3FE12-62BD-41F9-8F3F-A0956C733398}" type="slidenum">
              <a:rPr lang="de-DE" smtClean="0"/>
              <a:pPr/>
              <a:t>‹Nº›</a:t>
            </a:fld>
            <a:endParaRPr lang="de-DE" dirty="0"/>
          </a:p>
        </p:txBody>
      </p:sp>
      <p:pic>
        <p:nvPicPr>
          <p:cNvPr id="10" name="Picture 2" descr="http://www.uniteeurope.org/images/ue/ec.png"/>
          <p:cNvPicPr>
            <a:picLocks noChangeAspect="1" noChangeArrowheads="1"/>
          </p:cNvPicPr>
          <p:nvPr userDrawn="1"/>
        </p:nvPicPr>
        <p:blipFill>
          <a:blip r:embed="rId15"/>
          <a:srcRect l="89568"/>
          <a:stretch>
            <a:fillRect/>
          </a:stretch>
        </p:blipFill>
        <p:spPr bwMode="auto">
          <a:xfrm>
            <a:off x="8372736" y="6332204"/>
            <a:ext cx="462250" cy="337156"/>
          </a:xfrm>
          <a:prstGeom prst="rect">
            <a:avLst/>
          </a:prstGeom>
          <a:noFill/>
        </p:spPr>
      </p:pic>
      <p:sp>
        <p:nvSpPr>
          <p:cNvPr id="11" name="TextBox 17"/>
          <p:cNvSpPr txBox="1"/>
          <p:nvPr userDrawn="1"/>
        </p:nvSpPr>
        <p:spPr>
          <a:xfrm>
            <a:off x="1979712" y="6237312"/>
            <a:ext cx="5032240" cy="193337"/>
          </a:xfrm>
          <a:prstGeom prst="rect">
            <a:avLst/>
          </a:prstGeom>
          <a:noFill/>
        </p:spPr>
        <p:txBody>
          <a:bodyPr wrap="square" rtlCol="0">
            <a:noAutofit/>
          </a:bodyPr>
          <a:lstStyle/>
          <a:p>
            <a:pPr defTabSz="713232"/>
            <a:r>
              <a:rPr lang="en-US" sz="800" b="1" baseline="0" dirty="0">
                <a:solidFill>
                  <a:schemeClr val="tx1">
                    <a:lumMod val="75000"/>
                    <a:lumOff val="25000"/>
                  </a:schemeClr>
                </a:solidFill>
                <a:ea typeface="Open Sans Light" panose="020B0306030504020204" pitchFamily="34" charset="0"/>
                <a:cs typeface="Arial" panose="020B0604020202020204" pitchFamily="34" charset="0"/>
              </a:rPr>
              <a:t>Towards a Sustainable Agro-Food Industry. Capacity Building </a:t>
            </a:r>
            <a:r>
              <a:rPr lang="en-US" sz="800" b="1" baseline="0" dirty="0" err="1">
                <a:solidFill>
                  <a:schemeClr val="tx1">
                    <a:lumMod val="75000"/>
                    <a:lumOff val="25000"/>
                  </a:schemeClr>
                </a:solidFill>
                <a:ea typeface="Open Sans Light" panose="020B0306030504020204" pitchFamily="34" charset="0"/>
                <a:cs typeface="Arial" panose="020B0604020202020204" pitchFamily="34" charset="0"/>
              </a:rPr>
              <a:t>Programmes</a:t>
            </a:r>
            <a:r>
              <a:rPr lang="en-US" sz="800" b="1" baseline="0" dirty="0">
                <a:solidFill>
                  <a:schemeClr val="tx1">
                    <a:lumMod val="75000"/>
                    <a:lumOff val="25000"/>
                  </a:schemeClr>
                </a:solidFill>
                <a:ea typeface="Open Sans Light" panose="020B0306030504020204" pitchFamily="34" charset="0"/>
                <a:cs typeface="Arial" panose="020B0604020202020204" pitchFamily="34" charset="0"/>
              </a:rPr>
              <a:t> in Energy Efficiency.</a:t>
            </a:r>
            <a:endParaRPr lang="en-GB" sz="800" b="1" baseline="0" dirty="0">
              <a:solidFill>
                <a:schemeClr val="tx1">
                  <a:lumMod val="75000"/>
                  <a:lumOff val="25000"/>
                </a:schemeClr>
              </a:solidFill>
              <a:ea typeface="Open Sans Light" panose="020B0306030504020204" pitchFamily="34" charset="0"/>
              <a:cs typeface="Arial" panose="020B0604020202020204" pitchFamily="34" charset="0"/>
            </a:endParaRPr>
          </a:p>
        </p:txBody>
      </p:sp>
      <p:pic>
        <p:nvPicPr>
          <p:cNvPr id="18"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506034" y="6298939"/>
            <a:ext cx="1291171" cy="309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532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Lst>
  <p:hf hdr="0" ftr="0" dt="0"/>
  <p:txStyles>
    <p:titleStyle>
      <a:lvl1pPr algn="l" defTabSz="914400" rtl="0" eaLnBrk="1" latinLnBrk="0" hangingPunct="1">
        <a:spcBef>
          <a:spcPct val="0"/>
        </a:spcBef>
        <a:buNone/>
        <a:defRPr sz="2200" b="1" kern="1200">
          <a:solidFill>
            <a:schemeClr val="bg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hyperlink" Target="http://img.directindustry.es/images_di/photo-g/modulo-economizador-para-caldera-610642.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hyperlink" Target="https://www.google.es/url?sa=i&amp;rct=j&amp;q=&amp;esrc=s&amp;source=images&amp;cd=&amp;cad=rja&amp;uact=8&amp;ved=0ahUKEwjOz_j23cPRAhVDaxQKHY5bAZoQjRwIBw&amp;url=https%3A%2F%2Fwww.sedigas.es%2Fconsumidores%2Fpagina.php%3Fp%3D243&amp;psig=AFQjCNFb0B-zo6qFg-01bUMPxs-URU-0uw&amp;ust=1484555385503903"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5"/>
          <p:cNvSpPr txBox="1"/>
          <p:nvPr/>
        </p:nvSpPr>
        <p:spPr>
          <a:xfrm>
            <a:off x="1835696" y="3758277"/>
            <a:ext cx="4458511" cy="923330"/>
          </a:xfrm>
          <a:prstGeom prst="rect">
            <a:avLst/>
          </a:prstGeom>
          <a:noFill/>
        </p:spPr>
        <p:txBody>
          <a:bodyPr wrap="square" rtlCol="0">
            <a:spAutoFit/>
          </a:bodyPr>
          <a:lstStyle/>
          <a:p>
            <a:r>
              <a:rPr lang="en-GB" sz="2600" b="1" dirty="0">
                <a:solidFill>
                  <a:schemeClr val="tx1">
                    <a:lumMod val="85000"/>
                    <a:lumOff val="15000"/>
                  </a:schemeClr>
                </a:solidFill>
                <a:cs typeface="Arial" panose="020B0604020202020204" pitchFamily="34" charset="0"/>
              </a:rPr>
              <a:t>Energy Efficiency in</a:t>
            </a:r>
            <a:endParaRPr lang="en-GB" sz="2400" b="1" dirty="0">
              <a:solidFill>
                <a:schemeClr val="tx1">
                  <a:lumMod val="85000"/>
                  <a:lumOff val="15000"/>
                </a:schemeClr>
              </a:solidFill>
              <a:cs typeface="Arial" panose="020B0604020202020204" pitchFamily="34" charset="0"/>
            </a:endParaRPr>
          </a:p>
          <a:p>
            <a:r>
              <a:rPr lang="en-GB" sz="2800" dirty="0">
                <a:solidFill>
                  <a:schemeClr val="tx1">
                    <a:lumMod val="85000"/>
                    <a:lumOff val="15000"/>
                  </a:schemeClr>
                </a:solidFill>
                <a:cs typeface="Arial" panose="020B0604020202020204" pitchFamily="34" charset="0"/>
              </a:rPr>
              <a:t>Thermal processes</a:t>
            </a:r>
          </a:p>
        </p:txBody>
      </p:sp>
      <p:pic>
        <p:nvPicPr>
          <p:cNvPr id="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636423" y="5229200"/>
            <a:ext cx="2220053" cy="53281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25"/>
          <p:cNvSpPr txBox="1"/>
          <p:nvPr/>
        </p:nvSpPr>
        <p:spPr>
          <a:xfrm>
            <a:off x="6472402" y="3804621"/>
            <a:ext cx="2220053" cy="492443"/>
          </a:xfrm>
          <a:prstGeom prst="rect">
            <a:avLst/>
          </a:prstGeom>
          <a:noFill/>
        </p:spPr>
        <p:txBody>
          <a:bodyPr wrap="square" rtlCol="0">
            <a:spAutoFit/>
          </a:bodyPr>
          <a:lstStyle/>
          <a:p>
            <a:r>
              <a:rPr lang="en-GB" sz="1300" dirty="0">
                <a:solidFill>
                  <a:schemeClr val="tx1">
                    <a:lumMod val="75000"/>
                    <a:lumOff val="25000"/>
                  </a:schemeClr>
                </a:solidFill>
                <a:cs typeface="Arial" panose="020B0604020202020204" pitchFamily="34" charset="0"/>
              </a:rPr>
              <a:t>Gema Millán</a:t>
            </a:r>
          </a:p>
          <a:p>
            <a:r>
              <a:rPr lang="en-GB" sz="1300" dirty="0">
                <a:solidFill>
                  <a:schemeClr val="tx1">
                    <a:lumMod val="75000"/>
                    <a:lumOff val="25000"/>
                  </a:schemeClr>
                </a:solidFill>
                <a:cs typeface="Arial" panose="020B0604020202020204" pitchFamily="34" charset="0"/>
              </a:rPr>
              <a:t>Inmaculada Fraj</a:t>
            </a:r>
            <a:endParaRPr lang="en-GB" sz="1000" dirty="0">
              <a:solidFill>
                <a:schemeClr val="tx1">
                  <a:lumMod val="75000"/>
                  <a:lumOff val="25000"/>
                </a:schemeClr>
              </a:solidFill>
              <a:cs typeface="Arial" panose="020B0604020202020204" pitchFamily="34" charset="0"/>
            </a:endParaRPr>
          </a:p>
        </p:txBody>
      </p:sp>
      <p:sp>
        <p:nvSpPr>
          <p:cNvPr id="28" name="Textfeld 6">
            <a:extLst>
              <a:ext uri="{FF2B5EF4-FFF2-40B4-BE49-F238E27FC236}">
                <a16:creationId xmlns:a16="http://schemas.microsoft.com/office/drawing/2014/main" id="{FF4A8B35-9B30-4F91-8031-AC39C49B3A46}"/>
              </a:ext>
            </a:extLst>
          </p:cNvPr>
          <p:cNvSpPr txBox="1"/>
          <p:nvPr/>
        </p:nvSpPr>
        <p:spPr>
          <a:xfrm>
            <a:off x="881608" y="6201308"/>
            <a:ext cx="1908175" cy="3810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This project has received funding from the European Union’s H2020 Coordination Support Action under Grant Agreement No.785047.</a:t>
            </a:r>
            <a:endParaRPr lang="de-DE" sz="1100" dirty="0">
              <a:effectLst/>
              <a:ea typeface="Calibri" panose="020F0502020204030204" pitchFamily="34" charset="0"/>
              <a:cs typeface="Times New Roman" panose="02020603050405020304" pitchFamily="18" charset="0"/>
            </a:endParaRPr>
          </a:p>
          <a:p>
            <a:pPr>
              <a:lnSpc>
                <a:spcPct val="115000"/>
              </a:lnSpc>
              <a:spcAft>
                <a:spcPts val="100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 </a:t>
            </a:r>
            <a:endParaRPr lang="de-DE" sz="1100" dirty="0">
              <a:effectLst/>
              <a:ea typeface="Calibri" panose="020F0502020204030204" pitchFamily="34" charset="0"/>
              <a:cs typeface="Times New Roman" panose="02020603050405020304" pitchFamily="18" charset="0"/>
            </a:endParaRPr>
          </a:p>
        </p:txBody>
      </p:sp>
      <p:pic>
        <p:nvPicPr>
          <p:cNvPr id="29" name="Grafik 28">
            <a:extLst>
              <a:ext uri="{FF2B5EF4-FFF2-40B4-BE49-F238E27FC236}">
                <a16:creationId xmlns:a16="http://schemas.microsoft.com/office/drawing/2014/main" id="{150F95C0-8540-4F30-B067-350D27C33E5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62178" y="6244022"/>
            <a:ext cx="448310" cy="298450"/>
          </a:xfrm>
          <a:prstGeom prst="rect">
            <a:avLst/>
          </a:prstGeom>
        </p:spPr>
      </p:pic>
      <p:pic>
        <p:nvPicPr>
          <p:cNvPr id="14" name="Grafik 13">
            <a:extLst>
              <a:ext uri="{FF2B5EF4-FFF2-40B4-BE49-F238E27FC236}">
                <a16:creationId xmlns:a16="http://schemas.microsoft.com/office/drawing/2014/main" id="{DEF234FC-D941-43D0-BAF9-6ADB8B987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00" y="-11285"/>
            <a:ext cx="9072500" cy="3576021"/>
          </a:xfrm>
          <a:prstGeom prst="rect">
            <a:avLst/>
          </a:prstGeom>
        </p:spPr>
      </p:pic>
      <p:sp>
        <p:nvSpPr>
          <p:cNvPr id="15" name="Rechteck 14">
            <a:extLst>
              <a:ext uri="{FF2B5EF4-FFF2-40B4-BE49-F238E27FC236}">
                <a16:creationId xmlns:a16="http://schemas.microsoft.com/office/drawing/2014/main" id="{AB6DD39E-A38C-431B-B6BE-A49F7C6D1CC4}"/>
              </a:ext>
            </a:extLst>
          </p:cNvPr>
          <p:cNvSpPr/>
          <p:nvPr/>
        </p:nvSpPr>
        <p:spPr>
          <a:xfrm>
            <a:off x="1835695" y="5332526"/>
            <a:ext cx="4316347" cy="461665"/>
          </a:xfrm>
          <a:prstGeom prst="rect">
            <a:avLst/>
          </a:prstGeom>
        </p:spPr>
        <p:txBody>
          <a:bodyPr wrap="square">
            <a:spAutoFit/>
          </a:bodyPr>
          <a:lstStyle/>
          <a:p>
            <a:r>
              <a:rPr lang="en-US" sz="1200" b="1" dirty="0">
                <a:solidFill>
                  <a:schemeClr val="accent1"/>
                </a:solidFill>
              </a:rPr>
              <a:t>Towards a Sustainable </a:t>
            </a:r>
            <a:r>
              <a:rPr lang="en-US" sz="1200" b="1" dirty="0" err="1">
                <a:solidFill>
                  <a:schemeClr val="accent1"/>
                </a:solidFill>
              </a:rPr>
              <a:t>Agro</a:t>
            </a:r>
            <a:r>
              <a:rPr lang="en-US" sz="1200" b="1" dirty="0">
                <a:solidFill>
                  <a:schemeClr val="accent1"/>
                </a:solidFill>
              </a:rPr>
              <a:t>-Food Industry</a:t>
            </a:r>
            <a:br>
              <a:rPr lang="en-US" sz="1200" b="1" dirty="0">
                <a:solidFill>
                  <a:schemeClr val="accent1"/>
                </a:solidFill>
              </a:rPr>
            </a:br>
            <a:r>
              <a:rPr lang="en-US" sz="1200" b="1" dirty="0">
                <a:solidFill>
                  <a:schemeClr val="accent1"/>
                </a:solidFill>
              </a:rPr>
              <a:t>Capacity Building </a:t>
            </a:r>
            <a:r>
              <a:rPr lang="en-US" sz="1200" b="1" dirty="0" err="1">
                <a:solidFill>
                  <a:schemeClr val="accent1"/>
                </a:solidFill>
              </a:rPr>
              <a:t>Programmes</a:t>
            </a:r>
            <a:r>
              <a:rPr lang="en-US" sz="1200" b="1" dirty="0">
                <a:solidFill>
                  <a:schemeClr val="accent1"/>
                </a:solidFill>
              </a:rPr>
              <a:t> in Energy Efficiency</a:t>
            </a:r>
            <a:endParaRPr lang="de-DE" sz="1200" dirty="0">
              <a:solidFill>
                <a:schemeClr val="accent1"/>
              </a:solidFill>
            </a:endParaRPr>
          </a:p>
        </p:txBody>
      </p:sp>
      <p:cxnSp>
        <p:nvCxnSpPr>
          <p:cNvPr id="17" name="Gerader Verbinder 16">
            <a:extLst>
              <a:ext uri="{FF2B5EF4-FFF2-40B4-BE49-F238E27FC236}">
                <a16:creationId xmlns:a16="http://schemas.microsoft.com/office/drawing/2014/main" id="{1BAA1C25-ACF0-4932-8419-80346CACD5F0}"/>
              </a:ext>
            </a:extLst>
          </p:cNvPr>
          <p:cNvCxnSpPr>
            <a:cxnSpLocks/>
          </p:cNvCxnSpPr>
          <p:nvPr/>
        </p:nvCxnSpPr>
        <p:spPr>
          <a:xfrm flipH="1">
            <a:off x="0" y="6021288"/>
            <a:ext cx="9144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20" name="Picture 10"/>
          <p:cNvPicPr/>
          <p:nvPr/>
        </p:nvPicPr>
        <p:blipFill>
          <a:blip r:embed="rId5" cstate="print">
            <a:extLst>
              <a:ext uri="{28A0092B-C50C-407E-A947-70E740481C1C}">
                <a14:useLocalDpi xmlns:a14="http://schemas.microsoft.com/office/drawing/2010/main" val="0"/>
              </a:ext>
            </a:extLst>
          </a:blip>
          <a:stretch>
            <a:fillRect/>
          </a:stretch>
        </p:blipFill>
        <p:spPr bwMode="auto">
          <a:xfrm>
            <a:off x="3263205" y="6254452"/>
            <a:ext cx="598170" cy="285750"/>
          </a:xfrm>
          <a:prstGeom prst="rect">
            <a:avLst/>
          </a:prstGeom>
          <a:noFill/>
        </p:spPr>
      </p:pic>
      <p:pic>
        <p:nvPicPr>
          <p:cNvPr id="22" name="Picture 2"/>
          <p:cNvPicPr/>
          <p:nvPr/>
        </p:nvPicPr>
        <p:blipFill>
          <a:blip r:embed="rId6" cstate="print">
            <a:extLst>
              <a:ext uri="{28A0092B-C50C-407E-A947-70E740481C1C}">
                <a14:useLocalDpi xmlns:a14="http://schemas.microsoft.com/office/drawing/2010/main" val="0"/>
              </a:ext>
            </a:extLst>
          </a:blip>
          <a:stretch>
            <a:fillRect/>
          </a:stretch>
        </p:blipFill>
        <p:spPr bwMode="auto">
          <a:xfrm>
            <a:off x="5840035" y="6284932"/>
            <a:ext cx="396875" cy="224790"/>
          </a:xfrm>
          <a:prstGeom prst="rect">
            <a:avLst/>
          </a:prstGeom>
          <a:noFill/>
        </p:spPr>
      </p:pic>
      <p:pic>
        <p:nvPicPr>
          <p:cNvPr id="25" name="Picture 4"/>
          <p:cNvPicPr/>
          <p:nvPr/>
        </p:nvPicPr>
        <p:blipFill>
          <a:blip r:embed="rId7" cstate="print">
            <a:extLst>
              <a:ext uri="{28A0092B-C50C-407E-A947-70E740481C1C}">
                <a14:useLocalDpi xmlns:a14="http://schemas.microsoft.com/office/drawing/2010/main" val="0"/>
              </a:ext>
            </a:extLst>
          </a:blip>
          <a:stretch>
            <a:fillRect/>
          </a:stretch>
        </p:blipFill>
        <p:spPr bwMode="auto">
          <a:xfrm>
            <a:off x="6325810" y="6259532"/>
            <a:ext cx="340360" cy="275590"/>
          </a:xfrm>
          <a:prstGeom prst="rect">
            <a:avLst/>
          </a:prstGeom>
          <a:noFill/>
        </p:spPr>
      </p:pic>
      <p:pic>
        <p:nvPicPr>
          <p:cNvPr id="30" name="Picture 5"/>
          <p:cNvPicPr/>
          <p:nvPr/>
        </p:nvPicPr>
        <p:blipFill>
          <a:blip r:embed="rId8" cstate="print">
            <a:extLst>
              <a:ext uri="{28A0092B-C50C-407E-A947-70E740481C1C}">
                <a14:useLocalDpi xmlns:a14="http://schemas.microsoft.com/office/drawing/2010/main" val="0"/>
              </a:ext>
            </a:extLst>
          </a:blip>
          <a:stretch>
            <a:fillRect/>
          </a:stretch>
        </p:blipFill>
        <p:spPr bwMode="auto">
          <a:xfrm>
            <a:off x="4544000" y="6306522"/>
            <a:ext cx="643890" cy="182245"/>
          </a:xfrm>
          <a:prstGeom prst="rect">
            <a:avLst/>
          </a:prstGeom>
          <a:noFill/>
        </p:spPr>
      </p:pic>
      <p:pic>
        <p:nvPicPr>
          <p:cNvPr id="32" name="Picture 7"/>
          <p:cNvPicPr/>
          <p:nvPr/>
        </p:nvPicPr>
        <p:blipFill>
          <a:blip r:embed="rId9" cstate="print">
            <a:extLst>
              <a:ext uri="{28A0092B-C50C-407E-A947-70E740481C1C}">
                <a14:useLocalDpi xmlns:a14="http://schemas.microsoft.com/office/drawing/2010/main" val="0"/>
              </a:ext>
            </a:extLst>
          </a:blip>
          <a:stretch>
            <a:fillRect/>
          </a:stretch>
        </p:blipFill>
        <p:spPr bwMode="auto">
          <a:xfrm>
            <a:off x="6755070" y="6302712"/>
            <a:ext cx="591820" cy="189865"/>
          </a:xfrm>
          <a:prstGeom prst="rect">
            <a:avLst/>
          </a:prstGeom>
          <a:noFill/>
        </p:spPr>
      </p:pic>
      <p:pic>
        <p:nvPicPr>
          <p:cNvPr id="36" name="Picture 8"/>
          <p:cNvPicPr/>
          <p:nvPr/>
        </p:nvPicPr>
        <p:blipFill>
          <a:blip r:embed="rId10" cstate="print">
            <a:extLst>
              <a:ext uri="{28A0092B-C50C-407E-A947-70E740481C1C}">
                <a14:useLocalDpi xmlns:a14="http://schemas.microsoft.com/office/drawing/2010/main" val="0"/>
              </a:ext>
            </a:extLst>
          </a:blip>
          <a:stretch>
            <a:fillRect/>
          </a:stretch>
        </p:blipFill>
        <p:spPr bwMode="auto">
          <a:xfrm>
            <a:off x="3950275" y="6324302"/>
            <a:ext cx="504825" cy="146685"/>
          </a:xfrm>
          <a:prstGeom prst="rect">
            <a:avLst/>
          </a:prstGeom>
          <a:noFill/>
        </p:spPr>
      </p:pic>
      <p:pic>
        <p:nvPicPr>
          <p:cNvPr id="37" name="Picture 13"/>
          <p:cNvPicPr/>
          <p:nvPr/>
        </p:nvPicPr>
        <p:blipFill>
          <a:blip r:embed="rId11" cstate="print">
            <a:extLst>
              <a:ext uri="{28A0092B-C50C-407E-A947-70E740481C1C}">
                <a14:useLocalDpi xmlns:a14="http://schemas.microsoft.com/office/drawing/2010/main" val="0"/>
              </a:ext>
            </a:extLst>
          </a:blip>
          <a:stretch>
            <a:fillRect/>
          </a:stretch>
        </p:blipFill>
        <p:spPr bwMode="auto">
          <a:xfrm>
            <a:off x="7435790" y="6293187"/>
            <a:ext cx="455295" cy="208280"/>
          </a:xfrm>
          <a:prstGeom prst="rect">
            <a:avLst/>
          </a:prstGeom>
          <a:noFill/>
        </p:spPr>
      </p:pic>
      <p:pic>
        <p:nvPicPr>
          <p:cNvPr id="38" name="Picture 4"/>
          <p:cNvPicPr/>
          <p:nvPr/>
        </p:nvPicPr>
        <p:blipFill>
          <a:blip r:embed="rId12" cstate="print">
            <a:extLst>
              <a:ext uri="{28A0092B-C50C-407E-A947-70E740481C1C}">
                <a14:useLocalDpi xmlns:a14="http://schemas.microsoft.com/office/drawing/2010/main" val="0"/>
              </a:ext>
            </a:extLst>
          </a:blip>
          <a:stretch>
            <a:fillRect/>
          </a:stretch>
        </p:blipFill>
        <p:spPr bwMode="auto">
          <a:xfrm>
            <a:off x="5276790" y="6202382"/>
            <a:ext cx="474345" cy="389890"/>
          </a:xfrm>
          <a:prstGeom prst="rect">
            <a:avLst/>
          </a:prstGeom>
          <a:noFill/>
        </p:spPr>
      </p:pic>
      <p:pic>
        <p:nvPicPr>
          <p:cNvPr id="41" name="Picture 13"/>
          <p:cNvPicPr/>
          <p:nvPr/>
        </p:nvPicPr>
        <p:blipFill>
          <a:blip r:embed="rId13" cstate="print">
            <a:extLst>
              <a:ext uri="{28A0092B-C50C-407E-A947-70E740481C1C}">
                <a14:useLocalDpi xmlns:a14="http://schemas.microsoft.com/office/drawing/2010/main" val="0"/>
              </a:ext>
            </a:extLst>
          </a:blip>
          <a:stretch>
            <a:fillRect/>
          </a:stretch>
        </p:blipFill>
        <p:spPr bwMode="auto">
          <a:xfrm>
            <a:off x="7979985" y="6284297"/>
            <a:ext cx="423545" cy="226695"/>
          </a:xfrm>
          <a:prstGeom prst="rect">
            <a:avLst/>
          </a:prstGeom>
          <a:noFill/>
        </p:spPr>
      </p:pic>
      <p:pic>
        <p:nvPicPr>
          <p:cNvPr id="42" name="Imagen 41" descr="\\boole\UIP\UIP\GESTIÓN DE PROYECTOS\PROYECTOS EN MARCHA\INDUCE_2017_H2020\01_Ejecucion_INDUCE\04_Dissemination_INDUCE\TEMPLATES\SYNYO\Act logo asso RVB.pn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92430" y="6197302"/>
            <a:ext cx="400050" cy="400050"/>
          </a:xfrm>
          <a:prstGeom prst="rect">
            <a:avLst/>
          </a:prstGeom>
          <a:noFill/>
          <a:ln>
            <a:noFill/>
          </a:ln>
        </p:spPr>
      </p:pic>
    </p:spTree>
    <p:extLst>
      <p:ext uri="{BB962C8B-B14F-4D97-AF65-F5344CB8AC3E}">
        <p14:creationId xmlns:p14="http://schemas.microsoft.com/office/powerpoint/2010/main" val="2039479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2 CuadroTexto">
            <a:extLst>
              <a:ext uri="{FF2B5EF4-FFF2-40B4-BE49-F238E27FC236}">
                <a16:creationId xmlns:a16="http://schemas.microsoft.com/office/drawing/2014/main" id="{8555FF90-2DD7-436E-A665-23CA7E25DA26}"/>
              </a:ext>
            </a:extLst>
          </p:cNvPr>
          <p:cNvSpPr txBox="1">
            <a:spLocks noChangeArrowheads="1"/>
          </p:cNvSpPr>
          <p:nvPr/>
        </p:nvSpPr>
        <p:spPr bwMode="auto">
          <a:xfrm>
            <a:off x="370136" y="1107840"/>
            <a:ext cx="7669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dirty="0">
                <a:solidFill>
                  <a:schemeClr val="tx1">
                    <a:lumMod val="75000"/>
                    <a:lumOff val="25000"/>
                  </a:schemeClr>
                </a:solidFill>
              </a:rPr>
              <a:t>Analyzing the type of </a:t>
            </a:r>
            <a:r>
              <a:rPr lang="en-US" altLang="en-US" b="1" dirty="0">
                <a:solidFill>
                  <a:schemeClr val="tx1">
                    <a:lumMod val="75000"/>
                    <a:lumOff val="25000"/>
                  </a:schemeClr>
                </a:solidFill>
              </a:rPr>
              <a:t>efficiency</a:t>
            </a:r>
          </a:p>
        </p:txBody>
      </p:sp>
      <p:grpSp>
        <p:nvGrpSpPr>
          <p:cNvPr id="32" name="Grupo 31">
            <a:extLst>
              <a:ext uri="{FF2B5EF4-FFF2-40B4-BE49-F238E27FC236}">
                <a16:creationId xmlns:a16="http://schemas.microsoft.com/office/drawing/2014/main" id="{AFD4A3E4-331D-4D67-93D8-DE39975BE1A7}"/>
              </a:ext>
            </a:extLst>
          </p:cNvPr>
          <p:cNvGrpSpPr/>
          <p:nvPr/>
        </p:nvGrpSpPr>
        <p:grpSpPr>
          <a:xfrm>
            <a:off x="17051" y="5322"/>
            <a:ext cx="8756813" cy="759382"/>
            <a:chOff x="17051" y="5322"/>
            <a:chExt cx="8756813" cy="759382"/>
          </a:xfrm>
        </p:grpSpPr>
        <p:sp>
          <p:nvSpPr>
            <p:cNvPr id="33" name="Titel 1">
              <a:extLst>
                <a:ext uri="{FF2B5EF4-FFF2-40B4-BE49-F238E27FC236}">
                  <a16:creationId xmlns:a16="http://schemas.microsoft.com/office/drawing/2014/main" id="{E9308380-16D0-4C98-8BDD-2A7F8C678DB2}"/>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34" name="Round Diagonal Corner Rectangle 9">
              <a:extLst>
                <a:ext uri="{FF2B5EF4-FFF2-40B4-BE49-F238E27FC236}">
                  <a16:creationId xmlns:a16="http://schemas.microsoft.com/office/drawing/2014/main" id="{1198AFE6-2CDD-4557-BA94-D1E63BBEF0AD}"/>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35" name="TextBox 3">
              <a:extLst>
                <a:ext uri="{FF2B5EF4-FFF2-40B4-BE49-F238E27FC236}">
                  <a16:creationId xmlns:a16="http://schemas.microsoft.com/office/drawing/2014/main" id="{46BC38EC-F931-40D3-912B-073B308132A5}"/>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36" name="Rectángulo 35">
              <a:extLst>
                <a:ext uri="{FF2B5EF4-FFF2-40B4-BE49-F238E27FC236}">
                  <a16:creationId xmlns:a16="http://schemas.microsoft.com/office/drawing/2014/main" id="{C81E05E3-04F4-48B7-8F9B-5E08CDE81340}"/>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aphicFrame>
        <p:nvGraphicFramePr>
          <p:cNvPr id="37" name="Tabla 36">
            <a:extLst>
              <a:ext uri="{FF2B5EF4-FFF2-40B4-BE49-F238E27FC236}">
                <a16:creationId xmlns:a16="http://schemas.microsoft.com/office/drawing/2014/main" id="{9118ADE5-44D4-4235-B40C-8863CC9F0F9E}"/>
              </a:ext>
            </a:extLst>
          </p:cNvPr>
          <p:cNvGraphicFramePr>
            <a:graphicFrameLocks noGrp="1"/>
          </p:cNvGraphicFramePr>
          <p:nvPr>
            <p:extLst>
              <p:ext uri="{D42A27DB-BD31-4B8C-83A1-F6EECF244321}">
                <p14:modId xmlns:p14="http://schemas.microsoft.com/office/powerpoint/2010/main" val="1723662531"/>
              </p:ext>
            </p:extLst>
          </p:nvPr>
        </p:nvGraphicFramePr>
        <p:xfrm>
          <a:off x="370136" y="2153487"/>
          <a:ext cx="8403728" cy="3538233"/>
        </p:xfrm>
        <a:graphic>
          <a:graphicData uri="http://schemas.openxmlformats.org/drawingml/2006/table">
            <a:tbl>
              <a:tblPr bandRow="1">
                <a:tableStyleId>{5C22544A-7EE6-4342-B048-85BDC9FD1C3A}</a:tableStyleId>
              </a:tblPr>
              <a:tblGrid>
                <a:gridCol w="1368557">
                  <a:extLst>
                    <a:ext uri="{9D8B030D-6E8A-4147-A177-3AD203B41FA5}">
                      <a16:colId xmlns:a16="http://schemas.microsoft.com/office/drawing/2014/main" val="2400921830"/>
                    </a:ext>
                  </a:extLst>
                </a:gridCol>
                <a:gridCol w="2113219">
                  <a:extLst>
                    <a:ext uri="{9D8B030D-6E8A-4147-A177-3AD203B41FA5}">
                      <a16:colId xmlns:a16="http://schemas.microsoft.com/office/drawing/2014/main" val="71559482"/>
                    </a:ext>
                  </a:extLst>
                </a:gridCol>
                <a:gridCol w="2592296">
                  <a:extLst>
                    <a:ext uri="{9D8B030D-6E8A-4147-A177-3AD203B41FA5}">
                      <a16:colId xmlns:a16="http://schemas.microsoft.com/office/drawing/2014/main" val="3636381258"/>
                    </a:ext>
                  </a:extLst>
                </a:gridCol>
                <a:gridCol w="2329656">
                  <a:extLst>
                    <a:ext uri="{9D8B030D-6E8A-4147-A177-3AD203B41FA5}">
                      <a16:colId xmlns:a16="http://schemas.microsoft.com/office/drawing/2014/main" val="3992500897"/>
                    </a:ext>
                  </a:extLst>
                </a:gridCol>
              </a:tblGrid>
              <a:tr h="555433">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s-ES" sz="1200" b="1" dirty="0">
                        <a:latin typeface="Arial" panose="020B0604020202020204" pitchFamily="34" charset="0"/>
                        <a:cs typeface="Arial" panose="020B0604020202020204" pitchFamily="34" charset="0"/>
                      </a:endParaRPr>
                    </a:p>
                  </a:txBody>
                  <a:tcPr anchor="ct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Standard</a:t>
                      </a:r>
                    </a:p>
                  </a:txBody>
                  <a:tcPr anchor="ct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Low </a:t>
                      </a:r>
                      <a:r>
                        <a:rPr lang="es-ES" sz="1200" b="1" dirty="0" err="1">
                          <a:latin typeface="Arial" panose="020B0604020202020204" pitchFamily="34" charset="0"/>
                          <a:cs typeface="Arial" panose="020B0604020202020204" pitchFamily="34" charset="0"/>
                        </a:rPr>
                        <a:t>temperature</a:t>
                      </a:r>
                      <a:endParaRPr lang="es-ES" sz="1200" b="1" dirty="0">
                        <a:latin typeface="Arial" panose="020B0604020202020204" pitchFamily="34" charset="0"/>
                        <a:cs typeface="Arial" panose="020B0604020202020204" pitchFamily="34" charset="0"/>
                      </a:endParaRPr>
                    </a:p>
                  </a:txBody>
                  <a:tcPr anchor="ct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err="1">
                          <a:latin typeface="Arial" panose="020B0604020202020204" pitchFamily="34" charset="0"/>
                          <a:cs typeface="Arial" panose="020B0604020202020204" pitchFamily="34" charset="0"/>
                        </a:rPr>
                        <a:t>Condensation</a:t>
                      </a:r>
                      <a:endParaRPr lang="es-ES" sz="1200" b="1" dirty="0">
                        <a:latin typeface="Arial" panose="020B0604020202020204" pitchFamily="34" charset="0"/>
                        <a:cs typeface="Arial" panose="020B0604020202020204" pitchFamily="34" charset="0"/>
                      </a:endParaRPr>
                    </a:p>
                  </a:txBody>
                  <a:tcPr anchor="ctr">
                    <a:solidFill>
                      <a:srgbClr val="FFC000"/>
                    </a:solidFill>
                  </a:tcPr>
                </a:tc>
                <a:extLst>
                  <a:ext uri="{0D108BD9-81ED-4DB2-BD59-A6C34878D82A}">
                    <a16:rowId xmlns:a16="http://schemas.microsoft.com/office/drawing/2014/main" val="1786670265"/>
                  </a:ext>
                </a:extLst>
              </a:tr>
              <a:tr h="936104">
                <a:tc>
                  <a:txBody>
                    <a:bodyPr/>
                    <a:lstStyle/>
                    <a:p>
                      <a:pPr algn="ctr"/>
                      <a:r>
                        <a:rPr lang="es-ES" sz="1100" i="1" dirty="0"/>
                        <a:t>Fuel </a:t>
                      </a:r>
                      <a:r>
                        <a:rPr lang="es-ES" sz="1100" i="1" dirty="0" err="1"/>
                        <a:t>type</a:t>
                      </a:r>
                      <a:endParaRPr lang="es-ES" sz="1100" i="1" dirty="0"/>
                    </a:p>
                  </a:txBody>
                  <a:tcPr anchor="ctr">
                    <a:solidFill>
                      <a:srgbClr val="E7EEEF"/>
                    </a:solidFill>
                  </a:tcPr>
                </a:tc>
                <a:tc>
                  <a:txBody>
                    <a:bodyPr/>
                    <a:lstStyle/>
                    <a:p>
                      <a:pPr algn="ctr"/>
                      <a:r>
                        <a:rPr lang="es-ES" sz="1100" dirty="0"/>
                        <a:t>Diesel, </a:t>
                      </a:r>
                      <a:r>
                        <a:rPr lang="es-ES" sz="1100" dirty="0" err="1"/>
                        <a:t>propane</a:t>
                      </a:r>
                      <a:r>
                        <a:rPr lang="es-ES" sz="1100" dirty="0"/>
                        <a:t>, natural gas</a:t>
                      </a:r>
                    </a:p>
                  </a:txBody>
                  <a:tcPr anchor="ctr">
                    <a:solidFill>
                      <a:srgbClr val="E7EEEF"/>
                    </a:solidFill>
                  </a:tcPr>
                </a:tc>
                <a:tc>
                  <a:txBody>
                    <a:bodyPr/>
                    <a:lstStyle/>
                    <a:p>
                      <a:pPr algn="ctr"/>
                      <a:r>
                        <a:rPr lang="es-ES" sz="1100" dirty="0"/>
                        <a:t>Diesel, </a:t>
                      </a:r>
                      <a:r>
                        <a:rPr lang="es-ES" sz="1100" dirty="0" err="1"/>
                        <a:t>propane</a:t>
                      </a:r>
                      <a:r>
                        <a:rPr lang="es-ES" sz="1100" dirty="0"/>
                        <a:t>, natural gas</a:t>
                      </a:r>
                    </a:p>
                  </a:txBody>
                  <a:tcPr anchor="ctr">
                    <a:solidFill>
                      <a:srgbClr val="E7EEEF"/>
                    </a:solidFill>
                  </a:tcPr>
                </a:tc>
                <a:tc>
                  <a:txBody>
                    <a:bodyPr/>
                    <a:lstStyle/>
                    <a:p>
                      <a:pPr algn="ctr"/>
                      <a:r>
                        <a:rPr lang="es-ES" sz="1100" dirty="0" err="1"/>
                        <a:t>Only</a:t>
                      </a:r>
                      <a:r>
                        <a:rPr lang="es-ES" sz="1100" dirty="0"/>
                        <a:t> natural gas</a:t>
                      </a:r>
                    </a:p>
                  </a:txBody>
                  <a:tcPr anchor="ctr">
                    <a:solidFill>
                      <a:srgbClr val="E7EEEF"/>
                    </a:solidFill>
                  </a:tcPr>
                </a:tc>
                <a:extLst>
                  <a:ext uri="{0D108BD9-81ED-4DB2-BD59-A6C34878D82A}">
                    <a16:rowId xmlns:a16="http://schemas.microsoft.com/office/drawing/2014/main" val="2953285026"/>
                  </a:ext>
                </a:extLst>
              </a:tr>
              <a:tr h="1044116">
                <a:tc>
                  <a:txBody>
                    <a:bodyPr/>
                    <a:lstStyle/>
                    <a:p>
                      <a:pPr algn="ctr"/>
                      <a:r>
                        <a:rPr lang="es-ES" sz="1100" i="1" dirty="0" err="1"/>
                        <a:t>Characteristics</a:t>
                      </a:r>
                      <a:endParaRPr lang="es-ES" sz="1100" i="1" dirty="0"/>
                    </a:p>
                  </a:txBody>
                  <a:tcPr anchor="ctr">
                    <a:solidFill>
                      <a:srgbClr val="E7EEEF"/>
                    </a:solidFill>
                  </a:tcPr>
                </a:tc>
                <a:tc>
                  <a:txBody>
                    <a:bodyPr/>
                    <a:lstStyle/>
                    <a:p>
                      <a:pPr algn="ctr"/>
                      <a:r>
                        <a:rPr lang="en-US" sz="1100" dirty="0"/>
                        <a:t>It operates at high temperatures</a:t>
                      </a:r>
                    </a:p>
                  </a:txBody>
                  <a:tcPr anchor="ctr">
                    <a:solidFill>
                      <a:srgbClr val="E7EEEF"/>
                    </a:solidFill>
                  </a:tcPr>
                </a:tc>
                <a:tc>
                  <a:txBody>
                    <a:bodyPr/>
                    <a:lstStyle/>
                    <a:p>
                      <a:pPr algn="ctr"/>
                      <a:r>
                        <a:rPr lang="en-US" sz="1100" dirty="0"/>
                        <a:t>Input water temperature is lower than in a standard</a:t>
                      </a:r>
                    </a:p>
                  </a:txBody>
                  <a:tcPr anchor="ctr">
                    <a:solidFill>
                      <a:srgbClr val="E7EEEF"/>
                    </a:solidFill>
                  </a:tcPr>
                </a:tc>
                <a:tc>
                  <a:txBody>
                    <a:bodyPr/>
                    <a:lstStyle/>
                    <a:p>
                      <a:pPr algn="ctr"/>
                      <a:r>
                        <a:rPr lang="en-US" sz="1100" dirty="0"/>
                        <a:t>It condensates the water from the exhaust gases</a:t>
                      </a:r>
                    </a:p>
                  </a:txBody>
                  <a:tcPr anchor="ctr">
                    <a:solidFill>
                      <a:srgbClr val="E7EEEF"/>
                    </a:solidFill>
                  </a:tcPr>
                </a:tc>
                <a:extLst>
                  <a:ext uri="{0D108BD9-81ED-4DB2-BD59-A6C34878D82A}">
                    <a16:rowId xmlns:a16="http://schemas.microsoft.com/office/drawing/2014/main" val="490796100"/>
                  </a:ext>
                </a:extLst>
              </a:tr>
              <a:tr h="501290">
                <a:tc>
                  <a:txBody>
                    <a:bodyPr/>
                    <a:lstStyle/>
                    <a:p>
                      <a:pPr algn="ctr"/>
                      <a:r>
                        <a:rPr lang="es-ES" sz="1100" i="1" dirty="0" err="1"/>
                        <a:t>Efficiency</a:t>
                      </a:r>
                      <a:endParaRPr lang="es-ES" sz="1100" i="1" dirty="0"/>
                    </a:p>
                  </a:txBody>
                  <a:tcPr anchor="ctr">
                    <a:solidFill>
                      <a:srgbClr val="E7EEEF"/>
                    </a:solidFill>
                  </a:tcPr>
                </a:tc>
                <a:tc>
                  <a:txBody>
                    <a:bodyPr/>
                    <a:lstStyle/>
                    <a:p>
                      <a:pPr algn="ctr"/>
                      <a:r>
                        <a:rPr lang="es-ES" sz="1100" dirty="0"/>
                        <a:t>80-85%</a:t>
                      </a:r>
                    </a:p>
                  </a:txBody>
                  <a:tcPr anchor="ctr">
                    <a:solidFill>
                      <a:srgbClr val="E7EEEF"/>
                    </a:solidFill>
                  </a:tcPr>
                </a:tc>
                <a:tc>
                  <a:txBody>
                    <a:bodyPr/>
                    <a:lstStyle/>
                    <a:p>
                      <a:pPr algn="ctr"/>
                      <a:r>
                        <a:rPr lang="es-ES" sz="1100" dirty="0"/>
                        <a:t>90-95%</a:t>
                      </a:r>
                    </a:p>
                  </a:txBody>
                  <a:tcPr anchor="ctr">
                    <a:solidFill>
                      <a:srgbClr val="E7EEEF"/>
                    </a:solidFill>
                  </a:tcPr>
                </a:tc>
                <a:tc>
                  <a:txBody>
                    <a:bodyPr/>
                    <a:lstStyle/>
                    <a:p>
                      <a:pPr algn="ctr"/>
                      <a:r>
                        <a:rPr lang="es-ES" sz="1100" dirty="0"/>
                        <a:t>100-105%</a:t>
                      </a:r>
                    </a:p>
                  </a:txBody>
                  <a:tcPr anchor="ctr">
                    <a:solidFill>
                      <a:srgbClr val="E7EEEF"/>
                    </a:solidFill>
                  </a:tcPr>
                </a:tc>
                <a:extLst>
                  <a:ext uri="{0D108BD9-81ED-4DB2-BD59-A6C34878D82A}">
                    <a16:rowId xmlns:a16="http://schemas.microsoft.com/office/drawing/2014/main" val="1911806124"/>
                  </a:ext>
                </a:extLst>
              </a:tr>
              <a:tr h="501290">
                <a:tc>
                  <a:txBody>
                    <a:bodyPr/>
                    <a:lstStyle/>
                    <a:p>
                      <a:pPr algn="ctr"/>
                      <a:r>
                        <a:rPr lang="es-ES" sz="1100" i="1" dirty="0"/>
                        <a:t>Energy </a:t>
                      </a:r>
                      <a:r>
                        <a:rPr lang="es-ES" sz="1100" i="1" dirty="0" err="1"/>
                        <a:t>savings</a:t>
                      </a:r>
                      <a:endParaRPr lang="es-ES" sz="1100" i="1" dirty="0"/>
                    </a:p>
                  </a:txBody>
                  <a:tcPr anchor="ctr">
                    <a:solidFill>
                      <a:srgbClr val="E7EEEF"/>
                    </a:solidFill>
                  </a:tcPr>
                </a:tc>
                <a:tc>
                  <a:txBody>
                    <a:bodyPr/>
                    <a:lstStyle/>
                    <a:p>
                      <a:pPr algn="ctr"/>
                      <a:endParaRPr lang="es-ES" sz="1100" dirty="0"/>
                    </a:p>
                  </a:txBody>
                  <a:tcPr anchor="ctr">
                    <a:solidFill>
                      <a:srgbClr val="E7EEEF"/>
                    </a:solidFill>
                  </a:tcPr>
                </a:tc>
                <a:tc>
                  <a:txBody>
                    <a:bodyPr/>
                    <a:lstStyle/>
                    <a:p>
                      <a:pPr algn="ctr"/>
                      <a:r>
                        <a:rPr lang="es-ES" sz="1100" dirty="0"/>
                        <a:t>Aprox. 15%</a:t>
                      </a:r>
                    </a:p>
                  </a:txBody>
                  <a:tcPr anchor="ctr">
                    <a:solidFill>
                      <a:srgbClr val="E7EEEF"/>
                    </a:solidFill>
                  </a:tcPr>
                </a:tc>
                <a:tc>
                  <a:txBody>
                    <a:bodyPr/>
                    <a:lstStyle/>
                    <a:p>
                      <a:pPr algn="ctr"/>
                      <a:r>
                        <a:rPr lang="es-ES" sz="1100" dirty="0"/>
                        <a:t>Aprox. 25%</a:t>
                      </a:r>
                    </a:p>
                  </a:txBody>
                  <a:tcPr anchor="ctr">
                    <a:solidFill>
                      <a:srgbClr val="E7EEEF"/>
                    </a:solidFill>
                  </a:tcPr>
                </a:tc>
                <a:extLst>
                  <a:ext uri="{0D108BD9-81ED-4DB2-BD59-A6C34878D82A}">
                    <a16:rowId xmlns:a16="http://schemas.microsoft.com/office/drawing/2014/main" val="1145784323"/>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2 CuadroTexto">
            <a:extLst>
              <a:ext uri="{FF2B5EF4-FFF2-40B4-BE49-F238E27FC236}">
                <a16:creationId xmlns:a16="http://schemas.microsoft.com/office/drawing/2014/main" id="{696C2694-4CB0-432E-B5AF-EB61BE9BCBC6}"/>
              </a:ext>
            </a:extLst>
          </p:cNvPr>
          <p:cNvSpPr txBox="1">
            <a:spLocks noChangeArrowheads="1"/>
          </p:cNvSpPr>
          <p:nvPr/>
        </p:nvSpPr>
        <p:spPr bwMode="auto">
          <a:xfrm>
            <a:off x="322517" y="1128113"/>
            <a:ext cx="8226356" cy="460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algn="ctr" eaLnBrk="0" fontAlgn="base" hangingPunct="0">
              <a:spcBef>
                <a:spcPct val="0"/>
              </a:spcBef>
              <a:spcAft>
                <a:spcPct val="0"/>
              </a:spcAft>
              <a:defRPr sz="2000">
                <a:solidFill>
                  <a:schemeClr val="tx1"/>
                </a:solidFill>
                <a:latin typeface="Arial" charset="0"/>
                <a:cs typeface="Arial" charset="0"/>
              </a:defRPr>
            </a:lvl6pPr>
            <a:lvl7pPr marL="2971800" indent="-228600" algn="ctr" eaLnBrk="0" fontAlgn="base" hangingPunct="0">
              <a:spcBef>
                <a:spcPct val="0"/>
              </a:spcBef>
              <a:spcAft>
                <a:spcPct val="0"/>
              </a:spcAft>
              <a:defRPr sz="2000">
                <a:solidFill>
                  <a:schemeClr val="tx1"/>
                </a:solidFill>
                <a:latin typeface="Arial" charset="0"/>
                <a:cs typeface="Arial" charset="0"/>
              </a:defRPr>
            </a:lvl7pPr>
            <a:lvl8pPr marL="3429000" indent="-228600" algn="ctr" eaLnBrk="0" fontAlgn="base" hangingPunct="0">
              <a:spcBef>
                <a:spcPct val="0"/>
              </a:spcBef>
              <a:spcAft>
                <a:spcPct val="0"/>
              </a:spcAft>
              <a:defRPr sz="2000">
                <a:solidFill>
                  <a:schemeClr val="tx1"/>
                </a:solidFill>
                <a:latin typeface="Arial" charset="0"/>
                <a:cs typeface="Arial" charset="0"/>
              </a:defRPr>
            </a:lvl8pPr>
            <a:lvl9pPr marL="3886200" indent="-228600" algn="ctr" eaLnBrk="0" fontAlgn="base" hangingPunct="0">
              <a:spcBef>
                <a:spcPct val="0"/>
              </a:spcBef>
              <a:spcAft>
                <a:spcPct val="0"/>
              </a:spcAft>
              <a:defRPr sz="2000">
                <a:solidFill>
                  <a:schemeClr val="tx1"/>
                </a:solidFill>
                <a:latin typeface="Arial" charset="0"/>
                <a:cs typeface="Arial" charset="0"/>
              </a:defRPr>
            </a:lvl9pPr>
          </a:lstStyle>
          <a:p>
            <a:pPr algn="just" eaLnBrk="1" hangingPunct="1">
              <a:defRPr/>
            </a:pPr>
            <a:r>
              <a:rPr lang="es-ES" altLang="en-US" b="1" dirty="0">
                <a:solidFill>
                  <a:schemeClr val="tx1">
                    <a:lumMod val="75000"/>
                    <a:lumOff val="25000"/>
                  </a:schemeClr>
                </a:solidFill>
              </a:rPr>
              <a:t>Low </a:t>
            </a:r>
            <a:r>
              <a:rPr lang="es-ES" altLang="en-US" b="1" dirty="0" err="1">
                <a:solidFill>
                  <a:schemeClr val="tx1">
                    <a:lumMod val="75000"/>
                    <a:lumOff val="25000"/>
                  </a:schemeClr>
                </a:solidFill>
              </a:rPr>
              <a:t>temperature</a:t>
            </a:r>
            <a:r>
              <a:rPr lang="es-ES" altLang="en-US" b="1" dirty="0">
                <a:solidFill>
                  <a:schemeClr val="tx1">
                    <a:lumMod val="75000"/>
                    <a:lumOff val="25000"/>
                  </a:schemeClr>
                </a:solidFill>
              </a:rPr>
              <a:t> </a:t>
            </a:r>
            <a:r>
              <a:rPr lang="es-ES" altLang="en-US" b="1" dirty="0" err="1">
                <a:solidFill>
                  <a:schemeClr val="tx1">
                    <a:lumMod val="75000"/>
                    <a:lumOff val="25000"/>
                  </a:schemeClr>
                </a:solidFill>
              </a:rPr>
              <a:t>boilers</a:t>
            </a:r>
            <a:endParaRPr lang="es-ES" altLang="en-US" b="1" dirty="0">
              <a:solidFill>
                <a:schemeClr val="tx1">
                  <a:lumMod val="75000"/>
                  <a:lumOff val="25000"/>
                </a:schemeClr>
              </a:solidFill>
            </a:endParaRPr>
          </a:p>
          <a:p>
            <a:pPr marL="285750" indent="-285750" algn="just" eaLnBrk="1" hangingPunct="1">
              <a:lnSpc>
                <a:spcPct val="150000"/>
              </a:lnSpc>
              <a:buFont typeface="Wingdings" panose="05000000000000000000" pitchFamily="2" charset="2"/>
              <a:buChar char="§"/>
              <a:defRPr/>
            </a:pPr>
            <a:r>
              <a:rPr lang="en-US" altLang="en-US" sz="1600" dirty="0">
                <a:solidFill>
                  <a:schemeClr val="tx1">
                    <a:lumMod val="75000"/>
                    <a:lumOff val="25000"/>
                  </a:schemeClr>
                </a:solidFill>
              </a:rPr>
              <a:t>The return temperature is from 35ºC to 40ºC,</a:t>
            </a:r>
          </a:p>
          <a:p>
            <a:pPr marL="285750" indent="-285750" algn="just" eaLnBrk="1" hangingPunct="1">
              <a:lnSpc>
                <a:spcPct val="150000"/>
              </a:lnSpc>
              <a:buFont typeface="Wingdings" panose="05000000000000000000" pitchFamily="2" charset="2"/>
              <a:buChar char="§"/>
              <a:defRPr/>
            </a:pPr>
            <a:r>
              <a:rPr lang="en-US" altLang="en-US" sz="1600" dirty="0">
                <a:solidFill>
                  <a:schemeClr val="tx1">
                    <a:lumMod val="75000"/>
                    <a:lumOff val="25000"/>
                  </a:schemeClr>
                </a:solidFill>
              </a:rPr>
              <a:t>These boilers can adjust the operation temperature according to the demand,</a:t>
            </a:r>
          </a:p>
          <a:p>
            <a:pPr marL="285750" indent="-285750" algn="just" eaLnBrk="1" hangingPunct="1">
              <a:lnSpc>
                <a:spcPct val="150000"/>
              </a:lnSpc>
              <a:buFont typeface="Wingdings" panose="05000000000000000000" pitchFamily="2" charset="2"/>
              <a:buChar char="§"/>
              <a:defRPr/>
            </a:pPr>
            <a:r>
              <a:rPr lang="en-US" altLang="en-US" sz="1600" dirty="0">
                <a:solidFill>
                  <a:schemeClr val="tx1">
                    <a:lumMod val="75000"/>
                    <a:lumOff val="25000"/>
                  </a:schemeClr>
                </a:solidFill>
              </a:rPr>
              <a:t>With respect to the standard boilers, the savings can be reached 15 %.</a:t>
            </a:r>
          </a:p>
          <a:p>
            <a:pPr algn="just" eaLnBrk="1" hangingPunct="1">
              <a:defRPr/>
            </a:pPr>
            <a:endParaRPr lang="en-GB" altLang="en-US" b="1" dirty="0">
              <a:solidFill>
                <a:schemeClr val="tx1">
                  <a:lumMod val="75000"/>
                  <a:lumOff val="25000"/>
                </a:schemeClr>
              </a:solidFill>
            </a:endParaRPr>
          </a:p>
          <a:p>
            <a:pPr algn="just" eaLnBrk="1" hangingPunct="1">
              <a:defRPr/>
            </a:pPr>
            <a:endParaRPr lang="en-GB" altLang="en-US" b="1" dirty="0">
              <a:solidFill>
                <a:schemeClr val="tx1">
                  <a:lumMod val="75000"/>
                  <a:lumOff val="25000"/>
                </a:schemeClr>
              </a:solidFill>
            </a:endParaRPr>
          </a:p>
          <a:p>
            <a:pPr algn="just" eaLnBrk="1" hangingPunct="1">
              <a:defRPr/>
            </a:pPr>
            <a:r>
              <a:rPr lang="es-ES" altLang="en-US" b="1" dirty="0" err="1">
                <a:solidFill>
                  <a:schemeClr val="tx1">
                    <a:lumMod val="75000"/>
                    <a:lumOff val="25000"/>
                  </a:schemeClr>
                </a:solidFill>
              </a:rPr>
              <a:t>Condensing</a:t>
            </a:r>
            <a:r>
              <a:rPr lang="es-ES" altLang="en-US" b="1" dirty="0">
                <a:solidFill>
                  <a:schemeClr val="tx1">
                    <a:lumMod val="75000"/>
                    <a:lumOff val="25000"/>
                  </a:schemeClr>
                </a:solidFill>
              </a:rPr>
              <a:t> </a:t>
            </a:r>
            <a:r>
              <a:rPr lang="es-ES" altLang="en-US" b="1" dirty="0" err="1">
                <a:solidFill>
                  <a:schemeClr val="tx1">
                    <a:lumMod val="75000"/>
                    <a:lumOff val="25000"/>
                  </a:schemeClr>
                </a:solidFill>
              </a:rPr>
              <a:t>boilers</a:t>
            </a:r>
            <a:endParaRPr lang="es-ES" altLang="en-US" b="1" dirty="0">
              <a:solidFill>
                <a:schemeClr val="tx1">
                  <a:lumMod val="75000"/>
                  <a:lumOff val="25000"/>
                </a:schemeClr>
              </a:solidFill>
            </a:endParaRPr>
          </a:p>
          <a:p>
            <a:pPr marL="342900" indent="-342900" algn="just" eaLnBrk="1" hangingPunct="1">
              <a:lnSpc>
                <a:spcPct val="150000"/>
              </a:lnSpc>
              <a:buFont typeface="Wingdings" panose="05000000000000000000" pitchFamily="2" charset="2"/>
              <a:buChar char="§"/>
              <a:defRPr/>
            </a:pPr>
            <a:r>
              <a:rPr lang="en-US" altLang="en-US" sz="1600" dirty="0">
                <a:solidFill>
                  <a:schemeClr val="tx1">
                    <a:lumMod val="75000"/>
                    <a:lumOff val="25000"/>
                  </a:schemeClr>
                </a:solidFill>
              </a:rPr>
              <a:t>Is similar to a low temperature boiler but it is prepared to condense most of the water contained in the flue gases (water also has energy and this quantity is very high in the process of condensation),</a:t>
            </a:r>
          </a:p>
          <a:p>
            <a:pPr marL="342900" indent="-342900" algn="just" eaLnBrk="1" hangingPunct="1">
              <a:lnSpc>
                <a:spcPct val="150000"/>
              </a:lnSpc>
              <a:buFont typeface="Wingdings" panose="05000000000000000000" pitchFamily="2" charset="2"/>
              <a:buChar char="§"/>
              <a:defRPr/>
            </a:pPr>
            <a:r>
              <a:rPr lang="en-US" altLang="en-US" sz="1600" dirty="0">
                <a:solidFill>
                  <a:schemeClr val="tx1">
                    <a:lumMod val="75000"/>
                    <a:lumOff val="25000"/>
                  </a:schemeClr>
                </a:solidFill>
              </a:rPr>
              <a:t>It can only run on natural gas because it has no sulfur in exhaust gas,</a:t>
            </a:r>
          </a:p>
          <a:p>
            <a:pPr marL="342900" indent="-342900" algn="just" eaLnBrk="1" hangingPunct="1">
              <a:lnSpc>
                <a:spcPct val="150000"/>
              </a:lnSpc>
              <a:buFont typeface="Wingdings" panose="05000000000000000000" pitchFamily="2" charset="2"/>
              <a:buChar char="§"/>
              <a:defRPr/>
            </a:pPr>
            <a:r>
              <a:rPr lang="en-US" altLang="en-US" sz="1600" dirty="0">
                <a:solidFill>
                  <a:schemeClr val="tx1">
                    <a:lumMod val="75000"/>
                    <a:lumOff val="25000"/>
                  </a:schemeClr>
                </a:solidFill>
              </a:rPr>
              <a:t>These are the most efficient with values higher than 100 % in case the condensation energy is used.</a:t>
            </a:r>
          </a:p>
        </p:txBody>
      </p:sp>
      <p:grpSp>
        <p:nvGrpSpPr>
          <p:cNvPr id="5" name="Grupo 4">
            <a:extLst>
              <a:ext uri="{FF2B5EF4-FFF2-40B4-BE49-F238E27FC236}">
                <a16:creationId xmlns:a16="http://schemas.microsoft.com/office/drawing/2014/main" id="{03E498E1-8448-452C-AD87-DD6C46DD45D1}"/>
              </a:ext>
            </a:extLst>
          </p:cNvPr>
          <p:cNvGrpSpPr/>
          <p:nvPr/>
        </p:nvGrpSpPr>
        <p:grpSpPr>
          <a:xfrm>
            <a:off x="17051" y="5322"/>
            <a:ext cx="8756813" cy="759382"/>
            <a:chOff x="17051" y="5322"/>
            <a:chExt cx="8756813" cy="759382"/>
          </a:xfrm>
        </p:grpSpPr>
        <p:sp>
          <p:nvSpPr>
            <p:cNvPr id="6" name="Titel 1">
              <a:extLst>
                <a:ext uri="{FF2B5EF4-FFF2-40B4-BE49-F238E27FC236}">
                  <a16:creationId xmlns:a16="http://schemas.microsoft.com/office/drawing/2014/main" id="{FBCDFCB8-6D6B-4922-91EF-0FEC43D79027}"/>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7" name="Round Diagonal Corner Rectangle 9">
              <a:extLst>
                <a:ext uri="{FF2B5EF4-FFF2-40B4-BE49-F238E27FC236}">
                  <a16:creationId xmlns:a16="http://schemas.microsoft.com/office/drawing/2014/main" id="{1EF2BD7D-9853-4AA3-B6E9-9158A475258F}"/>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8" name="TextBox 3">
              <a:extLst>
                <a:ext uri="{FF2B5EF4-FFF2-40B4-BE49-F238E27FC236}">
                  <a16:creationId xmlns:a16="http://schemas.microsoft.com/office/drawing/2014/main" id="{55464434-E0E2-49B4-9AFC-B5200FB98372}"/>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9" name="Rectángulo 8">
              <a:extLst>
                <a:ext uri="{FF2B5EF4-FFF2-40B4-BE49-F238E27FC236}">
                  <a16:creationId xmlns:a16="http://schemas.microsoft.com/office/drawing/2014/main" id="{E514A219-088F-43E2-8DB3-C2855166E0D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5 Rectángulo redondeado">
            <a:extLst>
              <a:ext uri="{FF2B5EF4-FFF2-40B4-BE49-F238E27FC236}">
                <a16:creationId xmlns:a16="http://schemas.microsoft.com/office/drawing/2014/main" id="{B4AB6F11-ED60-4DE2-8F58-1DF2FC806510}"/>
              </a:ext>
            </a:extLst>
          </p:cNvPr>
          <p:cNvSpPr>
            <a:spLocks noChangeArrowheads="1"/>
          </p:cNvSpPr>
          <p:nvPr/>
        </p:nvSpPr>
        <p:spPr bwMode="auto">
          <a:xfrm>
            <a:off x="262007" y="4750085"/>
            <a:ext cx="8642351" cy="1019175"/>
          </a:xfrm>
          <a:prstGeom prst="roundRect">
            <a:avLst>
              <a:gd name="adj" fmla="val 16667"/>
            </a:avLst>
          </a:prstGeom>
          <a:ln>
            <a:solidFill>
              <a:srgbClr val="FFC000"/>
            </a:solidFill>
            <a:headEnd/>
            <a:tailEnd/>
          </a:ln>
        </p:spPr>
        <p:style>
          <a:lnRef idx="2">
            <a:schemeClr val="accent2"/>
          </a:lnRef>
          <a:fillRef idx="1">
            <a:schemeClr val="lt1"/>
          </a:fillRef>
          <a:effectRef idx="0">
            <a:schemeClr val="accent2"/>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3795" name="1 Rectángulo redondeado">
            <a:extLst>
              <a:ext uri="{FF2B5EF4-FFF2-40B4-BE49-F238E27FC236}">
                <a16:creationId xmlns:a16="http://schemas.microsoft.com/office/drawing/2014/main" id="{929BF37A-DA02-4B3F-9249-AE7B12AD4D1C}"/>
              </a:ext>
            </a:extLst>
          </p:cNvPr>
          <p:cNvSpPr>
            <a:spLocks noChangeArrowheads="1"/>
          </p:cNvSpPr>
          <p:nvPr/>
        </p:nvSpPr>
        <p:spPr bwMode="auto">
          <a:xfrm>
            <a:off x="250824" y="2757488"/>
            <a:ext cx="8642351" cy="671512"/>
          </a:xfrm>
          <a:prstGeom prst="roundRect">
            <a:avLst>
              <a:gd name="adj" fmla="val 16667"/>
            </a:avLst>
          </a:prstGeom>
          <a:ln>
            <a:solidFill>
              <a:srgbClr val="FFC000"/>
            </a:solidFill>
            <a:headEnd/>
            <a:tailEnd/>
          </a:ln>
        </p:spPr>
        <p:style>
          <a:lnRef idx="2">
            <a:schemeClr val="accent2"/>
          </a:lnRef>
          <a:fillRef idx="1">
            <a:schemeClr val="lt1"/>
          </a:fillRef>
          <a:effectRef idx="0">
            <a:schemeClr val="accent2"/>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3797" name="2 CuadroTexto">
            <a:extLst>
              <a:ext uri="{FF2B5EF4-FFF2-40B4-BE49-F238E27FC236}">
                <a16:creationId xmlns:a16="http://schemas.microsoft.com/office/drawing/2014/main" id="{20BFD214-047D-4233-8B14-977B0599DB81}"/>
              </a:ext>
            </a:extLst>
          </p:cNvPr>
          <p:cNvSpPr txBox="1">
            <a:spLocks noChangeArrowheads="1"/>
          </p:cNvSpPr>
          <p:nvPr/>
        </p:nvSpPr>
        <p:spPr bwMode="auto">
          <a:xfrm>
            <a:off x="310479" y="905602"/>
            <a:ext cx="8523039"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dirty="0" err="1">
                <a:solidFill>
                  <a:schemeClr val="tx1">
                    <a:lumMod val="75000"/>
                    <a:lumOff val="25000"/>
                  </a:schemeClr>
                </a:solidFill>
              </a:rPr>
              <a:t>Some</a:t>
            </a:r>
            <a:r>
              <a:rPr lang="es-ES" altLang="en-US" b="1" dirty="0">
                <a:solidFill>
                  <a:schemeClr val="tx1">
                    <a:lumMod val="75000"/>
                    <a:lumOff val="25000"/>
                  </a:schemeClr>
                </a:solidFill>
              </a:rPr>
              <a:t> </a:t>
            </a:r>
            <a:r>
              <a:rPr lang="es-ES" altLang="en-US" b="1" dirty="0" err="1">
                <a:solidFill>
                  <a:schemeClr val="tx1">
                    <a:lumMod val="75000"/>
                    <a:lumOff val="25000"/>
                  </a:schemeClr>
                </a:solidFill>
              </a:rPr>
              <a:t>concepts</a:t>
            </a:r>
            <a:r>
              <a:rPr lang="es-ES" altLang="en-US" b="1" dirty="0">
                <a:solidFill>
                  <a:schemeClr val="tx1">
                    <a:lumMod val="75000"/>
                    <a:lumOff val="25000"/>
                  </a:schemeClr>
                </a:solidFill>
              </a:rPr>
              <a:t> </a:t>
            </a:r>
            <a:r>
              <a:rPr lang="es-ES" altLang="en-US" b="1" dirty="0" err="1">
                <a:solidFill>
                  <a:schemeClr val="tx1">
                    <a:lumMod val="75000"/>
                    <a:lumOff val="25000"/>
                  </a:schemeClr>
                </a:solidFill>
              </a:rPr>
              <a:t>about</a:t>
            </a:r>
            <a:r>
              <a:rPr lang="es-ES" altLang="en-US" b="1" dirty="0">
                <a:solidFill>
                  <a:schemeClr val="tx1">
                    <a:lumMod val="75000"/>
                    <a:lumOff val="25000"/>
                  </a:schemeClr>
                </a:solidFill>
              </a:rPr>
              <a:t> </a:t>
            </a:r>
            <a:r>
              <a:rPr lang="es-ES" altLang="en-US" b="1" dirty="0" err="1">
                <a:solidFill>
                  <a:schemeClr val="tx1">
                    <a:lumMod val="75000"/>
                    <a:lumOff val="25000"/>
                  </a:schemeClr>
                </a:solidFill>
              </a:rPr>
              <a:t>condensation</a:t>
            </a:r>
            <a:r>
              <a:rPr lang="es-ES" altLang="en-US" b="1" dirty="0">
                <a:solidFill>
                  <a:schemeClr val="tx1">
                    <a:lumMod val="75000"/>
                    <a:lumOff val="25000"/>
                  </a:schemeClr>
                </a:solidFill>
              </a:rPr>
              <a:t> </a:t>
            </a:r>
            <a:r>
              <a:rPr lang="es-ES" altLang="en-US" b="1" dirty="0" err="1">
                <a:solidFill>
                  <a:schemeClr val="tx1">
                    <a:lumMod val="75000"/>
                    <a:lumOff val="25000"/>
                  </a:schemeClr>
                </a:solidFill>
              </a:rPr>
              <a:t>boilers</a:t>
            </a:r>
            <a:r>
              <a:rPr lang="es-ES" altLang="en-US" b="1" dirty="0">
                <a:solidFill>
                  <a:schemeClr val="tx1">
                    <a:lumMod val="75000"/>
                    <a:lumOff val="25000"/>
                  </a:schemeClr>
                </a:solidFill>
              </a:rPr>
              <a:t>:</a:t>
            </a:r>
          </a:p>
          <a:p>
            <a:pPr algn="just" eaLnBrk="1" hangingPunct="1"/>
            <a:endParaRPr lang="es-ES" altLang="en-US" dirty="0">
              <a:solidFill>
                <a:schemeClr val="tx1">
                  <a:lumMod val="75000"/>
                  <a:lumOff val="25000"/>
                </a:schemeClr>
              </a:solidFill>
            </a:endParaRPr>
          </a:p>
          <a:p>
            <a:pPr algn="just"/>
            <a:r>
              <a:rPr lang="en-US" altLang="en-US" b="1" dirty="0">
                <a:solidFill>
                  <a:schemeClr val="tx1">
                    <a:lumMod val="75000"/>
                    <a:lumOff val="25000"/>
                  </a:schemeClr>
                </a:solidFill>
              </a:rPr>
              <a:t>What is the energy of the water?</a:t>
            </a:r>
          </a:p>
          <a:p>
            <a:pPr algn="just" eaLnBrk="1" hangingPunct="1"/>
            <a:endParaRPr lang="es-ES" altLang="en-US" b="1" dirty="0">
              <a:solidFill>
                <a:schemeClr val="tx1">
                  <a:lumMod val="75000"/>
                  <a:lumOff val="25000"/>
                </a:schemeClr>
              </a:solidFill>
            </a:endParaRPr>
          </a:p>
          <a:p>
            <a:pPr algn="just"/>
            <a:r>
              <a:rPr lang="en-US" altLang="en-US" dirty="0">
                <a:solidFill>
                  <a:schemeClr val="tx1">
                    <a:lumMod val="75000"/>
                    <a:lumOff val="25000"/>
                  </a:schemeClr>
                </a:solidFill>
              </a:rPr>
              <a:t>The specific heat of water at atmospheric pressure is: 4.18 kJ/kg ºC</a:t>
            </a:r>
          </a:p>
          <a:p>
            <a:pPr algn="just" eaLnBrk="1" hangingPunct="1"/>
            <a:endParaRPr lang="es-ES" altLang="en-US" dirty="0">
              <a:solidFill>
                <a:schemeClr val="tx1">
                  <a:lumMod val="75000"/>
                  <a:lumOff val="25000"/>
                </a:schemeClr>
              </a:solidFill>
            </a:endParaRPr>
          </a:p>
          <a:p>
            <a:r>
              <a:rPr lang="en-US" altLang="en-US" sz="1800" i="1" dirty="0">
                <a:solidFill>
                  <a:schemeClr val="tx1">
                    <a:lumMod val="75000"/>
                    <a:lumOff val="25000"/>
                  </a:schemeClr>
                </a:solidFill>
              </a:rPr>
              <a:t>This means that is necessary 4.18 kJ to increase </a:t>
            </a:r>
          </a:p>
          <a:p>
            <a:r>
              <a:rPr lang="en-US" altLang="en-US" sz="1800" i="1" dirty="0">
                <a:solidFill>
                  <a:schemeClr val="tx1">
                    <a:lumMod val="75000"/>
                    <a:lumOff val="25000"/>
                  </a:schemeClr>
                </a:solidFill>
              </a:rPr>
              <a:t>1ºC a quantity of 1 kg of water</a:t>
            </a:r>
          </a:p>
          <a:p>
            <a:pPr algn="just" eaLnBrk="1" hangingPunct="1"/>
            <a:endParaRPr lang="es-ES" altLang="en-US" dirty="0">
              <a:solidFill>
                <a:schemeClr val="tx1">
                  <a:lumMod val="75000"/>
                  <a:lumOff val="25000"/>
                </a:schemeClr>
              </a:solidFill>
            </a:endParaRPr>
          </a:p>
          <a:p>
            <a:pPr algn="just"/>
            <a:r>
              <a:rPr lang="en-US" altLang="en-US" dirty="0">
                <a:solidFill>
                  <a:schemeClr val="tx1">
                    <a:lumMod val="75000"/>
                    <a:lumOff val="25000"/>
                  </a:schemeClr>
                </a:solidFill>
              </a:rPr>
              <a:t>However, the </a:t>
            </a:r>
            <a:r>
              <a:rPr lang="en-US" altLang="en-US" b="1" dirty="0">
                <a:solidFill>
                  <a:schemeClr val="tx1">
                    <a:lumMod val="75000"/>
                    <a:lumOff val="25000"/>
                  </a:schemeClr>
                </a:solidFill>
              </a:rPr>
              <a:t>latent heat of vaporization </a:t>
            </a:r>
            <a:r>
              <a:rPr lang="en-US" altLang="en-US" dirty="0">
                <a:solidFill>
                  <a:schemeClr val="tx1">
                    <a:lumMod val="75000"/>
                    <a:lumOff val="25000"/>
                  </a:schemeClr>
                </a:solidFill>
              </a:rPr>
              <a:t>is defined as the amount of heat that is required to pass from the liquid phase to the vapor at a constant temperature at the point of phase change.</a:t>
            </a:r>
          </a:p>
          <a:p>
            <a:pPr algn="just"/>
            <a:endParaRPr lang="es-ES" altLang="en-US" dirty="0">
              <a:solidFill>
                <a:schemeClr val="tx1">
                  <a:lumMod val="75000"/>
                  <a:lumOff val="25000"/>
                </a:schemeClr>
              </a:solidFill>
            </a:endParaRPr>
          </a:p>
          <a:p>
            <a:r>
              <a:rPr lang="en-US" altLang="en-US" sz="1800" i="1" dirty="0">
                <a:solidFill>
                  <a:schemeClr val="tx1">
                    <a:lumMod val="75000"/>
                    <a:lumOff val="25000"/>
                  </a:schemeClr>
                </a:solidFill>
              </a:rPr>
              <a:t>At this point, the water at atmospheric pressure needs 2257 kJ/kg to increase only 1ºC. In the case of changing steam to liquid, the steam gives 2257 kJ/kg, so the boilers that can use this energy are very efficient.</a:t>
            </a:r>
          </a:p>
        </p:txBody>
      </p:sp>
      <p:grpSp>
        <p:nvGrpSpPr>
          <p:cNvPr id="7" name="Grupo 6">
            <a:extLst>
              <a:ext uri="{FF2B5EF4-FFF2-40B4-BE49-F238E27FC236}">
                <a16:creationId xmlns:a16="http://schemas.microsoft.com/office/drawing/2014/main" id="{D8C636A4-80BF-4CEA-8A36-FACC73C32EB2}"/>
              </a:ext>
            </a:extLst>
          </p:cNvPr>
          <p:cNvGrpSpPr/>
          <p:nvPr/>
        </p:nvGrpSpPr>
        <p:grpSpPr>
          <a:xfrm>
            <a:off x="17051" y="5322"/>
            <a:ext cx="8756813" cy="759382"/>
            <a:chOff x="17051" y="5322"/>
            <a:chExt cx="8756813" cy="759382"/>
          </a:xfrm>
        </p:grpSpPr>
        <p:sp>
          <p:nvSpPr>
            <p:cNvPr id="8" name="Titel 1">
              <a:extLst>
                <a:ext uri="{FF2B5EF4-FFF2-40B4-BE49-F238E27FC236}">
                  <a16:creationId xmlns:a16="http://schemas.microsoft.com/office/drawing/2014/main" id="{48BABE3F-D4F3-40BA-B04F-48DBADA79369}"/>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9" name="Round Diagonal Corner Rectangle 9">
              <a:extLst>
                <a:ext uri="{FF2B5EF4-FFF2-40B4-BE49-F238E27FC236}">
                  <a16:creationId xmlns:a16="http://schemas.microsoft.com/office/drawing/2014/main" id="{7E501609-1A7B-4621-A8F2-14A17B7E7630}"/>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 name="TextBox 3">
              <a:extLst>
                <a:ext uri="{FF2B5EF4-FFF2-40B4-BE49-F238E27FC236}">
                  <a16:creationId xmlns:a16="http://schemas.microsoft.com/office/drawing/2014/main" id="{36FD2642-AFCB-4D95-B341-4DE0F13DE1E8}"/>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1" name="Rectángulo 10">
              <a:extLst>
                <a:ext uri="{FF2B5EF4-FFF2-40B4-BE49-F238E27FC236}">
                  <a16:creationId xmlns:a16="http://schemas.microsoft.com/office/drawing/2014/main" id="{CB018ED3-DBE2-452A-ADD5-6D2417206C83}"/>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2 CuadroTexto">
            <a:extLst>
              <a:ext uri="{FF2B5EF4-FFF2-40B4-BE49-F238E27FC236}">
                <a16:creationId xmlns:a16="http://schemas.microsoft.com/office/drawing/2014/main" id="{9DCBD821-5B60-45A1-B300-D4BBEEBE12B4}"/>
              </a:ext>
            </a:extLst>
          </p:cNvPr>
          <p:cNvSpPr txBox="1">
            <a:spLocks noChangeArrowheads="1"/>
          </p:cNvSpPr>
          <p:nvPr/>
        </p:nvSpPr>
        <p:spPr bwMode="auto">
          <a:xfrm>
            <a:off x="370136" y="989013"/>
            <a:ext cx="84199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en-US" b="1" dirty="0" err="1"/>
              <a:t>analyzing</a:t>
            </a:r>
            <a:r>
              <a:rPr lang="en-GB" altLang="en-US" b="1" dirty="0"/>
              <a:t> fuels: (lower calorific value and CO</a:t>
            </a:r>
            <a:r>
              <a:rPr lang="en-GB" altLang="en-US" b="1" baseline="-25000" dirty="0"/>
              <a:t>2</a:t>
            </a:r>
            <a:r>
              <a:rPr lang="en-GB" altLang="en-US" b="1" dirty="0"/>
              <a:t> emissions)</a:t>
            </a:r>
          </a:p>
        </p:txBody>
      </p:sp>
      <p:sp>
        <p:nvSpPr>
          <p:cNvPr id="35844" name="36 Rectángulo redondeado">
            <a:extLst>
              <a:ext uri="{FF2B5EF4-FFF2-40B4-BE49-F238E27FC236}">
                <a16:creationId xmlns:a16="http://schemas.microsoft.com/office/drawing/2014/main" id="{31CB99F9-1247-4B14-B032-2DC510127B5C}"/>
              </a:ext>
            </a:extLst>
          </p:cNvPr>
          <p:cNvSpPr>
            <a:spLocks noChangeArrowheads="1"/>
          </p:cNvSpPr>
          <p:nvPr/>
        </p:nvSpPr>
        <p:spPr bwMode="auto">
          <a:xfrm>
            <a:off x="36737" y="1510744"/>
            <a:ext cx="2808288" cy="544400"/>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45" name="37 CuadroTexto">
            <a:extLst>
              <a:ext uri="{FF2B5EF4-FFF2-40B4-BE49-F238E27FC236}">
                <a16:creationId xmlns:a16="http://schemas.microsoft.com/office/drawing/2014/main" id="{7AA0DFC1-F061-4FC5-8FBF-24F4EDE7ECFA}"/>
              </a:ext>
            </a:extLst>
          </p:cNvPr>
          <p:cNvSpPr txBox="1">
            <a:spLocks noChangeArrowheads="1"/>
          </p:cNvSpPr>
          <p:nvPr/>
        </p:nvSpPr>
        <p:spPr bwMode="auto">
          <a:xfrm>
            <a:off x="57304" y="1607925"/>
            <a:ext cx="279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n-US" sz="1600" b="1" dirty="0">
                <a:solidFill>
                  <a:schemeClr val="bg1"/>
                </a:solidFill>
              </a:rPr>
              <a:t>Natural gas = 9.545 kcal/kg</a:t>
            </a:r>
          </a:p>
        </p:txBody>
      </p:sp>
      <p:sp>
        <p:nvSpPr>
          <p:cNvPr id="35846" name="38 Rectángulo redondeado">
            <a:extLst>
              <a:ext uri="{FF2B5EF4-FFF2-40B4-BE49-F238E27FC236}">
                <a16:creationId xmlns:a16="http://schemas.microsoft.com/office/drawing/2014/main" id="{FC36B705-6430-4288-8950-C85C21AC3482}"/>
              </a:ext>
            </a:extLst>
          </p:cNvPr>
          <p:cNvSpPr>
            <a:spLocks noChangeArrowheads="1"/>
          </p:cNvSpPr>
          <p:nvPr/>
        </p:nvSpPr>
        <p:spPr bwMode="auto">
          <a:xfrm>
            <a:off x="41429" y="2181225"/>
            <a:ext cx="2809875" cy="539750"/>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47" name="39 CuadroTexto">
            <a:extLst>
              <a:ext uri="{FF2B5EF4-FFF2-40B4-BE49-F238E27FC236}">
                <a16:creationId xmlns:a16="http://schemas.microsoft.com/office/drawing/2014/main" id="{E89C4ABD-28EF-4B1F-B206-40DFB8F57BC6}"/>
              </a:ext>
            </a:extLst>
          </p:cNvPr>
          <p:cNvSpPr txBox="1">
            <a:spLocks noChangeArrowheads="1"/>
          </p:cNvSpPr>
          <p:nvPr/>
        </p:nvSpPr>
        <p:spPr bwMode="auto">
          <a:xfrm>
            <a:off x="57304" y="2296458"/>
            <a:ext cx="2793999"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n-GB" altLang="en-US" sz="1600" b="1" dirty="0">
                <a:solidFill>
                  <a:schemeClr val="bg1"/>
                </a:solidFill>
              </a:rPr>
              <a:t>Propane = 11.082 kcal/kg</a:t>
            </a:r>
          </a:p>
        </p:txBody>
      </p:sp>
      <p:sp>
        <p:nvSpPr>
          <p:cNvPr id="35848" name="40 Rectángulo redondeado">
            <a:extLst>
              <a:ext uri="{FF2B5EF4-FFF2-40B4-BE49-F238E27FC236}">
                <a16:creationId xmlns:a16="http://schemas.microsoft.com/office/drawing/2014/main" id="{AC0E35A5-FD76-4F6F-81BF-42FF641A0D1E}"/>
              </a:ext>
            </a:extLst>
          </p:cNvPr>
          <p:cNvSpPr>
            <a:spLocks noChangeArrowheads="1"/>
          </p:cNvSpPr>
          <p:nvPr/>
        </p:nvSpPr>
        <p:spPr bwMode="auto">
          <a:xfrm>
            <a:off x="14759" y="2895600"/>
            <a:ext cx="2808288" cy="539750"/>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49" name="41 CuadroTexto">
            <a:extLst>
              <a:ext uri="{FF2B5EF4-FFF2-40B4-BE49-F238E27FC236}">
                <a16:creationId xmlns:a16="http://schemas.microsoft.com/office/drawing/2014/main" id="{096C9038-AD14-4E19-A2CC-97B12FB9B9DC}"/>
              </a:ext>
            </a:extLst>
          </p:cNvPr>
          <p:cNvSpPr txBox="1">
            <a:spLocks noChangeArrowheads="1"/>
          </p:cNvSpPr>
          <p:nvPr/>
        </p:nvSpPr>
        <p:spPr bwMode="auto">
          <a:xfrm>
            <a:off x="56801" y="3009245"/>
            <a:ext cx="277862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n-GB" altLang="en-US" sz="1600" b="1" dirty="0">
                <a:solidFill>
                  <a:schemeClr val="bg1"/>
                </a:solidFill>
              </a:rPr>
              <a:t>Butane = 10.938 kcal/kg</a:t>
            </a:r>
          </a:p>
        </p:txBody>
      </p:sp>
      <p:sp>
        <p:nvSpPr>
          <p:cNvPr id="35850" name="42 Rectángulo redondeado">
            <a:extLst>
              <a:ext uri="{FF2B5EF4-FFF2-40B4-BE49-F238E27FC236}">
                <a16:creationId xmlns:a16="http://schemas.microsoft.com/office/drawing/2014/main" id="{6E9C686A-6FCC-418D-BEB6-7B65137B12F6}"/>
              </a:ext>
            </a:extLst>
          </p:cNvPr>
          <p:cNvSpPr>
            <a:spLocks noChangeArrowheads="1"/>
          </p:cNvSpPr>
          <p:nvPr/>
        </p:nvSpPr>
        <p:spPr bwMode="auto">
          <a:xfrm>
            <a:off x="6225411" y="1513806"/>
            <a:ext cx="2808287" cy="541338"/>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51" name="43 CuadroTexto">
            <a:extLst>
              <a:ext uri="{FF2B5EF4-FFF2-40B4-BE49-F238E27FC236}">
                <a16:creationId xmlns:a16="http://schemas.microsoft.com/office/drawing/2014/main" id="{9906C7F5-19F7-4591-A49E-9C0E6DBCB738}"/>
              </a:ext>
            </a:extLst>
          </p:cNvPr>
          <p:cNvSpPr txBox="1">
            <a:spLocks noChangeArrowheads="1"/>
          </p:cNvSpPr>
          <p:nvPr/>
        </p:nvSpPr>
        <p:spPr bwMode="auto">
          <a:xfrm>
            <a:off x="6213629" y="1603830"/>
            <a:ext cx="2826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n-GB" altLang="en-US" sz="1600" b="1" dirty="0">
                <a:solidFill>
                  <a:schemeClr val="bg1"/>
                </a:solidFill>
              </a:rPr>
              <a:t>Petrol = 10.514 kcal/kg</a:t>
            </a:r>
          </a:p>
        </p:txBody>
      </p:sp>
      <p:sp>
        <p:nvSpPr>
          <p:cNvPr id="35852" name="44 Rectángulo redondeado">
            <a:extLst>
              <a:ext uri="{FF2B5EF4-FFF2-40B4-BE49-F238E27FC236}">
                <a16:creationId xmlns:a16="http://schemas.microsoft.com/office/drawing/2014/main" id="{F10A1006-8847-461D-9D29-49D4A0112CEC}"/>
              </a:ext>
            </a:extLst>
          </p:cNvPr>
          <p:cNvSpPr>
            <a:spLocks noChangeArrowheads="1"/>
          </p:cNvSpPr>
          <p:nvPr/>
        </p:nvSpPr>
        <p:spPr bwMode="auto">
          <a:xfrm>
            <a:off x="6225827" y="2169288"/>
            <a:ext cx="2808287" cy="585024"/>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53" name="45 CuadroTexto">
            <a:extLst>
              <a:ext uri="{FF2B5EF4-FFF2-40B4-BE49-F238E27FC236}">
                <a16:creationId xmlns:a16="http://schemas.microsoft.com/office/drawing/2014/main" id="{21AD0DAB-B30A-4A38-B755-2086E808D4F0}"/>
              </a:ext>
            </a:extLst>
          </p:cNvPr>
          <p:cNvSpPr txBox="1">
            <a:spLocks noChangeArrowheads="1"/>
          </p:cNvSpPr>
          <p:nvPr/>
        </p:nvSpPr>
        <p:spPr bwMode="auto">
          <a:xfrm>
            <a:off x="6208852" y="2316518"/>
            <a:ext cx="2804586"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n-US" sz="1600" b="1" dirty="0">
                <a:solidFill>
                  <a:schemeClr val="bg1"/>
                </a:solidFill>
              </a:rPr>
              <a:t>Diesel = 10.200 kcal/kg</a:t>
            </a:r>
          </a:p>
        </p:txBody>
      </p:sp>
      <p:sp>
        <p:nvSpPr>
          <p:cNvPr id="35854" name="46 Rectángulo redondeado">
            <a:extLst>
              <a:ext uri="{FF2B5EF4-FFF2-40B4-BE49-F238E27FC236}">
                <a16:creationId xmlns:a16="http://schemas.microsoft.com/office/drawing/2014/main" id="{37144554-E14D-45ED-91A2-76CBEAF2976D}"/>
              </a:ext>
            </a:extLst>
          </p:cNvPr>
          <p:cNvSpPr>
            <a:spLocks noChangeArrowheads="1"/>
          </p:cNvSpPr>
          <p:nvPr/>
        </p:nvSpPr>
        <p:spPr bwMode="auto">
          <a:xfrm>
            <a:off x="6213629" y="2895600"/>
            <a:ext cx="2824893" cy="539750"/>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55" name="47 CuadroTexto">
            <a:extLst>
              <a:ext uri="{FF2B5EF4-FFF2-40B4-BE49-F238E27FC236}">
                <a16:creationId xmlns:a16="http://schemas.microsoft.com/office/drawing/2014/main" id="{18C45093-42CC-494F-9628-12CC25695707}"/>
              </a:ext>
            </a:extLst>
          </p:cNvPr>
          <p:cNvSpPr txBox="1">
            <a:spLocks noChangeArrowheads="1"/>
          </p:cNvSpPr>
          <p:nvPr/>
        </p:nvSpPr>
        <p:spPr bwMode="auto">
          <a:xfrm>
            <a:off x="6129429" y="3009745"/>
            <a:ext cx="28987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n-US" sz="1600" b="1" dirty="0">
                <a:solidFill>
                  <a:schemeClr val="bg1"/>
                </a:solidFill>
              </a:rPr>
              <a:t>Querosene = 10.382 kcal/kg</a:t>
            </a:r>
          </a:p>
        </p:txBody>
      </p:sp>
      <p:sp>
        <p:nvSpPr>
          <p:cNvPr id="35856" name="49 Rectángulo redondeado">
            <a:extLst>
              <a:ext uri="{FF2B5EF4-FFF2-40B4-BE49-F238E27FC236}">
                <a16:creationId xmlns:a16="http://schemas.microsoft.com/office/drawing/2014/main" id="{7DB8ED2F-28C0-4269-A82C-6C7DA75EF3B2}"/>
              </a:ext>
            </a:extLst>
          </p:cNvPr>
          <p:cNvSpPr>
            <a:spLocks noChangeArrowheads="1"/>
          </p:cNvSpPr>
          <p:nvPr/>
        </p:nvSpPr>
        <p:spPr bwMode="auto">
          <a:xfrm>
            <a:off x="2959254" y="1510744"/>
            <a:ext cx="3146425" cy="541338"/>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57" name="50 CuadroTexto">
            <a:extLst>
              <a:ext uri="{FF2B5EF4-FFF2-40B4-BE49-F238E27FC236}">
                <a16:creationId xmlns:a16="http://schemas.microsoft.com/office/drawing/2014/main" id="{E0852310-B231-49D1-92E2-8FB2D86B46D6}"/>
              </a:ext>
            </a:extLst>
          </p:cNvPr>
          <p:cNvSpPr txBox="1">
            <a:spLocks noChangeArrowheads="1"/>
          </p:cNvSpPr>
          <p:nvPr/>
        </p:nvSpPr>
        <p:spPr bwMode="auto">
          <a:xfrm>
            <a:off x="2983004" y="1614612"/>
            <a:ext cx="3146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n-GB" altLang="en-US" sz="1600" b="1" dirty="0">
                <a:solidFill>
                  <a:schemeClr val="bg1"/>
                </a:solidFill>
              </a:rPr>
              <a:t>Olive pomace = 4.282 kcal/kg</a:t>
            </a:r>
          </a:p>
        </p:txBody>
      </p:sp>
      <p:sp>
        <p:nvSpPr>
          <p:cNvPr id="35858" name="51 Rectángulo redondeado">
            <a:extLst>
              <a:ext uri="{FF2B5EF4-FFF2-40B4-BE49-F238E27FC236}">
                <a16:creationId xmlns:a16="http://schemas.microsoft.com/office/drawing/2014/main" id="{C27B7519-3B47-469E-99C7-025FD5C37483}"/>
              </a:ext>
            </a:extLst>
          </p:cNvPr>
          <p:cNvSpPr>
            <a:spLocks noChangeArrowheads="1"/>
          </p:cNvSpPr>
          <p:nvPr/>
        </p:nvSpPr>
        <p:spPr bwMode="auto">
          <a:xfrm>
            <a:off x="2964009" y="2164996"/>
            <a:ext cx="3132138" cy="562454"/>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59" name="52 CuadroTexto">
            <a:extLst>
              <a:ext uri="{FF2B5EF4-FFF2-40B4-BE49-F238E27FC236}">
                <a16:creationId xmlns:a16="http://schemas.microsoft.com/office/drawing/2014/main" id="{C8D72DF5-8325-4870-BB80-5CE2DD013A31}"/>
              </a:ext>
            </a:extLst>
          </p:cNvPr>
          <p:cNvSpPr txBox="1">
            <a:spLocks noChangeArrowheads="1"/>
          </p:cNvSpPr>
          <p:nvPr/>
        </p:nvSpPr>
        <p:spPr bwMode="auto">
          <a:xfrm>
            <a:off x="2963039" y="2310976"/>
            <a:ext cx="314693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n-GB" altLang="en-US" sz="1600" b="1" dirty="0">
                <a:solidFill>
                  <a:schemeClr val="bg1"/>
                </a:solidFill>
              </a:rPr>
              <a:t>Grape pomace = 4.575 kcal/kg</a:t>
            </a:r>
          </a:p>
        </p:txBody>
      </p:sp>
      <p:sp>
        <p:nvSpPr>
          <p:cNvPr id="35860" name="53 Rectángulo redondeado">
            <a:extLst>
              <a:ext uri="{FF2B5EF4-FFF2-40B4-BE49-F238E27FC236}">
                <a16:creationId xmlns:a16="http://schemas.microsoft.com/office/drawing/2014/main" id="{D4B020E6-9740-4638-8E26-F851A780DFE4}"/>
              </a:ext>
            </a:extLst>
          </p:cNvPr>
          <p:cNvSpPr>
            <a:spLocks noChangeArrowheads="1"/>
          </p:cNvSpPr>
          <p:nvPr/>
        </p:nvSpPr>
        <p:spPr bwMode="auto">
          <a:xfrm>
            <a:off x="2964009" y="2895600"/>
            <a:ext cx="3132138" cy="539750"/>
          </a:xfrm>
          <a:prstGeom prst="roundRect">
            <a:avLst>
              <a:gd name="adj" fmla="val 16667"/>
            </a:avLst>
          </a:prstGeom>
          <a:solidFill>
            <a:srgbClr val="FFC000"/>
          </a:solidFill>
          <a:ln>
            <a:solidFill>
              <a:srgbClr val="FFC000"/>
            </a:solid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61" name="54 CuadroTexto">
            <a:extLst>
              <a:ext uri="{FF2B5EF4-FFF2-40B4-BE49-F238E27FC236}">
                <a16:creationId xmlns:a16="http://schemas.microsoft.com/office/drawing/2014/main" id="{C8173548-693F-4F0D-82C1-65A961734969}"/>
              </a:ext>
            </a:extLst>
          </p:cNvPr>
          <p:cNvSpPr txBox="1">
            <a:spLocks noChangeArrowheads="1"/>
          </p:cNvSpPr>
          <p:nvPr/>
        </p:nvSpPr>
        <p:spPr bwMode="auto">
          <a:xfrm>
            <a:off x="3002116" y="3024188"/>
            <a:ext cx="31035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n-US" sz="1600" b="1" dirty="0">
                <a:solidFill>
                  <a:schemeClr val="bg1"/>
                </a:solidFill>
              </a:rPr>
              <a:t>Pellet = 4,357 kcal/kg</a:t>
            </a:r>
          </a:p>
        </p:txBody>
      </p:sp>
      <p:sp>
        <p:nvSpPr>
          <p:cNvPr id="35862" name="55 CuadroTexto">
            <a:extLst>
              <a:ext uri="{FF2B5EF4-FFF2-40B4-BE49-F238E27FC236}">
                <a16:creationId xmlns:a16="http://schemas.microsoft.com/office/drawing/2014/main" id="{CFF24694-A7B3-44AC-8AE4-8B5502C0D56F}"/>
              </a:ext>
            </a:extLst>
          </p:cNvPr>
          <p:cNvSpPr txBox="1">
            <a:spLocks noChangeArrowheads="1"/>
          </p:cNvSpPr>
          <p:nvPr/>
        </p:nvSpPr>
        <p:spPr bwMode="auto">
          <a:xfrm>
            <a:off x="2087724" y="3636963"/>
            <a:ext cx="5040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en-US" i="1" u="sng" dirty="0"/>
              <a:t>CO</a:t>
            </a:r>
            <a:r>
              <a:rPr lang="en-GB" altLang="en-US" i="1" u="sng" baseline="-25000" dirty="0"/>
              <a:t>2</a:t>
            </a:r>
            <a:r>
              <a:rPr lang="en-GB" altLang="en-US" i="1" u="sng" dirty="0"/>
              <a:t> emissions in several fuels</a:t>
            </a:r>
          </a:p>
        </p:txBody>
      </p:sp>
      <p:sp>
        <p:nvSpPr>
          <p:cNvPr id="35863" name="56 Rectángulo redondeado">
            <a:extLst>
              <a:ext uri="{FF2B5EF4-FFF2-40B4-BE49-F238E27FC236}">
                <a16:creationId xmlns:a16="http://schemas.microsoft.com/office/drawing/2014/main" id="{A65A03EE-A196-43F0-9813-88F73EFD5809}"/>
              </a:ext>
            </a:extLst>
          </p:cNvPr>
          <p:cNvSpPr>
            <a:spLocks noChangeArrowheads="1"/>
          </p:cNvSpPr>
          <p:nvPr/>
        </p:nvSpPr>
        <p:spPr bwMode="auto">
          <a:xfrm>
            <a:off x="1440881" y="4208463"/>
            <a:ext cx="2952750" cy="539750"/>
          </a:xfrm>
          <a:prstGeom prst="roundRect">
            <a:avLst>
              <a:gd name="adj" fmla="val 16667"/>
            </a:avLst>
          </a:prstGeom>
          <a:noFill/>
          <a:ln>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64" name="57 CuadroTexto">
            <a:extLst>
              <a:ext uri="{FF2B5EF4-FFF2-40B4-BE49-F238E27FC236}">
                <a16:creationId xmlns:a16="http://schemas.microsoft.com/office/drawing/2014/main" id="{84AFD234-6B98-4DF8-A455-D726AF0AC27C}"/>
              </a:ext>
            </a:extLst>
          </p:cNvPr>
          <p:cNvSpPr txBox="1">
            <a:spLocks noChangeArrowheads="1"/>
          </p:cNvSpPr>
          <p:nvPr/>
        </p:nvSpPr>
        <p:spPr bwMode="auto">
          <a:xfrm>
            <a:off x="1434531" y="4308476"/>
            <a:ext cx="3101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n-US" sz="1600" dirty="0"/>
              <a:t>Natural gas = 2,15 kgCO</a:t>
            </a:r>
            <a:r>
              <a:rPr lang="es-ES" altLang="en-US" sz="1600" baseline="-25000" dirty="0"/>
              <a:t>2</a:t>
            </a:r>
            <a:r>
              <a:rPr lang="es-ES" altLang="en-US" sz="1600" dirty="0"/>
              <a:t>/Nm</a:t>
            </a:r>
            <a:r>
              <a:rPr lang="es-ES" altLang="en-US" sz="1600" baseline="-25000" dirty="0"/>
              <a:t>3</a:t>
            </a:r>
          </a:p>
        </p:txBody>
      </p:sp>
      <p:sp>
        <p:nvSpPr>
          <p:cNvPr id="35865" name="58 Rectángulo redondeado">
            <a:extLst>
              <a:ext uri="{FF2B5EF4-FFF2-40B4-BE49-F238E27FC236}">
                <a16:creationId xmlns:a16="http://schemas.microsoft.com/office/drawing/2014/main" id="{BD47578B-BEC2-4A28-819C-F96040A6A71E}"/>
              </a:ext>
            </a:extLst>
          </p:cNvPr>
          <p:cNvSpPr>
            <a:spLocks noChangeArrowheads="1"/>
          </p:cNvSpPr>
          <p:nvPr/>
        </p:nvSpPr>
        <p:spPr bwMode="auto">
          <a:xfrm>
            <a:off x="1440881" y="4849813"/>
            <a:ext cx="2952749" cy="539750"/>
          </a:xfrm>
          <a:prstGeom prst="roundRect">
            <a:avLst>
              <a:gd name="adj" fmla="val 16667"/>
            </a:avLst>
          </a:prstGeom>
          <a:noFill/>
          <a:ln>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66" name="59 CuadroTexto">
            <a:extLst>
              <a:ext uri="{FF2B5EF4-FFF2-40B4-BE49-F238E27FC236}">
                <a16:creationId xmlns:a16="http://schemas.microsoft.com/office/drawing/2014/main" id="{84FC346B-36C5-46C8-ADCA-740F78462215}"/>
              </a:ext>
            </a:extLst>
          </p:cNvPr>
          <p:cNvSpPr txBox="1">
            <a:spLocks noChangeArrowheads="1"/>
          </p:cNvSpPr>
          <p:nvPr/>
        </p:nvSpPr>
        <p:spPr bwMode="auto">
          <a:xfrm>
            <a:off x="1572643" y="4949826"/>
            <a:ext cx="2763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n-US" sz="1600" dirty="0" err="1"/>
              <a:t>Propane</a:t>
            </a:r>
            <a:r>
              <a:rPr lang="es-ES" altLang="en-US" sz="1600" dirty="0"/>
              <a:t> = 2,94 kgCO</a:t>
            </a:r>
            <a:r>
              <a:rPr lang="es-ES" altLang="en-US" sz="1600" baseline="-25000" dirty="0"/>
              <a:t>2</a:t>
            </a:r>
            <a:r>
              <a:rPr lang="es-ES" altLang="en-US" sz="1600" dirty="0"/>
              <a:t>/kg</a:t>
            </a:r>
          </a:p>
        </p:txBody>
      </p:sp>
      <p:sp>
        <p:nvSpPr>
          <p:cNvPr id="35867" name="60 Rectángulo redondeado">
            <a:extLst>
              <a:ext uri="{FF2B5EF4-FFF2-40B4-BE49-F238E27FC236}">
                <a16:creationId xmlns:a16="http://schemas.microsoft.com/office/drawing/2014/main" id="{5CAE707A-60C0-4A32-8CC9-20DDB7EAE08F}"/>
              </a:ext>
            </a:extLst>
          </p:cNvPr>
          <p:cNvSpPr>
            <a:spLocks noChangeArrowheads="1"/>
          </p:cNvSpPr>
          <p:nvPr/>
        </p:nvSpPr>
        <p:spPr bwMode="auto">
          <a:xfrm>
            <a:off x="1440881" y="5530851"/>
            <a:ext cx="2952749" cy="539750"/>
          </a:xfrm>
          <a:prstGeom prst="roundRect">
            <a:avLst>
              <a:gd name="adj" fmla="val 16667"/>
            </a:avLst>
          </a:prstGeom>
          <a:noFill/>
          <a:ln>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68" name="61 CuadroTexto">
            <a:extLst>
              <a:ext uri="{FF2B5EF4-FFF2-40B4-BE49-F238E27FC236}">
                <a16:creationId xmlns:a16="http://schemas.microsoft.com/office/drawing/2014/main" id="{376E16A4-C5B3-405E-9368-AE6555600884}"/>
              </a:ext>
            </a:extLst>
          </p:cNvPr>
          <p:cNvSpPr txBox="1">
            <a:spLocks noChangeArrowheads="1"/>
          </p:cNvSpPr>
          <p:nvPr/>
        </p:nvSpPr>
        <p:spPr bwMode="auto">
          <a:xfrm>
            <a:off x="1590106" y="5632451"/>
            <a:ext cx="2495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n-US" sz="1600" dirty="0" err="1"/>
              <a:t>Butane</a:t>
            </a:r>
            <a:r>
              <a:rPr lang="es-ES" altLang="en-US" sz="1600" dirty="0"/>
              <a:t> = 2,96 kgCO</a:t>
            </a:r>
            <a:r>
              <a:rPr lang="es-ES" altLang="en-US" sz="1600" baseline="-25000" dirty="0"/>
              <a:t>2</a:t>
            </a:r>
            <a:r>
              <a:rPr lang="es-ES" altLang="en-US" sz="1600" dirty="0"/>
              <a:t>/kg</a:t>
            </a:r>
          </a:p>
        </p:txBody>
      </p:sp>
      <p:sp>
        <p:nvSpPr>
          <p:cNvPr id="35869" name="62 Rectángulo redondeado">
            <a:extLst>
              <a:ext uri="{FF2B5EF4-FFF2-40B4-BE49-F238E27FC236}">
                <a16:creationId xmlns:a16="http://schemas.microsoft.com/office/drawing/2014/main" id="{31233A66-EB0E-46CD-8843-07114D27D562}"/>
              </a:ext>
            </a:extLst>
          </p:cNvPr>
          <p:cNvSpPr>
            <a:spLocks noChangeArrowheads="1"/>
          </p:cNvSpPr>
          <p:nvPr/>
        </p:nvSpPr>
        <p:spPr bwMode="auto">
          <a:xfrm>
            <a:off x="4684143" y="4208463"/>
            <a:ext cx="2808288" cy="539750"/>
          </a:xfrm>
          <a:prstGeom prst="roundRect">
            <a:avLst>
              <a:gd name="adj" fmla="val 16667"/>
            </a:avLst>
          </a:prstGeom>
          <a:noFill/>
          <a:ln>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70" name="63 CuadroTexto">
            <a:extLst>
              <a:ext uri="{FF2B5EF4-FFF2-40B4-BE49-F238E27FC236}">
                <a16:creationId xmlns:a16="http://schemas.microsoft.com/office/drawing/2014/main" id="{6D89C35E-A878-4BD3-AAAB-02055A293C8B}"/>
              </a:ext>
            </a:extLst>
          </p:cNvPr>
          <p:cNvSpPr txBox="1">
            <a:spLocks noChangeArrowheads="1"/>
          </p:cNvSpPr>
          <p:nvPr/>
        </p:nvSpPr>
        <p:spPr bwMode="auto">
          <a:xfrm>
            <a:off x="4827018" y="4308476"/>
            <a:ext cx="2497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600" dirty="0" err="1"/>
              <a:t>Petrol</a:t>
            </a:r>
            <a:r>
              <a:rPr lang="es-ES" altLang="en-US" sz="1600" dirty="0"/>
              <a:t> = 2,38 kgCO</a:t>
            </a:r>
            <a:r>
              <a:rPr lang="es-ES" altLang="en-US" sz="1600" baseline="-25000" dirty="0"/>
              <a:t>2</a:t>
            </a:r>
            <a:r>
              <a:rPr lang="es-ES" altLang="en-US" sz="1600" dirty="0"/>
              <a:t>/l</a:t>
            </a:r>
          </a:p>
        </p:txBody>
      </p:sp>
      <p:sp>
        <p:nvSpPr>
          <p:cNvPr id="35871" name="64 Rectángulo redondeado">
            <a:extLst>
              <a:ext uri="{FF2B5EF4-FFF2-40B4-BE49-F238E27FC236}">
                <a16:creationId xmlns:a16="http://schemas.microsoft.com/office/drawing/2014/main" id="{A703CC58-5FF8-4007-BFC0-CEDA767903D4}"/>
              </a:ext>
            </a:extLst>
          </p:cNvPr>
          <p:cNvSpPr>
            <a:spLocks noChangeArrowheads="1"/>
          </p:cNvSpPr>
          <p:nvPr/>
        </p:nvSpPr>
        <p:spPr bwMode="auto">
          <a:xfrm>
            <a:off x="4684143" y="4849813"/>
            <a:ext cx="2808288" cy="539750"/>
          </a:xfrm>
          <a:prstGeom prst="roundRect">
            <a:avLst>
              <a:gd name="adj" fmla="val 16667"/>
            </a:avLst>
          </a:prstGeom>
          <a:noFill/>
          <a:ln>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72" name="65 CuadroTexto">
            <a:extLst>
              <a:ext uri="{FF2B5EF4-FFF2-40B4-BE49-F238E27FC236}">
                <a16:creationId xmlns:a16="http://schemas.microsoft.com/office/drawing/2014/main" id="{3E4A1905-D178-46BC-8CC4-FA94121AAEDA}"/>
              </a:ext>
            </a:extLst>
          </p:cNvPr>
          <p:cNvSpPr txBox="1">
            <a:spLocks noChangeArrowheads="1"/>
          </p:cNvSpPr>
          <p:nvPr/>
        </p:nvSpPr>
        <p:spPr bwMode="auto">
          <a:xfrm>
            <a:off x="4839718" y="4949826"/>
            <a:ext cx="2497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600" dirty="0"/>
              <a:t>Diesel = 2,79 kgCO</a:t>
            </a:r>
            <a:r>
              <a:rPr lang="es-ES" altLang="en-US" sz="1600" baseline="-25000" dirty="0"/>
              <a:t>2</a:t>
            </a:r>
            <a:r>
              <a:rPr lang="es-ES" altLang="en-US" sz="1600" dirty="0"/>
              <a:t>/l</a:t>
            </a:r>
          </a:p>
        </p:txBody>
      </p:sp>
      <p:sp>
        <p:nvSpPr>
          <p:cNvPr id="35873" name="74 Rectángulo redondeado">
            <a:extLst>
              <a:ext uri="{FF2B5EF4-FFF2-40B4-BE49-F238E27FC236}">
                <a16:creationId xmlns:a16="http://schemas.microsoft.com/office/drawing/2014/main" id="{79E9435A-9BC7-4A23-AD46-3276838A7ED0}"/>
              </a:ext>
            </a:extLst>
          </p:cNvPr>
          <p:cNvSpPr>
            <a:spLocks noChangeArrowheads="1"/>
          </p:cNvSpPr>
          <p:nvPr/>
        </p:nvSpPr>
        <p:spPr bwMode="auto">
          <a:xfrm>
            <a:off x="4684143" y="5530851"/>
            <a:ext cx="2808288" cy="539750"/>
          </a:xfrm>
          <a:prstGeom prst="roundRect">
            <a:avLst>
              <a:gd name="adj" fmla="val 16667"/>
            </a:avLst>
          </a:prstGeom>
          <a:noFill/>
          <a:ln>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5874" name="75 CuadroTexto">
            <a:extLst>
              <a:ext uri="{FF2B5EF4-FFF2-40B4-BE49-F238E27FC236}">
                <a16:creationId xmlns:a16="http://schemas.microsoft.com/office/drawing/2014/main" id="{52C0D4FA-B44E-4857-9E9C-4814C52B9128}"/>
              </a:ext>
            </a:extLst>
          </p:cNvPr>
          <p:cNvSpPr txBox="1">
            <a:spLocks noChangeArrowheads="1"/>
          </p:cNvSpPr>
          <p:nvPr/>
        </p:nvSpPr>
        <p:spPr bwMode="auto">
          <a:xfrm>
            <a:off x="4828606" y="5632451"/>
            <a:ext cx="2495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600" dirty="0" err="1"/>
              <a:t>Biomass</a:t>
            </a:r>
            <a:r>
              <a:rPr lang="es-ES" altLang="en-US" sz="1600" dirty="0"/>
              <a:t> = 0 kgCO</a:t>
            </a:r>
            <a:r>
              <a:rPr lang="es-ES" altLang="en-US" sz="1600" baseline="-25000" dirty="0"/>
              <a:t>2</a:t>
            </a:r>
            <a:r>
              <a:rPr lang="es-ES" altLang="en-US" sz="1600" dirty="0"/>
              <a:t>/kg</a:t>
            </a:r>
          </a:p>
        </p:txBody>
      </p:sp>
      <p:grpSp>
        <p:nvGrpSpPr>
          <p:cNvPr id="36" name="Grupo 35">
            <a:extLst>
              <a:ext uri="{FF2B5EF4-FFF2-40B4-BE49-F238E27FC236}">
                <a16:creationId xmlns:a16="http://schemas.microsoft.com/office/drawing/2014/main" id="{385FE975-B51D-4873-90CF-E51CEA59D668}"/>
              </a:ext>
            </a:extLst>
          </p:cNvPr>
          <p:cNvGrpSpPr/>
          <p:nvPr/>
        </p:nvGrpSpPr>
        <p:grpSpPr>
          <a:xfrm>
            <a:off x="17051" y="5322"/>
            <a:ext cx="8756813" cy="759382"/>
            <a:chOff x="17051" y="5322"/>
            <a:chExt cx="8756813" cy="759382"/>
          </a:xfrm>
        </p:grpSpPr>
        <p:sp>
          <p:nvSpPr>
            <p:cNvPr id="37" name="Titel 1">
              <a:extLst>
                <a:ext uri="{FF2B5EF4-FFF2-40B4-BE49-F238E27FC236}">
                  <a16:creationId xmlns:a16="http://schemas.microsoft.com/office/drawing/2014/main" id="{40A50D8B-BEB9-450B-9E86-24B757CAB860}"/>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Energy Efficiency in Boilers</a:t>
              </a:r>
            </a:p>
          </p:txBody>
        </p:sp>
        <p:sp>
          <p:nvSpPr>
            <p:cNvPr id="38" name="Round Diagonal Corner Rectangle 9">
              <a:extLst>
                <a:ext uri="{FF2B5EF4-FFF2-40B4-BE49-F238E27FC236}">
                  <a16:creationId xmlns:a16="http://schemas.microsoft.com/office/drawing/2014/main" id="{F574A449-A5CB-42B6-B57B-F3A0B0C7E9A7}"/>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39" name="TextBox 3">
              <a:extLst>
                <a:ext uri="{FF2B5EF4-FFF2-40B4-BE49-F238E27FC236}">
                  <a16:creationId xmlns:a16="http://schemas.microsoft.com/office/drawing/2014/main" id="{F27C361D-7EDD-4D3C-A8C8-AF74C77488CF}"/>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40" name="Rectángulo 39">
              <a:extLst>
                <a:ext uri="{FF2B5EF4-FFF2-40B4-BE49-F238E27FC236}">
                  <a16:creationId xmlns:a16="http://schemas.microsoft.com/office/drawing/2014/main" id="{40E9E012-183F-4539-AD44-B4748B3F14B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2 CuadroTexto">
            <a:extLst>
              <a:ext uri="{FF2B5EF4-FFF2-40B4-BE49-F238E27FC236}">
                <a16:creationId xmlns:a16="http://schemas.microsoft.com/office/drawing/2014/main" id="{03D8AA9B-46BD-4CC8-8F8A-C68098728753}"/>
              </a:ext>
            </a:extLst>
          </p:cNvPr>
          <p:cNvSpPr txBox="1">
            <a:spLocks noChangeArrowheads="1"/>
          </p:cNvSpPr>
          <p:nvPr/>
        </p:nvSpPr>
        <p:spPr bwMode="auto">
          <a:xfrm>
            <a:off x="288925" y="1084263"/>
            <a:ext cx="8484939" cy="284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b="1" dirty="0"/>
              <a:t>In the combustion process, the following characteristics take part:</a:t>
            </a:r>
          </a:p>
          <a:p>
            <a:pPr algn="just">
              <a:lnSpc>
                <a:spcPct val="150000"/>
              </a:lnSpc>
            </a:pPr>
            <a:r>
              <a:rPr lang="en-US" altLang="en-US" sz="1800" dirty="0">
                <a:solidFill>
                  <a:schemeClr val="tx1">
                    <a:lumMod val="75000"/>
                    <a:lumOff val="25000"/>
                  </a:schemeClr>
                </a:solidFill>
              </a:rPr>
              <a:t>1.- The most used fuels are the organic materials that are formed mainly by Carbon and Hydrogen, </a:t>
            </a:r>
          </a:p>
          <a:p>
            <a:pPr algn="just">
              <a:lnSpc>
                <a:spcPct val="150000"/>
              </a:lnSpc>
            </a:pPr>
            <a:r>
              <a:rPr lang="en-US" altLang="en-US" sz="1800" dirty="0">
                <a:solidFill>
                  <a:schemeClr val="tx1">
                    <a:lumMod val="75000"/>
                    <a:lumOff val="25000"/>
                  </a:schemeClr>
                </a:solidFill>
              </a:rPr>
              <a:t>2.- The higher the proportion of hydrogen, the cleaner the combustion will be and the higher the calorific value of the fuel,</a:t>
            </a:r>
          </a:p>
          <a:p>
            <a:pPr algn="just">
              <a:lnSpc>
                <a:spcPct val="150000"/>
              </a:lnSpc>
            </a:pPr>
            <a:r>
              <a:rPr lang="en-US" altLang="en-US" sz="1800" dirty="0">
                <a:solidFill>
                  <a:schemeClr val="tx1">
                    <a:lumMod val="75000"/>
                    <a:lumOff val="25000"/>
                  </a:schemeClr>
                </a:solidFill>
              </a:rPr>
              <a:t>3.- The better the mixture between fuel and oxygen, the more efficient combustion will be.</a:t>
            </a:r>
          </a:p>
        </p:txBody>
      </p:sp>
      <p:sp>
        <p:nvSpPr>
          <p:cNvPr id="37892" name="34 CuadroTexto">
            <a:extLst>
              <a:ext uri="{FF2B5EF4-FFF2-40B4-BE49-F238E27FC236}">
                <a16:creationId xmlns:a16="http://schemas.microsoft.com/office/drawing/2014/main" id="{5B083D77-4FC5-44DA-B568-685D7A82365C}"/>
              </a:ext>
            </a:extLst>
          </p:cNvPr>
          <p:cNvSpPr txBox="1">
            <a:spLocks noChangeArrowheads="1"/>
          </p:cNvSpPr>
          <p:nvPr/>
        </p:nvSpPr>
        <p:spPr bwMode="auto">
          <a:xfrm>
            <a:off x="281141" y="4221088"/>
            <a:ext cx="8683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800" b="1" dirty="0">
                <a:solidFill>
                  <a:schemeClr val="tx1">
                    <a:lumMod val="75000"/>
                    <a:lumOff val="25000"/>
                  </a:schemeClr>
                </a:solidFill>
              </a:rPr>
              <a:t>The most important chemical reactions that take place in the combustion are the following:</a:t>
            </a:r>
          </a:p>
        </p:txBody>
      </p:sp>
      <p:sp>
        <p:nvSpPr>
          <p:cNvPr id="37893" name="3 CuadroTexto">
            <a:extLst>
              <a:ext uri="{FF2B5EF4-FFF2-40B4-BE49-F238E27FC236}">
                <a16:creationId xmlns:a16="http://schemas.microsoft.com/office/drawing/2014/main" id="{72A4C965-5673-44B9-B4D3-4D5494D5E7FB}"/>
              </a:ext>
            </a:extLst>
          </p:cNvPr>
          <p:cNvSpPr txBox="1">
            <a:spLocks noChangeArrowheads="1"/>
          </p:cNvSpPr>
          <p:nvPr/>
        </p:nvSpPr>
        <p:spPr bwMode="auto">
          <a:xfrm>
            <a:off x="2420019" y="4941168"/>
            <a:ext cx="4222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dirty="0">
                <a:solidFill>
                  <a:schemeClr val="tx1">
                    <a:lumMod val="75000"/>
                    <a:lumOff val="25000"/>
                  </a:schemeClr>
                </a:solidFill>
              </a:rPr>
              <a:t>C + O</a:t>
            </a:r>
            <a:r>
              <a:rPr lang="es-ES" altLang="en-US" baseline="-25000" dirty="0">
                <a:solidFill>
                  <a:schemeClr val="tx1">
                    <a:lumMod val="75000"/>
                    <a:lumOff val="25000"/>
                  </a:schemeClr>
                </a:solidFill>
              </a:rPr>
              <a:t>2</a:t>
            </a:r>
            <a:r>
              <a:rPr lang="es-ES" altLang="en-US" dirty="0">
                <a:solidFill>
                  <a:schemeClr val="tx1">
                    <a:lumMod val="75000"/>
                    <a:lumOff val="25000"/>
                  </a:schemeClr>
                </a:solidFill>
              </a:rPr>
              <a:t> </a:t>
            </a:r>
            <a:r>
              <a:rPr lang="es-ES" altLang="en-US" dirty="0">
                <a:solidFill>
                  <a:schemeClr val="tx1">
                    <a:lumMod val="75000"/>
                    <a:lumOff val="25000"/>
                  </a:schemeClr>
                </a:solidFill>
                <a:sym typeface="Wingdings" panose="05000000000000000000" pitchFamily="2" charset="2"/>
              </a:rPr>
              <a:t> CO</a:t>
            </a:r>
            <a:r>
              <a:rPr lang="es-ES" altLang="en-US" baseline="-25000" dirty="0">
                <a:solidFill>
                  <a:schemeClr val="tx1">
                    <a:lumMod val="75000"/>
                    <a:lumOff val="25000"/>
                  </a:schemeClr>
                </a:solidFill>
                <a:sym typeface="Wingdings" panose="05000000000000000000" pitchFamily="2" charset="2"/>
              </a:rPr>
              <a:t>2</a:t>
            </a:r>
            <a:r>
              <a:rPr lang="es-ES" altLang="en-US" dirty="0">
                <a:solidFill>
                  <a:schemeClr val="tx1">
                    <a:lumMod val="75000"/>
                    <a:lumOff val="25000"/>
                  </a:schemeClr>
                </a:solidFill>
                <a:sym typeface="Wingdings" panose="05000000000000000000" pitchFamily="2" charset="2"/>
              </a:rPr>
              <a:t> + 32,8 MJ/kg</a:t>
            </a:r>
          </a:p>
          <a:p>
            <a:pPr eaLnBrk="1" hangingPunct="1"/>
            <a:r>
              <a:rPr lang="es-ES" altLang="en-US" dirty="0">
                <a:solidFill>
                  <a:schemeClr val="tx1">
                    <a:lumMod val="75000"/>
                    <a:lumOff val="25000"/>
                  </a:schemeClr>
                </a:solidFill>
                <a:sym typeface="Wingdings" panose="05000000000000000000" pitchFamily="2" charset="2"/>
              </a:rPr>
              <a:t>H</a:t>
            </a:r>
            <a:r>
              <a:rPr lang="es-ES" altLang="en-US" baseline="-25000" dirty="0">
                <a:solidFill>
                  <a:schemeClr val="tx1">
                    <a:lumMod val="75000"/>
                    <a:lumOff val="25000"/>
                  </a:schemeClr>
                </a:solidFill>
                <a:sym typeface="Wingdings" panose="05000000000000000000" pitchFamily="2" charset="2"/>
              </a:rPr>
              <a:t>2</a:t>
            </a:r>
            <a:r>
              <a:rPr lang="es-ES" altLang="en-US" dirty="0">
                <a:solidFill>
                  <a:schemeClr val="tx1">
                    <a:lumMod val="75000"/>
                    <a:lumOff val="25000"/>
                  </a:schemeClr>
                </a:solidFill>
                <a:sym typeface="Wingdings" panose="05000000000000000000" pitchFamily="2" charset="2"/>
              </a:rPr>
              <a:t> + ½ O</a:t>
            </a:r>
            <a:r>
              <a:rPr lang="es-ES" altLang="en-US" baseline="-25000" dirty="0">
                <a:solidFill>
                  <a:schemeClr val="tx1">
                    <a:lumMod val="75000"/>
                    <a:lumOff val="25000"/>
                  </a:schemeClr>
                </a:solidFill>
                <a:sym typeface="Wingdings" panose="05000000000000000000" pitchFamily="2" charset="2"/>
              </a:rPr>
              <a:t>2</a:t>
            </a:r>
            <a:r>
              <a:rPr lang="es-ES" altLang="en-US" dirty="0">
                <a:solidFill>
                  <a:schemeClr val="tx1">
                    <a:lumMod val="75000"/>
                    <a:lumOff val="25000"/>
                  </a:schemeClr>
                </a:solidFill>
                <a:sym typeface="Wingdings" panose="05000000000000000000" pitchFamily="2" charset="2"/>
              </a:rPr>
              <a:t>  H</a:t>
            </a:r>
            <a:r>
              <a:rPr lang="es-ES" altLang="en-US" baseline="-25000" dirty="0">
                <a:solidFill>
                  <a:schemeClr val="tx1">
                    <a:lumMod val="75000"/>
                    <a:lumOff val="25000"/>
                  </a:schemeClr>
                </a:solidFill>
                <a:sym typeface="Wingdings" panose="05000000000000000000" pitchFamily="2" charset="2"/>
              </a:rPr>
              <a:t>2</a:t>
            </a:r>
            <a:r>
              <a:rPr lang="es-ES" altLang="en-US" dirty="0">
                <a:solidFill>
                  <a:schemeClr val="tx1">
                    <a:lumMod val="75000"/>
                    <a:lumOff val="25000"/>
                  </a:schemeClr>
                </a:solidFill>
                <a:sym typeface="Wingdings" panose="05000000000000000000" pitchFamily="2" charset="2"/>
              </a:rPr>
              <a:t>O + 142 MJ/kg</a:t>
            </a:r>
          </a:p>
          <a:p>
            <a:pPr eaLnBrk="1" hangingPunct="1"/>
            <a:r>
              <a:rPr lang="es-ES" altLang="en-US" dirty="0">
                <a:solidFill>
                  <a:schemeClr val="tx1">
                    <a:lumMod val="75000"/>
                    <a:lumOff val="25000"/>
                  </a:schemeClr>
                </a:solidFill>
                <a:sym typeface="Wingdings" panose="05000000000000000000" pitchFamily="2" charset="2"/>
              </a:rPr>
              <a:t>S + O</a:t>
            </a:r>
            <a:r>
              <a:rPr lang="es-ES" altLang="en-US" baseline="-25000" dirty="0">
                <a:solidFill>
                  <a:schemeClr val="tx1">
                    <a:lumMod val="75000"/>
                    <a:lumOff val="25000"/>
                  </a:schemeClr>
                </a:solidFill>
                <a:sym typeface="Wingdings" panose="05000000000000000000" pitchFamily="2" charset="2"/>
              </a:rPr>
              <a:t>2</a:t>
            </a:r>
            <a:r>
              <a:rPr lang="es-ES" altLang="en-US" dirty="0">
                <a:solidFill>
                  <a:schemeClr val="tx1">
                    <a:lumMod val="75000"/>
                    <a:lumOff val="25000"/>
                  </a:schemeClr>
                </a:solidFill>
                <a:sym typeface="Wingdings" panose="05000000000000000000" pitchFamily="2" charset="2"/>
              </a:rPr>
              <a:t>  SO</a:t>
            </a:r>
            <a:r>
              <a:rPr lang="es-ES" altLang="en-US" baseline="-25000" dirty="0">
                <a:solidFill>
                  <a:schemeClr val="tx1">
                    <a:lumMod val="75000"/>
                    <a:lumOff val="25000"/>
                  </a:schemeClr>
                </a:solidFill>
                <a:sym typeface="Wingdings" panose="05000000000000000000" pitchFamily="2" charset="2"/>
              </a:rPr>
              <a:t>2</a:t>
            </a:r>
            <a:r>
              <a:rPr lang="es-ES" altLang="en-US" dirty="0">
                <a:solidFill>
                  <a:schemeClr val="tx1">
                    <a:lumMod val="75000"/>
                    <a:lumOff val="25000"/>
                  </a:schemeClr>
                </a:solidFill>
                <a:sym typeface="Wingdings" panose="05000000000000000000" pitchFamily="2" charset="2"/>
              </a:rPr>
              <a:t> + 165 MJ/kg</a:t>
            </a:r>
            <a:endParaRPr lang="es-ES" altLang="en-US" dirty="0">
              <a:solidFill>
                <a:schemeClr val="tx1">
                  <a:lumMod val="75000"/>
                  <a:lumOff val="25000"/>
                </a:schemeClr>
              </a:solidFill>
            </a:endParaRPr>
          </a:p>
        </p:txBody>
      </p:sp>
      <p:grpSp>
        <p:nvGrpSpPr>
          <p:cNvPr id="7" name="Grupo 6">
            <a:extLst>
              <a:ext uri="{FF2B5EF4-FFF2-40B4-BE49-F238E27FC236}">
                <a16:creationId xmlns:a16="http://schemas.microsoft.com/office/drawing/2014/main" id="{4668095B-83FD-4504-88A0-EA6A6DD5BD55}"/>
              </a:ext>
            </a:extLst>
          </p:cNvPr>
          <p:cNvGrpSpPr/>
          <p:nvPr/>
        </p:nvGrpSpPr>
        <p:grpSpPr>
          <a:xfrm>
            <a:off x="17051" y="5322"/>
            <a:ext cx="8756813" cy="759382"/>
            <a:chOff x="17051" y="5322"/>
            <a:chExt cx="8756813" cy="759382"/>
          </a:xfrm>
        </p:grpSpPr>
        <p:sp>
          <p:nvSpPr>
            <p:cNvPr id="8" name="Titel 1">
              <a:extLst>
                <a:ext uri="{FF2B5EF4-FFF2-40B4-BE49-F238E27FC236}">
                  <a16:creationId xmlns:a16="http://schemas.microsoft.com/office/drawing/2014/main" id="{2C9A4B65-0F49-40FF-9A0F-B1130C3A0295}"/>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9" name="Round Diagonal Corner Rectangle 9">
              <a:extLst>
                <a:ext uri="{FF2B5EF4-FFF2-40B4-BE49-F238E27FC236}">
                  <a16:creationId xmlns:a16="http://schemas.microsoft.com/office/drawing/2014/main" id="{191C12B6-8220-4BD9-B689-729A896B77F5}"/>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 name="TextBox 3">
              <a:extLst>
                <a:ext uri="{FF2B5EF4-FFF2-40B4-BE49-F238E27FC236}">
                  <a16:creationId xmlns:a16="http://schemas.microsoft.com/office/drawing/2014/main" id="{DB9C9733-2F9F-4951-86B7-7D0BC28017A7}"/>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1" name="Rectángulo 10">
              <a:extLst>
                <a:ext uri="{FF2B5EF4-FFF2-40B4-BE49-F238E27FC236}">
                  <a16:creationId xmlns:a16="http://schemas.microsoft.com/office/drawing/2014/main" id="{0BAAB63A-17CC-4EC3-83D5-0B530EFD591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2" name="56 Rectángulo redondeado">
            <a:extLst>
              <a:ext uri="{FF2B5EF4-FFF2-40B4-BE49-F238E27FC236}">
                <a16:creationId xmlns:a16="http://schemas.microsoft.com/office/drawing/2014/main" id="{E71E6CA5-511E-453D-AC1C-327F29BBAAFC}"/>
              </a:ext>
            </a:extLst>
          </p:cNvPr>
          <p:cNvSpPr>
            <a:spLocks noChangeArrowheads="1"/>
          </p:cNvSpPr>
          <p:nvPr/>
        </p:nvSpPr>
        <p:spPr bwMode="auto">
          <a:xfrm>
            <a:off x="2346947" y="4873104"/>
            <a:ext cx="4392488" cy="1152128"/>
          </a:xfrm>
          <a:prstGeom prst="roundRect">
            <a:avLst>
              <a:gd name="adj" fmla="val 16667"/>
            </a:avLst>
          </a:prstGeom>
          <a:noFill/>
          <a:ln w="38100">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2 CuadroTexto">
            <a:extLst>
              <a:ext uri="{FF2B5EF4-FFF2-40B4-BE49-F238E27FC236}">
                <a16:creationId xmlns:a16="http://schemas.microsoft.com/office/drawing/2014/main" id="{51AB7C95-3571-4FAE-996F-807EAB1B6130}"/>
              </a:ext>
            </a:extLst>
          </p:cNvPr>
          <p:cNvSpPr txBox="1">
            <a:spLocks noChangeArrowheads="1"/>
          </p:cNvSpPr>
          <p:nvPr/>
        </p:nvSpPr>
        <p:spPr bwMode="auto">
          <a:xfrm>
            <a:off x="413385" y="1009779"/>
            <a:ext cx="8293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US" altLang="en-US" b="1" dirty="0"/>
              <a:t>Operation flow scheme of a boiler</a:t>
            </a:r>
          </a:p>
        </p:txBody>
      </p:sp>
      <p:sp>
        <p:nvSpPr>
          <p:cNvPr id="39940" name="20 Rectángulo">
            <a:extLst>
              <a:ext uri="{FF2B5EF4-FFF2-40B4-BE49-F238E27FC236}">
                <a16:creationId xmlns:a16="http://schemas.microsoft.com/office/drawing/2014/main" id="{7DD0E4DC-2265-4407-B39D-0224BD6BDB4E}"/>
              </a:ext>
            </a:extLst>
          </p:cNvPr>
          <p:cNvSpPr>
            <a:spLocks noChangeArrowheads="1"/>
          </p:cNvSpPr>
          <p:nvPr/>
        </p:nvSpPr>
        <p:spPr bwMode="auto">
          <a:xfrm>
            <a:off x="3596346" y="3246882"/>
            <a:ext cx="1944687" cy="732629"/>
          </a:xfrm>
          <a:prstGeom prst="flowChartTerminator">
            <a:avLst/>
          </a:prstGeom>
          <a:ln>
            <a:headEnd/>
            <a:tailEnd/>
          </a:ln>
          <a:extLst>
            <a:ext uri="{909E8E84-426E-40DD-AFC4-6F175D3DCCD1}">
              <a14:hiddenFill xmlns:a14="http://schemas.microsoft.com/office/drawing/2010/main">
                <a:solidFill>
                  <a:srgbClr val="FFFFFF"/>
                </a:solidFill>
              </a14:hiddenFill>
            </a:ext>
          </a:extLst>
        </p:spPr>
        <p:style>
          <a:lnRef idx="2">
            <a:schemeClr val="accent1"/>
          </a:lnRef>
          <a:fillRef idx="1">
            <a:schemeClr val="lt1"/>
          </a:fillRef>
          <a:effectRef idx="0">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39941" name="21 CuadroTexto">
            <a:extLst>
              <a:ext uri="{FF2B5EF4-FFF2-40B4-BE49-F238E27FC236}">
                <a16:creationId xmlns:a16="http://schemas.microsoft.com/office/drawing/2014/main" id="{3CA90C44-4D77-4754-A462-B14BC09C75B6}"/>
              </a:ext>
            </a:extLst>
          </p:cNvPr>
          <p:cNvSpPr txBox="1">
            <a:spLocks noChangeArrowheads="1"/>
          </p:cNvSpPr>
          <p:nvPr/>
        </p:nvSpPr>
        <p:spPr bwMode="auto">
          <a:xfrm>
            <a:off x="3704295" y="3413172"/>
            <a:ext cx="1728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b="1" dirty="0">
                <a:solidFill>
                  <a:schemeClr val="accent1"/>
                </a:solidFill>
              </a:rPr>
              <a:t>boiler</a:t>
            </a:r>
          </a:p>
        </p:txBody>
      </p:sp>
      <p:sp>
        <p:nvSpPr>
          <p:cNvPr id="39944" name="24 Rectángulo">
            <a:extLst>
              <a:ext uri="{FF2B5EF4-FFF2-40B4-BE49-F238E27FC236}">
                <a16:creationId xmlns:a16="http://schemas.microsoft.com/office/drawing/2014/main" id="{5A8EA6BB-C4A5-4ECF-AFBB-4988F1B689F7}"/>
              </a:ext>
            </a:extLst>
          </p:cNvPr>
          <p:cNvSpPr>
            <a:spLocks noChangeArrowheads="1"/>
          </p:cNvSpPr>
          <p:nvPr/>
        </p:nvSpPr>
        <p:spPr bwMode="auto">
          <a:xfrm>
            <a:off x="6282854" y="2284142"/>
            <a:ext cx="1997075" cy="863600"/>
          </a:xfrm>
          <a:prstGeom prst="flowChartTerminator">
            <a:avLst/>
          </a:prstGeom>
          <a:solidFill>
            <a:srgbClr val="FFC000"/>
          </a:solidFill>
          <a:ln w="12700" cap="flat" cmpd="sng" algn="ctr">
            <a:noFill/>
            <a:prstDash val="solid"/>
            <a:miter lim="800000"/>
          </a:ln>
          <a:effectLst/>
        </p:spPr>
        <p:txBody>
          <a:bodyPr rtlCol="0" anchor="ct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defTabSz="713232"/>
            <a:endParaRPr lang="es-ES" altLang="en-US" sz="1404" kern="0">
              <a:solidFill>
                <a:srgbClr val="34719E"/>
              </a:solidFill>
              <a:latin typeface="Arial"/>
            </a:endParaRPr>
          </a:p>
        </p:txBody>
      </p:sp>
      <p:sp>
        <p:nvSpPr>
          <p:cNvPr id="39945" name="25 CuadroTexto">
            <a:extLst>
              <a:ext uri="{FF2B5EF4-FFF2-40B4-BE49-F238E27FC236}">
                <a16:creationId xmlns:a16="http://schemas.microsoft.com/office/drawing/2014/main" id="{E58E54B8-F7A7-44CB-A57E-02A1A55C9F5D}"/>
              </a:ext>
            </a:extLst>
          </p:cNvPr>
          <p:cNvSpPr txBox="1">
            <a:spLocks noChangeArrowheads="1"/>
          </p:cNvSpPr>
          <p:nvPr/>
        </p:nvSpPr>
        <p:spPr bwMode="auto">
          <a:xfrm>
            <a:off x="6282854" y="2522021"/>
            <a:ext cx="2051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GB" altLang="en-US" sz="1800" dirty="0"/>
              <a:t>Exhaust gases</a:t>
            </a:r>
          </a:p>
        </p:txBody>
      </p:sp>
      <p:sp>
        <p:nvSpPr>
          <p:cNvPr id="39946" name="26 Rectángulo">
            <a:extLst>
              <a:ext uri="{FF2B5EF4-FFF2-40B4-BE49-F238E27FC236}">
                <a16:creationId xmlns:a16="http://schemas.microsoft.com/office/drawing/2014/main" id="{F4930919-F3FD-4BBB-8E73-E51E21BB731B}"/>
              </a:ext>
            </a:extLst>
          </p:cNvPr>
          <p:cNvSpPr>
            <a:spLocks noChangeArrowheads="1"/>
          </p:cNvSpPr>
          <p:nvPr/>
        </p:nvSpPr>
        <p:spPr bwMode="auto">
          <a:xfrm>
            <a:off x="970818" y="2328022"/>
            <a:ext cx="1404938" cy="573088"/>
          </a:xfrm>
          <a:prstGeom prst="flowChartTerminator">
            <a:avLst/>
          </a:prstGeom>
          <a:solidFill>
            <a:srgbClr val="22B88B"/>
          </a:solidFill>
          <a:ln w="12700" cap="flat" cmpd="sng" algn="ctr">
            <a:noFill/>
            <a:prstDash val="solid"/>
            <a:miter lim="800000"/>
          </a:ln>
          <a:effectLst/>
        </p:spPr>
        <p:txBody>
          <a:bodyPr rtlCol="0" anchor="ct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defTabSz="713232"/>
            <a:endParaRPr lang="es-ES" altLang="en-US" sz="1404" kern="0" dirty="0">
              <a:solidFill>
                <a:srgbClr val="34719E"/>
              </a:solidFill>
              <a:latin typeface="Arial"/>
            </a:endParaRPr>
          </a:p>
        </p:txBody>
      </p:sp>
      <p:sp>
        <p:nvSpPr>
          <p:cNvPr id="39947" name="27 CuadroTexto">
            <a:extLst>
              <a:ext uri="{FF2B5EF4-FFF2-40B4-BE49-F238E27FC236}">
                <a16:creationId xmlns:a16="http://schemas.microsoft.com/office/drawing/2014/main" id="{7523989D-E0EE-4D59-8069-93C4B93A4212}"/>
              </a:ext>
            </a:extLst>
          </p:cNvPr>
          <p:cNvSpPr txBox="1">
            <a:spLocks noChangeArrowheads="1"/>
          </p:cNvSpPr>
          <p:nvPr/>
        </p:nvSpPr>
        <p:spPr bwMode="auto">
          <a:xfrm>
            <a:off x="647564" y="2441575"/>
            <a:ext cx="2052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600" dirty="0">
                <a:solidFill>
                  <a:schemeClr val="bg1"/>
                </a:solidFill>
              </a:rPr>
              <a:t>Fuel</a:t>
            </a:r>
          </a:p>
        </p:txBody>
      </p:sp>
      <p:sp>
        <p:nvSpPr>
          <p:cNvPr id="39949" name="29 CuadroTexto">
            <a:extLst>
              <a:ext uri="{FF2B5EF4-FFF2-40B4-BE49-F238E27FC236}">
                <a16:creationId xmlns:a16="http://schemas.microsoft.com/office/drawing/2014/main" id="{BAF2A0D8-81F4-47D4-BD7A-B23DD1D7DCCA}"/>
              </a:ext>
            </a:extLst>
          </p:cNvPr>
          <p:cNvSpPr txBox="1">
            <a:spLocks noChangeArrowheads="1"/>
          </p:cNvSpPr>
          <p:nvPr/>
        </p:nvSpPr>
        <p:spPr bwMode="auto">
          <a:xfrm>
            <a:off x="647564" y="3489325"/>
            <a:ext cx="2052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dirty="0">
                <a:solidFill>
                  <a:schemeClr val="bg1"/>
                </a:solidFill>
              </a:rPr>
              <a:t>air</a:t>
            </a:r>
          </a:p>
        </p:txBody>
      </p:sp>
      <p:sp>
        <p:nvSpPr>
          <p:cNvPr id="25" name="26 Rectángulo">
            <a:extLst>
              <a:ext uri="{FF2B5EF4-FFF2-40B4-BE49-F238E27FC236}">
                <a16:creationId xmlns:a16="http://schemas.microsoft.com/office/drawing/2014/main" id="{D902BBED-E1DE-4CB5-90E5-A9C9CE0DC12D}"/>
              </a:ext>
            </a:extLst>
          </p:cNvPr>
          <p:cNvSpPr>
            <a:spLocks noChangeArrowheads="1"/>
          </p:cNvSpPr>
          <p:nvPr/>
        </p:nvSpPr>
        <p:spPr bwMode="auto">
          <a:xfrm>
            <a:off x="971600" y="3327851"/>
            <a:ext cx="1404938" cy="573088"/>
          </a:xfrm>
          <a:prstGeom prst="flowChartTerminator">
            <a:avLst/>
          </a:prstGeom>
          <a:solidFill>
            <a:srgbClr val="22B88B"/>
          </a:solidFill>
          <a:ln w="12700" cap="flat" cmpd="sng" algn="ctr">
            <a:noFill/>
            <a:prstDash val="solid"/>
            <a:miter lim="800000"/>
          </a:ln>
          <a:effectLst/>
        </p:spPr>
        <p:txBody>
          <a:bodyPr rtlCol="0" anchor="ct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defTabSz="713232"/>
            <a:r>
              <a:rPr lang="es-ES" altLang="en-US" sz="1600" kern="0" dirty="0">
                <a:solidFill>
                  <a:schemeClr val="bg1"/>
                </a:solidFill>
                <a:latin typeface="Arial"/>
              </a:rPr>
              <a:t>air</a:t>
            </a:r>
          </a:p>
        </p:txBody>
      </p:sp>
      <p:sp>
        <p:nvSpPr>
          <p:cNvPr id="26" name="26 Rectángulo">
            <a:extLst>
              <a:ext uri="{FF2B5EF4-FFF2-40B4-BE49-F238E27FC236}">
                <a16:creationId xmlns:a16="http://schemas.microsoft.com/office/drawing/2014/main" id="{56C159BE-F364-4DD4-83DB-DEDA616B4670}"/>
              </a:ext>
            </a:extLst>
          </p:cNvPr>
          <p:cNvSpPr>
            <a:spLocks noChangeArrowheads="1"/>
          </p:cNvSpPr>
          <p:nvPr/>
        </p:nvSpPr>
        <p:spPr bwMode="auto">
          <a:xfrm>
            <a:off x="971414" y="4452344"/>
            <a:ext cx="1404938" cy="573088"/>
          </a:xfrm>
          <a:prstGeom prst="flowChartTerminator">
            <a:avLst/>
          </a:prstGeom>
          <a:solidFill>
            <a:srgbClr val="22B88B"/>
          </a:solidFill>
          <a:ln w="12700" cap="flat" cmpd="sng" algn="ctr">
            <a:noFill/>
            <a:prstDash val="solid"/>
            <a:miter lim="800000"/>
          </a:ln>
          <a:effectLst/>
        </p:spPr>
        <p:txBody>
          <a:bodyPr rtlCol="0" anchor="ct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defTabSz="713232"/>
            <a:r>
              <a:rPr lang="es-ES" altLang="en-US" sz="1600" kern="0" dirty="0" err="1">
                <a:solidFill>
                  <a:schemeClr val="bg1"/>
                </a:solidFill>
                <a:latin typeface="Arial"/>
              </a:rPr>
              <a:t>Cold</a:t>
            </a:r>
            <a:r>
              <a:rPr lang="es-ES" altLang="en-US" sz="1600" kern="0" dirty="0">
                <a:solidFill>
                  <a:schemeClr val="bg1"/>
                </a:solidFill>
                <a:latin typeface="Arial"/>
              </a:rPr>
              <a:t> </a:t>
            </a:r>
            <a:r>
              <a:rPr lang="es-ES" altLang="en-US" sz="1600" kern="0" dirty="0" err="1">
                <a:solidFill>
                  <a:schemeClr val="bg1"/>
                </a:solidFill>
                <a:latin typeface="Arial"/>
              </a:rPr>
              <a:t>water</a:t>
            </a:r>
            <a:endParaRPr lang="es-ES" altLang="en-US" sz="1600" kern="0" dirty="0">
              <a:solidFill>
                <a:schemeClr val="bg1"/>
              </a:solidFill>
              <a:latin typeface="Arial"/>
            </a:endParaRPr>
          </a:p>
        </p:txBody>
      </p:sp>
      <p:sp>
        <p:nvSpPr>
          <p:cNvPr id="27" name="24 Rectángulo">
            <a:extLst>
              <a:ext uri="{FF2B5EF4-FFF2-40B4-BE49-F238E27FC236}">
                <a16:creationId xmlns:a16="http://schemas.microsoft.com/office/drawing/2014/main" id="{C24B2A70-92B7-49DA-A9E5-ECF21B96B1ED}"/>
              </a:ext>
            </a:extLst>
          </p:cNvPr>
          <p:cNvSpPr>
            <a:spLocks noChangeArrowheads="1"/>
          </p:cNvSpPr>
          <p:nvPr/>
        </p:nvSpPr>
        <p:spPr bwMode="auto">
          <a:xfrm>
            <a:off x="6336829" y="4307088"/>
            <a:ext cx="1943100" cy="863600"/>
          </a:xfrm>
          <a:prstGeom prst="flowChartTerminator">
            <a:avLst/>
          </a:prstGeom>
          <a:solidFill>
            <a:srgbClr val="FFC000"/>
          </a:solidFill>
          <a:ln w="12700" cap="flat" cmpd="sng" algn="ctr">
            <a:noFill/>
            <a:prstDash val="solid"/>
            <a:miter lim="800000"/>
          </a:ln>
          <a:effectLst/>
        </p:spPr>
        <p:txBody>
          <a:bodyPr rtlCol="0" anchor="ct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en-US" sz="1800" dirty="0"/>
              <a:t>Hot water or steam</a:t>
            </a:r>
          </a:p>
        </p:txBody>
      </p:sp>
      <p:cxnSp>
        <p:nvCxnSpPr>
          <p:cNvPr id="3" name="Conector: angular 2">
            <a:extLst>
              <a:ext uri="{FF2B5EF4-FFF2-40B4-BE49-F238E27FC236}">
                <a16:creationId xmlns:a16="http://schemas.microsoft.com/office/drawing/2014/main" id="{2D8FFA33-56CD-4BCF-BE1B-2AAD8FC48886}"/>
              </a:ext>
            </a:extLst>
          </p:cNvPr>
          <p:cNvCxnSpPr>
            <a:cxnSpLocks/>
            <a:endCxn id="39940" idx="1"/>
          </p:cNvCxnSpPr>
          <p:nvPr/>
        </p:nvCxnSpPr>
        <p:spPr>
          <a:xfrm>
            <a:off x="2376538" y="2610852"/>
            <a:ext cx="1219808" cy="1002345"/>
          </a:xfrm>
          <a:prstGeom prst="bentConnector3">
            <a:avLst>
              <a:gd name="adj1" fmla="val 5285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ector: angular 9">
            <a:extLst>
              <a:ext uri="{FF2B5EF4-FFF2-40B4-BE49-F238E27FC236}">
                <a16:creationId xmlns:a16="http://schemas.microsoft.com/office/drawing/2014/main" id="{B645B168-360F-4002-8D6D-C590860A4FF0}"/>
              </a:ext>
            </a:extLst>
          </p:cNvPr>
          <p:cNvCxnSpPr>
            <a:stCxn id="25" idx="3"/>
            <a:endCxn id="39940" idx="1"/>
          </p:cNvCxnSpPr>
          <p:nvPr/>
        </p:nvCxnSpPr>
        <p:spPr>
          <a:xfrm flipV="1">
            <a:off x="2376538" y="3613197"/>
            <a:ext cx="1219808" cy="1198"/>
          </a:xfrm>
          <a:prstGeom prst="bentConnector3">
            <a:avLst>
              <a:gd name="adj1" fmla="val 5309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angular 11">
            <a:extLst>
              <a:ext uri="{FF2B5EF4-FFF2-40B4-BE49-F238E27FC236}">
                <a16:creationId xmlns:a16="http://schemas.microsoft.com/office/drawing/2014/main" id="{997592C6-D81A-4A77-B65B-9426E720063D}"/>
              </a:ext>
            </a:extLst>
          </p:cNvPr>
          <p:cNvCxnSpPr>
            <a:stCxn id="26" idx="3"/>
            <a:endCxn id="39940" idx="1"/>
          </p:cNvCxnSpPr>
          <p:nvPr/>
        </p:nvCxnSpPr>
        <p:spPr>
          <a:xfrm flipV="1">
            <a:off x="2376352" y="3613197"/>
            <a:ext cx="1219994" cy="1125691"/>
          </a:xfrm>
          <a:prstGeom prst="bentConnector3">
            <a:avLst>
              <a:gd name="adj1" fmla="val 5288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angular 14">
            <a:extLst>
              <a:ext uri="{FF2B5EF4-FFF2-40B4-BE49-F238E27FC236}">
                <a16:creationId xmlns:a16="http://schemas.microsoft.com/office/drawing/2014/main" id="{1398C400-92EE-4792-8B7A-2129CA379742}"/>
              </a:ext>
            </a:extLst>
          </p:cNvPr>
          <p:cNvCxnSpPr>
            <a:cxnSpLocks/>
            <a:stCxn id="39940" idx="3"/>
            <a:endCxn id="39945" idx="1"/>
          </p:cNvCxnSpPr>
          <p:nvPr/>
        </p:nvCxnSpPr>
        <p:spPr>
          <a:xfrm flipV="1">
            <a:off x="5541033" y="2706687"/>
            <a:ext cx="741821" cy="90651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angular 16">
            <a:extLst>
              <a:ext uri="{FF2B5EF4-FFF2-40B4-BE49-F238E27FC236}">
                <a16:creationId xmlns:a16="http://schemas.microsoft.com/office/drawing/2014/main" id="{1A9407EF-C0F8-4C59-B195-F03037F7F9F9}"/>
              </a:ext>
            </a:extLst>
          </p:cNvPr>
          <p:cNvCxnSpPr>
            <a:cxnSpLocks/>
            <a:stCxn id="39940" idx="3"/>
            <a:endCxn id="27" idx="1"/>
          </p:cNvCxnSpPr>
          <p:nvPr/>
        </p:nvCxnSpPr>
        <p:spPr>
          <a:xfrm>
            <a:off x="5541033" y="3613197"/>
            <a:ext cx="795796" cy="1125691"/>
          </a:xfrm>
          <a:prstGeom prst="bentConnector3">
            <a:avLst>
              <a:gd name="adj1" fmla="val 46587"/>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0" name="Grupo 19">
            <a:extLst>
              <a:ext uri="{FF2B5EF4-FFF2-40B4-BE49-F238E27FC236}">
                <a16:creationId xmlns:a16="http://schemas.microsoft.com/office/drawing/2014/main" id="{ADFCCEFF-A63C-4452-A135-C8B64346B323}"/>
              </a:ext>
            </a:extLst>
          </p:cNvPr>
          <p:cNvGrpSpPr/>
          <p:nvPr/>
        </p:nvGrpSpPr>
        <p:grpSpPr>
          <a:xfrm>
            <a:off x="17051" y="5322"/>
            <a:ext cx="8756813" cy="759382"/>
            <a:chOff x="17051" y="5322"/>
            <a:chExt cx="8756813" cy="759382"/>
          </a:xfrm>
        </p:grpSpPr>
        <p:sp>
          <p:nvSpPr>
            <p:cNvPr id="21" name="Titel 1">
              <a:extLst>
                <a:ext uri="{FF2B5EF4-FFF2-40B4-BE49-F238E27FC236}">
                  <a16:creationId xmlns:a16="http://schemas.microsoft.com/office/drawing/2014/main" id="{CDA27F87-7668-4C9F-957F-02D6A37EF1B1}"/>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Energy Efficiency in Boilers</a:t>
              </a:r>
            </a:p>
          </p:txBody>
        </p:sp>
        <p:sp>
          <p:nvSpPr>
            <p:cNvPr id="22" name="Round Diagonal Corner Rectangle 9">
              <a:extLst>
                <a:ext uri="{FF2B5EF4-FFF2-40B4-BE49-F238E27FC236}">
                  <a16:creationId xmlns:a16="http://schemas.microsoft.com/office/drawing/2014/main" id="{0DB4961E-500D-4730-883F-DFB02A8C5DA3}"/>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3" name="TextBox 3">
              <a:extLst>
                <a:ext uri="{FF2B5EF4-FFF2-40B4-BE49-F238E27FC236}">
                  <a16:creationId xmlns:a16="http://schemas.microsoft.com/office/drawing/2014/main" id="{0F3E7048-1B69-44C7-88D8-E85DC2ECEE61}"/>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28" name="Rectángulo 27">
              <a:extLst>
                <a:ext uri="{FF2B5EF4-FFF2-40B4-BE49-F238E27FC236}">
                  <a16:creationId xmlns:a16="http://schemas.microsoft.com/office/drawing/2014/main" id="{334178AB-C41B-41E4-8EC4-EE14D0D428A8}"/>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2 CuadroTexto">
            <a:extLst>
              <a:ext uri="{FF2B5EF4-FFF2-40B4-BE49-F238E27FC236}">
                <a16:creationId xmlns:a16="http://schemas.microsoft.com/office/drawing/2014/main" id="{F980CFED-2980-47B2-8073-5F778F1833B4}"/>
              </a:ext>
            </a:extLst>
          </p:cNvPr>
          <p:cNvSpPr txBox="1">
            <a:spLocks noChangeArrowheads="1"/>
          </p:cNvSpPr>
          <p:nvPr/>
        </p:nvSpPr>
        <p:spPr bwMode="auto">
          <a:xfrm>
            <a:off x="304800" y="877888"/>
            <a:ext cx="8469064"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dirty="0">
                <a:solidFill>
                  <a:schemeClr val="tx1">
                    <a:lumMod val="75000"/>
                    <a:lumOff val="25000"/>
                  </a:schemeClr>
                </a:solidFill>
              </a:rPr>
              <a:t>In the operation of a boiler there are two independent circuits: one from  water and other for gases.</a:t>
            </a:r>
          </a:p>
        </p:txBody>
      </p:sp>
      <p:pic>
        <p:nvPicPr>
          <p:cNvPr id="41988" name="Picture 2">
            <a:extLst>
              <a:ext uri="{FF2B5EF4-FFF2-40B4-BE49-F238E27FC236}">
                <a16:creationId xmlns:a16="http://schemas.microsoft.com/office/drawing/2014/main" id="{FF5AF4AD-EF70-4462-8401-B1E22C3B8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63" t="9846" r="2217" b="17535"/>
          <a:stretch>
            <a:fillRect/>
          </a:stretch>
        </p:blipFill>
        <p:spPr bwMode="auto">
          <a:xfrm>
            <a:off x="358775" y="1916113"/>
            <a:ext cx="818515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41989" name="4 CuadroTexto">
            <a:extLst>
              <a:ext uri="{FF2B5EF4-FFF2-40B4-BE49-F238E27FC236}">
                <a16:creationId xmlns:a16="http://schemas.microsoft.com/office/drawing/2014/main" id="{3BE4C2B3-FC7E-47ED-B7EF-24472D5D8924}"/>
              </a:ext>
            </a:extLst>
          </p:cNvPr>
          <p:cNvSpPr txBox="1">
            <a:spLocks noChangeArrowheads="1"/>
          </p:cNvSpPr>
          <p:nvPr/>
        </p:nvSpPr>
        <p:spPr bwMode="auto">
          <a:xfrm>
            <a:off x="1506579" y="2116198"/>
            <a:ext cx="23764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dirty="0"/>
              <a:t>Hot </a:t>
            </a:r>
            <a:r>
              <a:rPr lang="es-ES" altLang="en-US" dirty="0" err="1"/>
              <a:t>water</a:t>
            </a:r>
            <a:endParaRPr lang="es-ES" altLang="en-US" dirty="0"/>
          </a:p>
        </p:txBody>
      </p:sp>
      <p:sp>
        <p:nvSpPr>
          <p:cNvPr id="41990" name="8 CuadroTexto">
            <a:extLst>
              <a:ext uri="{FF2B5EF4-FFF2-40B4-BE49-F238E27FC236}">
                <a16:creationId xmlns:a16="http://schemas.microsoft.com/office/drawing/2014/main" id="{5DEE1707-1B06-4CB4-8863-54C671D75536}"/>
              </a:ext>
            </a:extLst>
          </p:cNvPr>
          <p:cNvSpPr txBox="1">
            <a:spLocks noChangeArrowheads="1"/>
          </p:cNvSpPr>
          <p:nvPr/>
        </p:nvSpPr>
        <p:spPr bwMode="auto">
          <a:xfrm>
            <a:off x="4688659" y="2116198"/>
            <a:ext cx="27813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dirty="0" err="1"/>
              <a:t>Cool</a:t>
            </a:r>
            <a:r>
              <a:rPr lang="es-ES" altLang="en-US" dirty="0"/>
              <a:t> </a:t>
            </a:r>
            <a:r>
              <a:rPr lang="es-ES" altLang="en-US" dirty="0" err="1"/>
              <a:t>water</a:t>
            </a:r>
            <a:endParaRPr lang="es-ES" altLang="en-US" dirty="0"/>
          </a:p>
        </p:txBody>
      </p:sp>
      <p:sp>
        <p:nvSpPr>
          <p:cNvPr id="41991" name="10 CuadroTexto">
            <a:extLst>
              <a:ext uri="{FF2B5EF4-FFF2-40B4-BE49-F238E27FC236}">
                <a16:creationId xmlns:a16="http://schemas.microsoft.com/office/drawing/2014/main" id="{454368D1-F614-43D0-ABC1-8A31AA796185}"/>
              </a:ext>
            </a:extLst>
          </p:cNvPr>
          <p:cNvSpPr txBox="1">
            <a:spLocks noChangeArrowheads="1"/>
          </p:cNvSpPr>
          <p:nvPr/>
        </p:nvSpPr>
        <p:spPr bwMode="auto">
          <a:xfrm>
            <a:off x="6336196" y="3891261"/>
            <a:ext cx="1252054"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dirty="0"/>
              <a:t>gases output</a:t>
            </a:r>
          </a:p>
        </p:txBody>
      </p:sp>
      <p:sp>
        <p:nvSpPr>
          <p:cNvPr id="41992" name="11 CuadroTexto">
            <a:extLst>
              <a:ext uri="{FF2B5EF4-FFF2-40B4-BE49-F238E27FC236}">
                <a16:creationId xmlns:a16="http://schemas.microsoft.com/office/drawing/2014/main" id="{258D2535-F5B1-46F5-8A2B-E7DE9CF60A3A}"/>
              </a:ext>
            </a:extLst>
          </p:cNvPr>
          <p:cNvSpPr txBox="1">
            <a:spLocks noChangeArrowheads="1"/>
          </p:cNvSpPr>
          <p:nvPr/>
        </p:nvSpPr>
        <p:spPr bwMode="auto">
          <a:xfrm>
            <a:off x="125239" y="5546795"/>
            <a:ext cx="183673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dirty="0"/>
              <a:t>fuel input</a:t>
            </a:r>
          </a:p>
        </p:txBody>
      </p:sp>
      <p:sp>
        <p:nvSpPr>
          <p:cNvPr id="41993" name="12 CuadroTexto">
            <a:extLst>
              <a:ext uri="{FF2B5EF4-FFF2-40B4-BE49-F238E27FC236}">
                <a16:creationId xmlns:a16="http://schemas.microsoft.com/office/drawing/2014/main" id="{73671AE3-61C2-4377-A01C-923C01599F55}"/>
              </a:ext>
            </a:extLst>
          </p:cNvPr>
          <p:cNvSpPr txBox="1">
            <a:spLocks noChangeArrowheads="1"/>
          </p:cNvSpPr>
          <p:nvPr/>
        </p:nvSpPr>
        <p:spPr bwMode="auto">
          <a:xfrm>
            <a:off x="422149" y="1853009"/>
            <a:ext cx="138187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dirty="0" err="1"/>
              <a:t>burner</a:t>
            </a:r>
            <a:endParaRPr lang="es-ES" altLang="en-US" dirty="0"/>
          </a:p>
        </p:txBody>
      </p:sp>
      <p:sp>
        <p:nvSpPr>
          <p:cNvPr id="41995" name="14 CuadroTexto">
            <a:extLst>
              <a:ext uri="{FF2B5EF4-FFF2-40B4-BE49-F238E27FC236}">
                <a16:creationId xmlns:a16="http://schemas.microsoft.com/office/drawing/2014/main" id="{6A19475D-27A8-4ECB-A3E8-FFFF14D5C662}"/>
              </a:ext>
            </a:extLst>
          </p:cNvPr>
          <p:cNvSpPr txBox="1">
            <a:spLocks noChangeArrowheads="1"/>
          </p:cNvSpPr>
          <p:nvPr/>
        </p:nvSpPr>
        <p:spPr bwMode="auto">
          <a:xfrm>
            <a:off x="3635353" y="5559740"/>
            <a:ext cx="210661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dirty="0"/>
              <a:t>Gas </a:t>
            </a:r>
            <a:r>
              <a:rPr lang="es-ES" altLang="en-US" dirty="0" err="1"/>
              <a:t>circuit</a:t>
            </a:r>
            <a:endParaRPr lang="es-ES" altLang="en-US" dirty="0"/>
          </a:p>
        </p:txBody>
      </p:sp>
      <p:grpSp>
        <p:nvGrpSpPr>
          <p:cNvPr id="15" name="Grupo 14">
            <a:extLst>
              <a:ext uri="{FF2B5EF4-FFF2-40B4-BE49-F238E27FC236}">
                <a16:creationId xmlns:a16="http://schemas.microsoft.com/office/drawing/2014/main" id="{78ECD9A6-3AB1-408E-8042-DB9D3BEB4196}"/>
              </a:ext>
            </a:extLst>
          </p:cNvPr>
          <p:cNvGrpSpPr/>
          <p:nvPr/>
        </p:nvGrpSpPr>
        <p:grpSpPr>
          <a:xfrm>
            <a:off x="17051" y="5322"/>
            <a:ext cx="8756813" cy="759382"/>
            <a:chOff x="17051" y="5322"/>
            <a:chExt cx="8756813" cy="759382"/>
          </a:xfrm>
        </p:grpSpPr>
        <p:sp>
          <p:nvSpPr>
            <p:cNvPr id="16" name="Titel 1">
              <a:extLst>
                <a:ext uri="{FF2B5EF4-FFF2-40B4-BE49-F238E27FC236}">
                  <a16:creationId xmlns:a16="http://schemas.microsoft.com/office/drawing/2014/main" id="{F3F5566C-8594-48BC-AAEC-B5A2D3BF8A70}"/>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Energy Efficiency in Boilers</a:t>
              </a:r>
            </a:p>
          </p:txBody>
        </p:sp>
        <p:sp>
          <p:nvSpPr>
            <p:cNvPr id="17" name="Round Diagonal Corner Rectangle 9">
              <a:extLst>
                <a:ext uri="{FF2B5EF4-FFF2-40B4-BE49-F238E27FC236}">
                  <a16:creationId xmlns:a16="http://schemas.microsoft.com/office/drawing/2014/main" id="{7EB7BB6D-5393-4121-B433-D38C759494B8}"/>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8" name="TextBox 3">
              <a:extLst>
                <a:ext uri="{FF2B5EF4-FFF2-40B4-BE49-F238E27FC236}">
                  <a16:creationId xmlns:a16="http://schemas.microsoft.com/office/drawing/2014/main" id="{D5EAA122-F49E-4B45-B043-A7E06085F9A7}"/>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9" name="Rectángulo 18">
              <a:extLst>
                <a:ext uri="{FF2B5EF4-FFF2-40B4-BE49-F238E27FC236}">
                  <a16:creationId xmlns:a16="http://schemas.microsoft.com/office/drawing/2014/main" id="{EFA5983C-6DB8-47AF-ABD9-9834E1DFC101}"/>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cxnSp>
        <p:nvCxnSpPr>
          <p:cNvPr id="3" name="Conector recto 2">
            <a:extLst>
              <a:ext uri="{FF2B5EF4-FFF2-40B4-BE49-F238E27FC236}">
                <a16:creationId xmlns:a16="http://schemas.microsoft.com/office/drawing/2014/main" id="{7937A25E-3C5F-49C4-9C66-BE0EA12BCD36}"/>
              </a:ext>
            </a:extLst>
          </p:cNvPr>
          <p:cNvCxnSpPr>
            <a:cxnSpLocks/>
          </p:cNvCxnSpPr>
          <p:nvPr/>
        </p:nvCxnSpPr>
        <p:spPr>
          <a:xfrm>
            <a:off x="1115616" y="2284658"/>
            <a:ext cx="0" cy="1684402"/>
          </a:xfrm>
          <a:prstGeom prst="line">
            <a:avLst/>
          </a:prstGeom>
          <a:ln w="38100">
            <a:solidFill>
              <a:srgbClr val="44546A"/>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22F3664E-5C95-4F86-ACF1-15C3AC6A8C7E}"/>
              </a:ext>
            </a:extLst>
          </p:cNvPr>
          <p:cNvCxnSpPr>
            <a:cxnSpLocks/>
          </p:cNvCxnSpPr>
          <p:nvPr/>
        </p:nvCxnSpPr>
        <p:spPr>
          <a:xfrm>
            <a:off x="1043608" y="4599147"/>
            <a:ext cx="0" cy="1062101"/>
          </a:xfrm>
          <a:prstGeom prst="line">
            <a:avLst/>
          </a:prstGeom>
          <a:ln w="38100">
            <a:solidFill>
              <a:srgbClr val="44546A"/>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BD310AD4-4961-4F6D-BC70-7303CE80D843}"/>
              </a:ext>
            </a:extLst>
          </p:cNvPr>
          <p:cNvCxnSpPr>
            <a:cxnSpLocks/>
          </p:cNvCxnSpPr>
          <p:nvPr/>
        </p:nvCxnSpPr>
        <p:spPr>
          <a:xfrm>
            <a:off x="3311860" y="2516248"/>
            <a:ext cx="0" cy="300684"/>
          </a:xfrm>
          <a:prstGeom prst="line">
            <a:avLst/>
          </a:prstGeom>
          <a:ln w="38100">
            <a:solidFill>
              <a:srgbClr val="44546A"/>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6B136468-E160-42EC-BE12-BDF9F52465FB}"/>
              </a:ext>
            </a:extLst>
          </p:cNvPr>
          <p:cNvCxnSpPr>
            <a:cxnSpLocks/>
          </p:cNvCxnSpPr>
          <p:nvPr/>
        </p:nvCxnSpPr>
        <p:spPr>
          <a:xfrm flipH="1">
            <a:off x="4534742" y="3429000"/>
            <a:ext cx="4590" cy="2141538"/>
          </a:xfrm>
          <a:prstGeom prst="line">
            <a:avLst/>
          </a:prstGeom>
          <a:ln w="38100">
            <a:solidFill>
              <a:srgbClr val="44546A"/>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377CD1DD-B480-4256-A512-2658465E6F61}"/>
              </a:ext>
            </a:extLst>
          </p:cNvPr>
          <p:cNvCxnSpPr>
            <a:cxnSpLocks/>
          </p:cNvCxnSpPr>
          <p:nvPr/>
        </p:nvCxnSpPr>
        <p:spPr>
          <a:xfrm flipH="1">
            <a:off x="4547257" y="4905164"/>
            <a:ext cx="413371" cy="665374"/>
          </a:xfrm>
          <a:prstGeom prst="line">
            <a:avLst/>
          </a:prstGeom>
          <a:ln w="38100">
            <a:solidFill>
              <a:srgbClr val="4454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3 CuadroTexto">
            <a:extLst>
              <a:ext uri="{FF2B5EF4-FFF2-40B4-BE49-F238E27FC236}">
                <a16:creationId xmlns:a16="http://schemas.microsoft.com/office/drawing/2014/main" id="{D1B7573F-EE87-40FF-839B-5325281D97BA}"/>
              </a:ext>
            </a:extLst>
          </p:cNvPr>
          <p:cNvSpPr txBox="1">
            <a:spLocks noChangeArrowheads="1"/>
          </p:cNvSpPr>
          <p:nvPr/>
        </p:nvSpPr>
        <p:spPr bwMode="auto">
          <a:xfrm>
            <a:off x="227016" y="1052513"/>
            <a:ext cx="82931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b="1" dirty="0">
                <a:solidFill>
                  <a:schemeClr val="tx1">
                    <a:lumMod val="75000"/>
                    <a:lumOff val="25000"/>
                  </a:schemeClr>
                </a:solidFill>
              </a:rPr>
              <a:t>Performance evaluation of a boiler</a:t>
            </a:r>
          </a:p>
        </p:txBody>
      </p:sp>
      <p:pic>
        <p:nvPicPr>
          <p:cNvPr id="44036" name="Picture 8">
            <a:extLst>
              <a:ext uri="{FF2B5EF4-FFF2-40B4-BE49-F238E27FC236}">
                <a16:creationId xmlns:a16="http://schemas.microsoft.com/office/drawing/2014/main" id="{1FD4C7C9-7BEE-4655-8DA9-B5207F4FD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23" t="13647" r="3162" b="9047"/>
          <a:stretch>
            <a:fillRect/>
          </a:stretch>
        </p:blipFill>
        <p:spPr bwMode="auto">
          <a:xfrm>
            <a:off x="250825" y="2862263"/>
            <a:ext cx="4537075"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4038" name="6 CuadroTexto">
            <a:extLst>
              <a:ext uri="{FF2B5EF4-FFF2-40B4-BE49-F238E27FC236}">
                <a16:creationId xmlns:a16="http://schemas.microsoft.com/office/drawing/2014/main" id="{9622F0F5-5093-4891-811B-0E256E86CE2F}"/>
              </a:ext>
            </a:extLst>
          </p:cNvPr>
          <p:cNvSpPr txBox="1">
            <a:spLocks noChangeArrowheads="1"/>
          </p:cNvSpPr>
          <p:nvPr/>
        </p:nvSpPr>
        <p:spPr bwMode="auto">
          <a:xfrm>
            <a:off x="4921250" y="2565400"/>
            <a:ext cx="39719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800" dirty="0">
                <a:solidFill>
                  <a:schemeClr val="tx1">
                    <a:lumMod val="75000"/>
                    <a:lumOff val="25000"/>
                  </a:schemeClr>
                </a:solidFill>
              </a:rPr>
              <a:t>The heat that can be obtained in a combustion corresponds to the calorific value of the fuel (and also to the water content in the air in the case of condensing boilers).</a:t>
            </a:r>
          </a:p>
        </p:txBody>
      </p:sp>
      <p:sp>
        <p:nvSpPr>
          <p:cNvPr id="44039" name="7 CuadroTexto">
            <a:extLst>
              <a:ext uri="{FF2B5EF4-FFF2-40B4-BE49-F238E27FC236}">
                <a16:creationId xmlns:a16="http://schemas.microsoft.com/office/drawing/2014/main" id="{511C2BD4-E308-4152-9BC5-1F76BCA94605}"/>
              </a:ext>
            </a:extLst>
          </p:cNvPr>
          <p:cNvSpPr txBox="1">
            <a:spLocks noChangeArrowheads="1"/>
          </p:cNvSpPr>
          <p:nvPr/>
        </p:nvSpPr>
        <p:spPr bwMode="auto">
          <a:xfrm>
            <a:off x="4949825" y="4232275"/>
            <a:ext cx="3943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800" dirty="0">
                <a:solidFill>
                  <a:schemeClr val="tx1">
                    <a:lumMod val="75000"/>
                    <a:lumOff val="25000"/>
                  </a:schemeClr>
                </a:solidFill>
              </a:rPr>
              <a:t>When combustion takes place, part of the heat is lost through the boiler and the exhaust gases.</a:t>
            </a:r>
          </a:p>
        </p:txBody>
      </p:sp>
      <p:grpSp>
        <p:nvGrpSpPr>
          <p:cNvPr id="7" name="Grupo 6">
            <a:extLst>
              <a:ext uri="{FF2B5EF4-FFF2-40B4-BE49-F238E27FC236}">
                <a16:creationId xmlns:a16="http://schemas.microsoft.com/office/drawing/2014/main" id="{D9EAC721-D30B-4E06-8EDA-3CDA196F2B68}"/>
              </a:ext>
            </a:extLst>
          </p:cNvPr>
          <p:cNvGrpSpPr/>
          <p:nvPr/>
        </p:nvGrpSpPr>
        <p:grpSpPr>
          <a:xfrm>
            <a:off x="17051" y="5322"/>
            <a:ext cx="8756813" cy="759382"/>
            <a:chOff x="17051" y="5322"/>
            <a:chExt cx="8756813" cy="759382"/>
          </a:xfrm>
        </p:grpSpPr>
        <p:sp>
          <p:nvSpPr>
            <p:cNvPr id="9" name="Titel 1">
              <a:extLst>
                <a:ext uri="{FF2B5EF4-FFF2-40B4-BE49-F238E27FC236}">
                  <a16:creationId xmlns:a16="http://schemas.microsoft.com/office/drawing/2014/main" id="{D8C919D2-FE5D-48C0-A8F0-CA28171CE577}"/>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10" name="Round Diagonal Corner Rectangle 9">
              <a:extLst>
                <a:ext uri="{FF2B5EF4-FFF2-40B4-BE49-F238E27FC236}">
                  <a16:creationId xmlns:a16="http://schemas.microsoft.com/office/drawing/2014/main" id="{076EA826-A1F5-4517-883A-428D4B8CDBCA}"/>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 name="TextBox 3">
              <a:extLst>
                <a:ext uri="{FF2B5EF4-FFF2-40B4-BE49-F238E27FC236}">
                  <a16:creationId xmlns:a16="http://schemas.microsoft.com/office/drawing/2014/main" id="{0E0757F2-6D51-4060-875C-8F2746066A94}"/>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2" name="Rectángulo 11">
              <a:extLst>
                <a:ext uri="{FF2B5EF4-FFF2-40B4-BE49-F238E27FC236}">
                  <a16:creationId xmlns:a16="http://schemas.microsoft.com/office/drawing/2014/main" id="{06432856-2DF7-4F73-9239-A1C215E7E819}"/>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3" name="5 CuadroTexto">
            <a:extLst>
              <a:ext uri="{FF2B5EF4-FFF2-40B4-BE49-F238E27FC236}">
                <a16:creationId xmlns:a16="http://schemas.microsoft.com/office/drawing/2014/main" id="{93A3C83F-BE87-46FF-8FCD-9FBFA30C02A8}"/>
              </a:ext>
            </a:extLst>
          </p:cNvPr>
          <p:cNvSpPr txBox="1">
            <a:spLocks noRot="1" noChangeAspect="1" noMove="1" noResize="1" noEditPoints="1" noAdjustHandles="1" noChangeArrowheads="1" noChangeShapeType="1" noTextEdit="1"/>
          </p:cNvSpPr>
          <p:nvPr/>
        </p:nvSpPr>
        <p:spPr>
          <a:xfrm>
            <a:off x="1331580" y="1484748"/>
            <a:ext cx="6156798" cy="574773"/>
          </a:xfrm>
          <a:prstGeom prst="rect">
            <a:avLst/>
          </a:prstGeom>
          <a:blipFill rotWithShape="1">
            <a:blip r:embed="rId4"/>
            <a:stretch>
              <a:fillRect/>
            </a:stretch>
          </a:blipFill>
        </p:spPr>
        <p:txBody>
          <a:bodyPr/>
          <a:lstStyle/>
          <a:p>
            <a:pPr algn="ctr" eaLnBrk="1" hangingPunct="1">
              <a:defRPr/>
            </a:pPr>
            <a:r>
              <a:rPr lang="es-ES" dirty="0">
                <a:noFill/>
                <a:latin typeface="Arial" charset="0"/>
                <a:cs typeface="+mn-cs"/>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8">
            <a:extLst>
              <a:ext uri="{FF2B5EF4-FFF2-40B4-BE49-F238E27FC236}">
                <a16:creationId xmlns:a16="http://schemas.microsoft.com/office/drawing/2014/main" id="{9FF45D2A-AFA1-4ADA-AF43-9BD0BF63D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23" t="13647" r="3162" b="9047"/>
          <a:stretch>
            <a:fillRect/>
          </a:stretch>
        </p:blipFill>
        <p:spPr bwMode="auto">
          <a:xfrm>
            <a:off x="163083" y="3248980"/>
            <a:ext cx="4005691" cy="227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6086" name="6 CuadroTexto">
            <a:extLst>
              <a:ext uri="{FF2B5EF4-FFF2-40B4-BE49-F238E27FC236}">
                <a16:creationId xmlns:a16="http://schemas.microsoft.com/office/drawing/2014/main" id="{BC86BD70-5955-4506-A2C0-697209A902D6}"/>
              </a:ext>
            </a:extLst>
          </p:cNvPr>
          <p:cNvSpPr txBox="1">
            <a:spLocks noChangeArrowheads="1"/>
          </p:cNvSpPr>
          <p:nvPr/>
        </p:nvSpPr>
        <p:spPr bwMode="auto">
          <a:xfrm>
            <a:off x="4168774" y="2708910"/>
            <a:ext cx="4867721" cy="30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n-US" sz="1800" b="1" dirty="0" err="1">
                <a:solidFill>
                  <a:schemeClr val="tx1">
                    <a:lumMod val="75000"/>
                    <a:lumOff val="25000"/>
                  </a:schemeClr>
                </a:solidFill>
              </a:rPr>
              <a:t>The</a:t>
            </a:r>
            <a:r>
              <a:rPr lang="es-ES" altLang="en-US" sz="1800" b="1" dirty="0">
                <a:solidFill>
                  <a:schemeClr val="tx1">
                    <a:lumMod val="75000"/>
                    <a:lumOff val="25000"/>
                  </a:schemeClr>
                </a:solidFill>
              </a:rPr>
              <a:t> </a:t>
            </a:r>
            <a:r>
              <a:rPr lang="es-ES" altLang="en-US" sz="1800" b="1" dirty="0" err="1">
                <a:solidFill>
                  <a:schemeClr val="tx1">
                    <a:lumMod val="75000"/>
                    <a:lumOff val="25000"/>
                  </a:schemeClr>
                </a:solidFill>
              </a:rPr>
              <a:t>main</a:t>
            </a:r>
            <a:r>
              <a:rPr lang="es-ES" altLang="en-US" sz="1800" b="1" dirty="0">
                <a:solidFill>
                  <a:schemeClr val="tx1">
                    <a:lumMod val="75000"/>
                    <a:lumOff val="25000"/>
                  </a:schemeClr>
                </a:solidFill>
              </a:rPr>
              <a:t> </a:t>
            </a:r>
            <a:r>
              <a:rPr lang="es-ES" altLang="en-US" sz="1800" b="1" dirty="0" err="1">
                <a:solidFill>
                  <a:schemeClr val="tx1">
                    <a:lumMod val="75000"/>
                    <a:lumOff val="25000"/>
                  </a:schemeClr>
                </a:solidFill>
              </a:rPr>
              <a:t>losses</a:t>
            </a:r>
            <a:r>
              <a:rPr lang="es-ES" altLang="en-US" sz="1800" b="1" dirty="0">
                <a:solidFill>
                  <a:schemeClr val="tx1">
                    <a:lumMod val="75000"/>
                    <a:lumOff val="25000"/>
                  </a:schemeClr>
                </a:solidFill>
              </a:rPr>
              <a:t> are:</a:t>
            </a:r>
          </a:p>
          <a:p>
            <a:pPr algn="l" eaLnBrk="1" hangingPunct="1"/>
            <a:endParaRPr lang="es-ES" altLang="en-US" sz="1800" dirty="0">
              <a:solidFill>
                <a:schemeClr val="tx1">
                  <a:lumMod val="75000"/>
                  <a:lumOff val="25000"/>
                </a:schemeClr>
              </a:solidFill>
            </a:endParaRPr>
          </a:p>
          <a:p>
            <a:pPr marL="285750" indent="-285750" algn="l">
              <a:lnSpc>
                <a:spcPct val="150000"/>
              </a:lnSpc>
              <a:buFont typeface="Wingdings" panose="05000000000000000000" pitchFamily="2" charset="2"/>
              <a:buChar char="§"/>
            </a:pPr>
            <a:r>
              <a:rPr lang="en-US" altLang="en-US" sz="1800" dirty="0">
                <a:solidFill>
                  <a:schemeClr val="tx1">
                    <a:lumMod val="75000"/>
                    <a:lumOff val="25000"/>
                  </a:schemeClr>
                </a:solidFill>
              </a:rPr>
              <a:t>Heat losses in combustion gases</a:t>
            </a:r>
          </a:p>
          <a:p>
            <a:pPr marL="285750" indent="-285750" algn="l">
              <a:lnSpc>
                <a:spcPct val="150000"/>
              </a:lnSpc>
              <a:buFont typeface="Wingdings" panose="05000000000000000000" pitchFamily="2" charset="2"/>
              <a:buChar char="§"/>
            </a:pPr>
            <a:r>
              <a:rPr lang="en-US" altLang="en-US" sz="1800" dirty="0">
                <a:solidFill>
                  <a:schemeClr val="tx1">
                    <a:lumMod val="75000"/>
                    <a:lumOff val="25000"/>
                  </a:schemeClr>
                </a:solidFill>
              </a:rPr>
              <a:t>Losses because the fuel is not completely burned</a:t>
            </a:r>
          </a:p>
          <a:p>
            <a:pPr marL="285750" indent="-285750" algn="l">
              <a:lnSpc>
                <a:spcPct val="150000"/>
              </a:lnSpc>
              <a:buFont typeface="Wingdings" panose="05000000000000000000" pitchFamily="2" charset="2"/>
              <a:buChar char="§"/>
            </a:pPr>
            <a:r>
              <a:rPr lang="en-US" altLang="en-US" sz="1800" dirty="0">
                <a:solidFill>
                  <a:schemeClr val="tx1">
                    <a:lumMod val="75000"/>
                    <a:lumOff val="25000"/>
                  </a:schemeClr>
                </a:solidFill>
              </a:rPr>
              <a:t>Radiation losses</a:t>
            </a:r>
          </a:p>
          <a:p>
            <a:pPr marL="285750" indent="-285750" algn="l">
              <a:lnSpc>
                <a:spcPct val="150000"/>
              </a:lnSpc>
              <a:buFont typeface="Wingdings" panose="05000000000000000000" pitchFamily="2" charset="2"/>
              <a:buChar char="§"/>
            </a:pPr>
            <a:r>
              <a:rPr lang="en-US" altLang="en-US" sz="1800" dirty="0">
                <a:solidFill>
                  <a:schemeClr val="tx1">
                    <a:lumMod val="75000"/>
                    <a:lumOff val="25000"/>
                  </a:schemeClr>
                </a:solidFill>
              </a:rPr>
              <a:t>Heat losses due to air existence in the water circuit</a:t>
            </a:r>
          </a:p>
        </p:txBody>
      </p:sp>
      <p:sp>
        <p:nvSpPr>
          <p:cNvPr id="11" name="3 CuadroTexto">
            <a:extLst>
              <a:ext uri="{FF2B5EF4-FFF2-40B4-BE49-F238E27FC236}">
                <a16:creationId xmlns:a16="http://schemas.microsoft.com/office/drawing/2014/main" id="{02E43865-790E-4E66-A7EF-2CED4570889A}"/>
              </a:ext>
            </a:extLst>
          </p:cNvPr>
          <p:cNvSpPr txBox="1">
            <a:spLocks noChangeArrowheads="1"/>
          </p:cNvSpPr>
          <p:nvPr/>
        </p:nvSpPr>
        <p:spPr bwMode="auto">
          <a:xfrm>
            <a:off x="250825" y="1052513"/>
            <a:ext cx="82931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b="1" dirty="0">
                <a:solidFill>
                  <a:schemeClr val="tx1">
                    <a:lumMod val="75000"/>
                    <a:lumOff val="25000"/>
                  </a:schemeClr>
                </a:solidFill>
              </a:rPr>
              <a:t>Evaluation of the performance of a boiler</a:t>
            </a:r>
          </a:p>
        </p:txBody>
      </p:sp>
      <p:grpSp>
        <p:nvGrpSpPr>
          <p:cNvPr id="7" name="Grupo 6">
            <a:extLst>
              <a:ext uri="{FF2B5EF4-FFF2-40B4-BE49-F238E27FC236}">
                <a16:creationId xmlns:a16="http://schemas.microsoft.com/office/drawing/2014/main" id="{D6F3B0B4-2BA3-4735-B5C4-EA6FD2947D4A}"/>
              </a:ext>
            </a:extLst>
          </p:cNvPr>
          <p:cNvGrpSpPr/>
          <p:nvPr/>
        </p:nvGrpSpPr>
        <p:grpSpPr>
          <a:xfrm>
            <a:off x="17051" y="5322"/>
            <a:ext cx="8756813" cy="759382"/>
            <a:chOff x="17051" y="5322"/>
            <a:chExt cx="8756813" cy="759382"/>
          </a:xfrm>
        </p:grpSpPr>
        <p:sp>
          <p:nvSpPr>
            <p:cNvPr id="9" name="Titel 1">
              <a:extLst>
                <a:ext uri="{FF2B5EF4-FFF2-40B4-BE49-F238E27FC236}">
                  <a16:creationId xmlns:a16="http://schemas.microsoft.com/office/drawing/2014/main" id="{113D7FCF-104D-4D18-A943-9CD80F6E2E97}"/>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Energy Efficiency in Boilers</a:t>
              </a:r>
            </a:p>
          </p:txBody>
        </p:sp>
        <p:sp>
          <p:nvSpPr>
            <p:cNvPr id="10" name="Round Diagonal Corner Rectangle 9">
              <a:extLst>
                <a:ext uri="{FF2B5EF4-FFF2-40B4-BE49-F238E27FC236}">
                  <a16:creationId xmlns:a16="http://schemas.microsoft.com/office/drawing/2014/main" id="{259F4217-8EFE-43D7-88F1-61A073671449}"/>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4C99F477-6701-4681-8779-BD990F99847F}"/>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3" name="Rectángulo 12">
              <a:extLst>
                <a:ext uri="{FF2B5EF4-FFF2-40B4-BE49-F238E27FC236}">
                  <a16:creationId xmlns:a16="http://schemas.microsoft.com/office/drawing/2014/main" id="{24D24DAE-D47F-40E9-A469-3FCAAE554CC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pic>
        <p:nvPicPr>
          <p:cNvPr id="4" name="Imagen 3">
            <a:extLst>
              <a:ext uri="{FF2B5EF4-FFF2-40B4-BE49-F238E27FC236}">
                <a16:creationId xmlns:a16="http://schemas.microsoft.com/office/drawing/2014/main" id="{274C3C29-4E6B-4468-B85F-B01A14C2498B}"/>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rot="5400000">
            <a:off x="6214025" y="1964328"/>
            <a:ext cx="777216" cy="711947"/>
          </a:xfrm>
          <a:prstGeom prst="rect">
            <a:avLst/>
          </a:prstGeom>
        </p:spPr>
      </p:pic>
      <p:sp>
        <p:nvSpPr>
          <p:cNvPr id="14" name="5 CuadroTexto">
            <a:extLst>
              <a:ext uri="{FF2B5EF4-FFF2-40B4-BE49-F238E27FC236}">
                <a16:creationId xmlns:a16="http://schemas.microsoft.com/office/drawing/2014/main" id="{B5ADAA9E-4276-48A9-B10B-26B0BF230F1F}"/>
              </a:ext>
            </a:extLst>
          </p:cNvPr>
          <p:cNvSpPr txBox="1">
            <a:spLocks noChangeArrowheads="1"/>
          </p:cNvSpPr>
          <p:nvPr/>
        </p:nvSpPr>
        <p:spPr bwMode="auto">
          <a:xfrm>
            <a:off x="1547813" y="1684338"/>
            <a:ext cx="6156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GB" altLang="en-US" sz="2400" b="1" dirty="0"/>
              <a:t>Performance (%) = 100 - losses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3 CuadroTexto">
            <a:extLst>
              <a:ext uri="{FF2B5EF4-FFF2-40B4-BE49-F238E27FC236}">
                <a16:creationId xmlns:a16="http://schemas.microsoft.com/office/drawing/2014/main" id="{EB69C6EF-19FE-4376-9FEB-C2F63D39D7F8}"/>
              </a:ext>
            </a:extLst>
          </p:cNvPr>
          <p:cNvSpPr txBox="1">
            <a:spLocks noChangeArrowheads="1"/>
          </p:cNvSpPr>
          <p:nvPr/>
        </p:nvSpPr>
        <p:spPr bwMode="auto">
          <a:xfrm>
            <a:off x="250824" y="1052513"/>
            <a:ext cx="852303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b="1" dirty="0"/>
              <a:t>Performance evaluation of a boiler</a:t>
            </a:r>
          </a:p>
          <a:p>
            <a:pPr algn="just"/>
            <a:endParaRPr lang="en-GB" altLang="en-US" b="1" dirty="0"/>
          </a:p>
          <a:p>
            <a:pPr algn="just"/>
            <a:r>
              <a:rPr lang="en-GB" altLang="en-US" b="1" dirty="0"/>
              <a:t>Case 1: heating boiler</a:t>
            </a:r>
          </a:p>
        </p:txBody>
      </p:sp>
      <p:sp>
        <p:nvSpPr>
          <p:cNvPr id="48133" name="2 CuadroTexto">
            <a:extLst>
              <a:ext uri="{FF2B5EF4-FFF2-40B4-BE49-F238E27FC236}">
                <a16:creationId xmlns:a16="http://schemas.microsoft.com/office/drawing/2014/main" id="{B73E73EA-2A92-4079-8FCE-1123A428CEF9}"/>
              </a:ext>
            </a:extLst>
          </p:cNvPr>
          <p:cNvSpPr txBox="1">
            <a:spLocks noChangeArrowheads="1"/>
          </p:cNvSpPr>
          <p:nvPr/>
        </p:nvSpPr>
        <p:spPr bwMode="auto">
          <a:xfrm>
            <a:off x="250825" y="2673350"/>
            <a:ext cx="8293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dirty="0">
                <a:solidFill>
                  <a:schemeClr val="tx1">
                    <a:lumMod val="75000"/>
                    <a:lumOff val="25000"/>
                  </a:schemeClr>
                </a:solidFill>
              </a:rPr>
              <a:t>By means of this procedure, it is necessary to measure the water flow rate inside the boiler, its input and output temperatures and fuel consumption. </a:t>
            </a:r>
            <a:endParaRPr lang="en-GB" altLang="en-US" dirty="0">
              <a:solidFill>
                <a:schemeClr val="tx1">
                  <a:lumMod val="75000"/>
                  <a:lumOff val="25000"/>
                </a:schemeClr>
              </a:solidFill>
            </a:endParaRPr>
          </a:p>
        </p:txBody>
      </p:sp>
      <p:pic>
        <p:nvPicPr>
          <p:cNvPr id="48134" name="Picture 5">
            <a:extLst>
              <a:ext uri="{FF2B5EF4-FFF2-40B4-BE49-F238E27FC236}">
                <a16:creationId xmlns:a16="http://schemas.microsoft.com/office/drawing/2014/main" id="{D4FEAD03-B7A8-4149-BBEA-7C8498163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664" t="43182" r="77585" b="50526"/>
          <a:stretch>
            <a:fillRect/>
          </a:stretch>
        </p:blipFill>
        <p:spPr bwMode="auto">
          <a:xfrm>
            <a:off x="684213" y="4019550"/>
            <a:ext cx="2254250"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5" name="9 CuadroTexto">
            <a:extLst>
              <a:ext uri="{FF2B5EF4-FFF2-40B4-BE49-F238E27FC236}">
                <a16:creationId xmlns:a16="http://schemas.microsoft.com/office/drawing/2014/main" id="{AF23EF7F-EC54-4E51-A17A-C5397B4BFA5E}"/>
              </a:ext>
            </a:extLst>
          </p:cNvPr>
          <p:cNvSpPr txBox="1">
            <a:spLocks noChangeArrowheads="1"/>
          </p:cNvSpPr>
          <p:nvPr/>
        </p:nvSpPr>
        <p:spPr bwMode="auto">
          <a:xfrm>
            <a:off x="3492500" y="3911600"/>
            <a:ext cx="54006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l-GR" altLang="en-US" sz="1600" dirty="0"/>
              <a:t>η</a:t>
            </a:r>
            <a:r>
              <a:rPr lang="es-ES" altLang="en-US" sz="1600" dirty="0"/>
              <a:t> = performance</a:t>
            </a:r>
          </a:p>
          <a:p>
            <a:pPr algn="just"/>
            <a:r>
              <a:rPr lang="es-ES" altLang="en-US" sz="1600" dirty="0"/>
              <a:t>m = </a:t>
            </a:r>
            <a:r>
              <a:rPr lang="es-ES" altLang="en-US" sz="1600" dirty="0" err="1"/>
              <a:t>water</a:t>
            </a:r>
            <a:r>
              <a:rPr lang="es-ES" altLang="en-US" sz="1600" dirty="0"/>
              <a:t> </a:t>
            </a:r>
            <a:r>
              <a:rPr lang="es-ES" altLang="en-US" sz="1600" dirty="0" err="1"/>
              <a:t>flow</a:t>
            </a:r>
            <a:r>
              <a:rPr lang="es-ES" altLang="en-US" sz="1600" dirty="0"/>
              <a:t> (kg/s)</a:t>
            </a:r>
          </a:p>
          <a:p>
            <a:pPr algn="just"/>
            <a:r>
              <a:rPr lang="es-ES" altLang="en-US" sz="1600" dirty="0" err="1"/>
              <a:t>Cp</a:t>
            </a:r>
            <a:r>
              <a:rPr lang="es-ES" altLang="en-US" sz="1600" dirty="0"/>
              <a:t> = </a:t>
            </a:r>
            <a:r>
              <a:rPr lang="es-ES" altLang="en-US" sz="1600" dirty="0" err="1"/>
              <a:t>specific</a:t>
            </a:r>
            <a:r>
              <a:rPr lang="es-ES" altLang="en-US" sz="1600" dirty="0"/>
              <a:t> </a:t>
            </a:r>
            <a:r>
              <a:rPr lang="es-ES" altLang="en-US" sz="1600" dirty="0" err="1"/>
              <a:t>heat</a:t>
            </a:r>
            <a:r>
              <a:rPr lang="es-ES" altLang="en-US" sz="1600" dirty="0"/>
              <a:t> </a:t>
            </a:r>
            <a:r>
              <a:rPr lang="es-ES" altLang="en-US" sz="1600" dirty="0" err="1"/>
              <a:t>capacity</a:t>
            </a:r>
            <a:r>
              <a:rPr lang="es-ES" altLang="en-US" sz="1600" dirty="0"/>
              <a:t> </a:t>
            </a:r>
            <a:r>
              <a:rPr lang="es-ES" altLang="en-US" sz="1600" dirty="0" err="1"/>
              <a:t>of</a:t>
            </a:r>
            <a:r>
              <a:rPr lang="es-ES" altLang="en-US" sz="1600" dirty="0"/>
              <a:t> </a:t>
            </a:r>
            <a:r>
              <a:rPr lang="es-ES" altLang="en-US" sz="1600" dirty="0" err="1"/>
              <a:t>water</a:t>
            </a:r>
            <a:r>
              <a:rPr lang="es-ES" altLang="en-US" sz="1600" dirty="0"/>
              <a:t> (kJ/</a:t>
            </a:r>
            <a:r>
              <a:rPr lang="es-ES" altLang="en-US" sz="1600" dirty="0" err="1"/>
              <a:t>kgºC</a:t>
            </a:r>
            <a:r>
              <a:rPr lang="es-ES" altLang="en-US" sz="1600" dirty="0"/>
              <a:t>)</a:t>
            </a:r>
          </a:p>
          <a:p>
            <a:pPr algn="just"/>
            <a:r>
              <a:rPr lang="es-ES" altLang="en-US" sz="1600" dirty="0"/>
              <a:t>ΔT = T </a:t>
            </a:r>
            <a:r>
              <a:rPr lang="es-ES" altLang="en-US" sz="1600" dirty="0" err="1"/>
              <a:t>out</a:t>
            </a:r>
            <a:r>
              <a:rPr lang="es-ES" altLang="en-US" sz="1600" dirty="0"/>
              <a:t> – T in</a:t>
            </a:r>
          </a:p>
          <a:p>
            <a:pPr algn="just"/>
            <a:r>
              <a:rPr lang="es-ES" altLang="en-US" sz="1600" dirty="0"/>
              <a:t>F = fuel </a:t>
            </a:r>
            <a:r>
              <a:rPr lang="es-ES" altLang="en-US" sz="1600" dirty="0" err="1"/>
              <a:t>consumption</a:t>
            </a:r>
            <a:r>
              <a:rPr lang="es-ES" altLang="en-US" sz="1600" dirty="0"/>
              <a:t> (Nm</a:t>
            </a:r>
            <a:r>
              <a:rPr lang="es-ES" altLang="en-US" sz="1600" baseline="30000" dirty="0"/>
              <a:t>3</a:t>
            </a:r>
            <a:r>
              <a:rPr lang="es-ES" altLang="en-US" sz="1600" dirty="0"/>
              <a:t>/s)</a:t>
            </a:r>
          </a:p>
          <a:p>
            <a:pPr algn="just"/>
            <a:r>
              <a:rPr lang="es-ES" altLang="en-US" sz="1600" dirty="0"/>
              <a:t>PCI = fuel </a:t>
            </a:r>
            <a:r>
              <a:rPr lang="es-ES" altLang="en-US" sz="1600" dirty="0" err="1"/>
              <a:t>lower</a:t>
            </a:r>
            <a:r>
              <a:rPr lang="es-ES" altLang="en-US" sz="1600" dirty="0"/>
              <a:t> </a:t>
            </a:r>
            <a:r>
              <a:rPr lang="es-ES" altLang="en-US" sz="1600" dirty="0" err="1"/>
              <a:t>heat</a:t>
            </a:r>
            <a:r>
              <a:rPr lang="es-ES" altLang="en-US" sz="1600" dirty="0"/>
              <a:t> </a:t>
            </a:r>
            <a:r>
              <a:rPr lang="es-ES" altLang="en-US" sz="1600" dirty="0" err="1"/>
              <a:t>power</a:t>
            </a:r>
            <a:r>
              <a:rPr lang="es-ES" altLang="en-US" sz="1600" dirty="0"/>
              <a:t> (kJ/Mm</a:t>
            </a:r>
            <a:r>
              <a:rPr lang="es-ES" altLang="en-US" sz="1600" baseline="30000" dirty="0"/>
              <a:t>3</a:t>
            </a:r>
            <a:r>
              <a:rPr lang="es-ES" altLang="en-US" sz="1600" dirty="0"/>
              <a:t>) </a:t>
            </a:r>
          </a:p>
        </p:txBody>
      </p:sp>
      <p:grpSp>
        <p:nvGrpSpPr>
          <p:cNvPr id="7" name="Grupo 6">
            <a:extLst>
              <a:ext uri="{FF2B5EF4-FFF2-40B4-BE49-F238E27FC236}">
                <a16:creationId xmlns:a16="http://schemas.microsoft.com/office/drawing/2014/main" id="{F1B97243-603E-4A78-A099-5542A7B654B9}"/>
              </a:ext>
            </a:extLst>
          </p:cNvPr>
          <p:cNvGrpSpPr/>
          <p:nvPr/>
        </p:nvGrpSpPr>
        <p:grpSpPr>
          <a:xfrm>
            <a:off x="17051" y="5322"/>
            <a:ext cx="8756813" cy="759382"/>
            <a:chOff x="17051" y="5322"/>
            <a:chExt cx="8756813" cy="759382"/>
          </a:xfrm>
        </p:grpSpPr>
        <p:sp>
          <p:nvSpPr>
            <p:cNvPr id="8" name="Titel 1">
              <a:extLst>
                <a:ext uri="{FF2B5EF4-FFF2-40B4-BE49-F238E27FC236}">
                  <a16:creationId xmlns:a16="http://schemas.microsoft.com/office/drawing/2014/main" id="{3DEB7AEA-7DA6-4882-8D08-9C6A7026205D}"/>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Energy Efficiency in Boilers</a:t>
              </a:r>
            </a:p>
          </p:txBody>
        </p:sp>
        <p:sp>
          <p:nvSpPr>
            <p:cNvPr id="10" name="Round Diagonal Corner Rectangle 9">
              <a:extLst>
                <a:ext uri="{FF2B5EF4-FFF2-40B4-BE49-F238E27FC236}">
                  <a16:creationId xmlns:a16="http://schemas.microsoft.com/office/drawing/2014/main" id="{2AC5B33C-2B86-4C48-9063-F66BAE8D9B6F}"/>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 name="TextBox 3">
              <a:extLst>
                <a:ext uri="{FF2B5EF4-FFF2-40B4-BE49-F238E27FC236}">
                  <a16:creationId xmlns:a16="http://schemas.microsoft.com/office/drawing/2014/main" id="{4EE6843E-9A64-464D-A927-D6B681ABC1A4}"/>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2" name="Rectángulo 11">
              <a:extLst>
                <a:ext uri="{FF2B5EF4-FFF2-40B4-BE49-F238E27FC236}">
                  <a16:creationId xmlns:a16="http://schemas.microsoft.com/office/drawing/2014/main" id="{6A0911CA-92E1-4168-9E21-26BAD01BD174}"/>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3" name="56 Rectángulo redondeado">
            <a:extLst>
              <a:ext uri="{FF2B5EF4-FFF2-40B4-BE49-F238E27FC236}">
                <a16:creationId xmlns:a16="http://schemas.microsoft.com/office/drawing/2014/main" id="{6A8CF419-A4A6-42B5-BF35-D26563A095DE}"/>
              </a:ext>
            </a:extLst>
          </p:cNvPr>
          <p:cNvSpPr>
            <a:spLocks noChangeArrowheads="1"/>
          </p:cNvSpPr>
          <p:nvPr/>
        </p:nvSpPr>
        <p:spPr bwMode="auto">
          <a:xfrm>
            <a:off x="487051" y="4019550"/>
            <a:ext cx="2680793" cy="1152128"/>
          </a:xfrm>
          <a:prstGeom prst="roundRect">
            <a:avLst>
              <a:gd name="adj" fmla="val 16667"/>
            </a:avLst>
          </a:prstGeom>
          <a:noFill/>
          <a:ln w="38100">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14" name="7 CuadroTexto">
            <a:extLst>
              <a:ext uri="{FF2B5EF4-FFF2-40B4-BE49-F238E27FC236}">
                <a16:creationId xmlns:a16="http://schemas.microsoft.com/office/drawing/2014/main" id="{1AE8DAE4-64E0-4570-AC0E-7762CD24F750}"/>
              </a:ext>
            </a:extLst>
          </p:cNvPr>
          <p:cNvSpPr txBox="1">
            <a:spLocks noRot="1" noChangeAspect="1" noMove="1" noResize="1" noEditPoints="1" noAdjustHandles="1" noChangeArrowheads="1" noChangeShapeType="1" noTextEdit="1"/>
          </p:cNvSpPr>
          <p:nvPr/>
        </p:nvSpPr>
        <p:spPr>
          <a:xfrm>
            <a:off x="3275832" y="1592762"/>
            <a:ext cx="5724742" cy="574773"/>
          </a:xfrm>
          <a:prstGeom prst="rect">
            <a:avLst/>
          </a:prstGeom>
          <a:blipFill rotWithShape="1">
            <a:blip r:embed="rId4"/>
            <a:stretch>
              <a:fillRect/>
            </a:stretch>
          </a:blipFill>
          <a:ln>
            <a:solidFill>
              <a:schemeClr val="tx1"/>
            </a:solidFill>
          </a:ln>
        </p:spPr>
        <p:txBody>
          <a:bodyPr/>
          <a:lstStyle/>
          <a:p>
            <a:pPr algn="ctr" eaLnBrk="1" hangingPunct="1">
              <a:defRPr/>
            </a:pPr>
            <a:r>
              <a:rPr lang="es-ES">
                <a:noFill/>
                <a:latin typeface="Arial" charset="0"/>
                <a:cs typeface="+mn-cs"/>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AB19292-9580-4F4C-86E5-CCF6488C863B}"/>
              </a:ext>
            </a:extLst>
          </p:cNvPr>
          <p:cNvSpPr>
            <a:spLocks noGrp="1" noChangeArrowheads="1"/>
          </p:cNvSpPr>
          <p:nvPr>
            <p:ph type="ctrTitle"/>
          </p:nvPr>
        </p:nvSpPr>
        <p:spPr bwMode="auto">
          <a:xfrm>
            <a:off x="719572" y="428625"/>
            <a:ext cx="7232092" cy="4968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60363"/>
            <a:r>
              <a:rPr lang="en-GB" altLang="es-ES" sz="2400" b="1" dirty="0">
                <a:solidFill>
                  <a:schemeClr val="tx1"/>
                </a:solidFill>
              </a:rPr>
              <a:t> </a:t>
            </a:r>
            <a:br>
              <a:rPr lang="en-GB" altLang="es-ES" sz="2400" b="1" dirty="0">
                <a:solidFill>
                  <a:schemeClr val="tx1"/>
                </a:solidFill>
              </a:rPr>
            </a:br>
            <a:br>
              <a:rPr lang="en-GB" altLang="es-ES" sz="1600" b="1" dirty="0">
                <a:solidFill>
                  <a:schemeClr val="tx1"/>
                </a:solidFill>
              </a:rPr>
            </a:br>
            <a:br>
              <a:rPr lang="en-GB" altLang="es-ES" sz="1600" b="1" dirty="0">
                <a:solidFill>
                  <a:schemeClr val="tx1"/>
                </a:solidFill>
              </a:rPr>
            </a:br>
            <a:r>
              <a:rPr lang="en-GB" altLang="es-ES" sz="1600" dirty="0">
                <a:solidFill>
                  <a:schemeClr val="accent1"/>
                </a:solidFill>
              </a:rPr>
              <a:t>Energy Efficiency in boilers</a:t>
            </a:r>
            <a:br>
              <a:rPr lang="en-GB" altLang="es-ES" sz="1600" b="0" dirty="0">
                <a:solidFill>
                  <a:schemeClr val="accent1"/>
                </a:solidFill>
                <a:latin typeface="+mn-lt"/>
              </a:rPr>
            </a:br>
            <a:br>
              <a:rPr lang="en-GB" altLang="es-ES" sz="1600" b="0" dirty="0">
                <a:solidFill>
                  <a:schemeClr val="accent1"/>
                </a:solidFill>
                <a:latin typeface="+mn-lt"/>
              </a:rPr>
            </a:br>
            <a:br>
              <a:rPr lang="en-GB" altLang="es-ES" sz="1600" b="0" dirty="0">
                <a:solidFill>
                  <a:schemeClr val="accent1"/>
                </a:solidFill>
                <a:latin typeface="+mn-lt"/>
              </a:rPr>
            </a:br>
            <a:r>
              <a:rPr lang="en-GB" altLang="es-ES" sz="1600" dirty="0">
                <a:solidFill>
                  <a:schemeClr val="accent1"/>
                </a:solidFill>
              </a:rPr>
              <a:t>Energy Efficiency in dryers</a:t>
            </a:r>
            <a:br>
              <a:rPr lang="en-GB" altLang="es-ES" sz="1400" dirty="0">
                <a:solidFill>
                  <a:schemeClr val="tx1"/>
                </a:solidFill>
              </a:rPr>
            </a:br>
            <a:br>
              <a:rPr lang="en-GB" altLang="es-ES" sz="1600" b="0" dirty="0">
                <a:solidFill>
                  <a:schemeClr val="accent1"/>
                </a:solidFill>
                <a:latin typeface="+mn-lt"/>
              </a:rPr>
            </a:br>
            <a:br>
              <a:rPr lang="en-GB" altLang="es-ES" sz="1600" b="0" dirty="0">
                <a:solidFill>
                  <a:schemeClr val="accent1"/>
                </a:solidFill>
                <a:latin typeface="+mn-lt"/>
              </a:rPr>
            </a:br>
            <a:endParaRPr lang="en-GB" altLang="es-ES" sz="1600" dirty="0">
              <a:solidFill>
                <a:schemeClr val="accent1"/>
              </a:solidFill>
              <a:latin typeface="+mn-lt"/>
            </a:endParaRPr>
          </a:p>
        </p:txBody>
      </p:sp>
      <p:sp>
        <p:nvSpPr>
          <p:cNvPr id="11" name="Round Diagonal Corner Rectangle 9">
            <a:extLst>
              <a:ext uri="{FF2B5EF4-FFF2-40B4-BE49-F238E27FC236}">
                <a16:creationId xmlns:a16="http://schemas.microsoft.com/office/drawing/2014/main" id="{020B205C-A9C0-4742-9CD5-CCFFBDC329F5}"/>
              </a:ext>
            </a:extLst>
          </p:cNvPr>
          <p:cNvSpPr/>
          <p:nvPr/>
        </p:nvSpPr>
        <p:spPr>
          <a:xfrm>
            <a:off x="584856" y="1232756"/>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3A2EB0DA-66AE-4E55-8186-D76CF038B387}"/>
              </a:ext>
            </a:extLst>
          </p:cNvPr>
          <p:cNvSpPr txBox="1"/>
          <p:nvPr/>
        </p:nvSpPr>
        <p:spPr>
          <a:xfrm>
            <a:off x="575557" y="1251526"/>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4" name="Round Diagonal Corner Rectangle 9">
            <a:extLst>
              <a:ext uri="{FF2B5EF4-FFF2-40B4-BE49-F238E27FC236}">
                <a16:creationId xmlns:a16="http://schemas.microsoft.com/office/drawing/2014/main" id="{05E7C3B3-B124-4E90-9865-7C49D0E51425}"/>
              </a:ext>
            </a:extLst>
          </p:cNvPr>
          <p:cNvSpPr/>
          <p:nvPr/>
        </p:nvSpPr>
        <p:spPr>
          <a:xfrm>
            <a:off x="584856" y="198884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5" name="TextBox 3">
            <a:extLst>
              <a:ext uri="{FF2B5EF4-FFF2-40B4-BE49-F238E27FC236}">
                <a16:creationId xmlns:a16="http://schemas.microsoft.com/office/drawing/2014/main" id="{1A3889FE-4F20-41A1-B134-06E0474872B3}"/>
              </a:ext>
            </a:extLst>
          </p:cNvPr>
          <p:cNvSpPr txBox="1"/>
          <p:nvPr/>
        </p:nvSpPr>
        <p:spPr>
          <a:xfrm>
            <a:off x="568681" y="2007304"/>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grpSp>
        <p:nvGrpSpPr>
          <p:cNvPr id="8" name="Grupo 7">
            <a:extLst>
              <a:ext uri="{FF2B5EF4-FFF2-40B4-BE49-F238E27FC236}">
                <a16:creationId xmlns:a16="http://schemas.microsoft.com/office/drawing/2014/main" id="{7B11635F-4995-4091-A565-D528B03A63EE}"/>
              </a:ext>
            </a:extLst>
          </p:cNvPr>
          <p:cNvGrpSpPr/>
          <p:nvPr/>
        </p:nvGrpSpPr>
        <p:grpSpPr>
          <a:xfrm>
            <a:off x="3034010" y="2929569"/>
            <a:ext cx="3075980" cy="3116775"/>
            <a:chOff x="263951" y="2941411"/>
            <a:chExt cx="3075980" cy="3116775"/>
          </a:xfrm>
        </p:grpSpPr>
        <p:sp>
          <p:nvSpPr>
            <p:cNvPr id="2" name="Elipse 1">
              <a:extLst>
                <a:ext uri="{FF2B5EF4-FFF2-40B4-BE49-F238E27FC236}">
                  <a16:creationId xmlns:a16="http://schemas.microsoft.com/office/drawing/2014/main" id="{2D64AF50-47FB-4AD3-BFAE-BA141ECF21B5}"/>
                </a:ext>
              </a:extLst>
            </p:cNvPr>
            <p:cNvSpPr/>
            <p:nvPr/>
          </p:nvSpPr>
          <p:spPr>
            <a:xfrm>
              <a:off x="263951" y="2941411"/>
              <a:ext cx="3075980" cy="3116775"/>
            </a:xfrm>
            <a:prstGeom prst="ellipse">
              <a:avLst/>
            </a:prstGeom>
            <a:noFill/>
            <a:ln w="76200">
              <a:solidFill>
                <a:srgbClr val="FFC00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pic>
          <p:nvPicPr>
            <p:cNvPr id="19" name="Picture 3">
              <a:extLst>
                <a:ext uri="{FF2B5EF4-FFF2-40B4-BE49-F238E27FC236}">
                  <a16:creationId xmlns:a16="http://schemas.microsoft.com/office/drawing/2014/main" id="{DF21BF7A-2404-471E-A6CB-3CA1A27A7A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1667" t="28000" r="45119" b="16380"/>
            <a:stretch>
              <a:fillRect/>
            </a:stretch>
          </p:blipFill>
          <p:spPr bwMode="auto">
            <a:xfrm>
              <a:off x="704006" y="3633257"/>
              <a:ext cx="2179163"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el 1">
            <a:extLst>
              <a:ext uri="{FF2B5EF4-FFF2-40B4-BE49-F238E27FC236}">
                <a16:creationId xmlns:a16="http://schemas.microsoft.com/office/drawing/2014/main" id="{F3CDBBB8-CA1A-4C18-AF53-FD5C294CD235}"/>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AT" dirty="0"/>
              <a:t>CONTENTS</a:t>
            </a:r>
          </a:p>
        </p:txBody>
      </p:sp>
      <p:sp>
        <p:nvSpPr>
          <p:cNvPr id="16" name="Rectángulo 15">
            <a:extLst>
              <a:ext uri="{FF2B5EF4-FFF2-40B4-BE49-F238E27FC236}">
                <a16:creationId xmlns:a16="http://schemas.microsoft.com/office/drawing/2014/main" id="{3B1A369B-3028-4860-8EF9-2386E3191A4D}"/>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7" name="Grupo 6">
            <a:extLst>
              <a:ext uri="{FF2B5EF4-FFF2-40B4-BE49-F238E27FC236}">
                <a16:creationId xmlns:a16="http://schemas.microsoft.com/office/drawing/2014/main" id="{8C88165C-F4B7-4076-BBEB-2CC4DED6EF4C}"/>
              </a:ext>
            </a:extLst>
          </p:cNvPr>
          <p:cNvGrpSpPr/>
          <p:nvPr/>
        </p:nvGrpSpPr>
        <p:grpSpPr>
          <a:xfrm>
            <a:off x="122363" y="2914600"/>
            <a:ext cx="3083763" cy="3116775"/>
            <a:chOff x="2875386" y="3093811"/>
            <a:chExt cx="3083763" cy="3116775"/>
          </a:xfrm>
        </p:grpSpPr>
        <p:pic>
          <p:nvPicPr>
            <p:cNvPr id="3" name="Imagen 2">
              <a:extLst>
                <a:ext uri="{FF2B5EF4-FFF2-40B4-BE49-F238E27FC236}">
                  <a16:creationId xmlns:a16="http://schemas.microsoft.com/office/drawing/2014/main" id="{F6F683E0-FB99-4EB2-85D0-A4443E7C12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386" y="3135391"/>
              <a:ext cx="3075980" cy="3033614"/>
            </a:xfrm>
            <a:prstGeom prst="ellipse">
              <a:avLst/>
            </a:prstGeom>
          </p:spPr>
        </p:pic>
        <p:sp>
          <p:nvSpPr>
            <p:cNvPr id="17" name="Elipse 16">
              <a:extLst>
                <a:ext uri="{FF2B5EF4-FFF2-40B4-BE49-F238E27FC236}">
                  <a16:creationId xmlns:a16="http://schemas.microsoft.com/office/drawing/2014/main" id="{B0A078BC-7E28-4821-A05A-1BB7DB7F2AFC}"/>
                </a:ext>
              </a:extLst>
            </p:cNvPr>
            <p:cNvSpPr/>
            <p:nvPr/>
          </p:nvSpPr>
          <p:spPr>
            <a:xfrm>
              <a:off x="2883169" y="3093811"/>
              <a:ext cx="3075980" cy="3116775"/>
            </a:xfrm>
            <a:prstGeom prst="ellipse">
              <a:avLst/>
            </a:prstGeom>
            <a:noFill/>
            <a:ln w="76200">
              <a:solidFill>
                <a:srgbClr val="FFC00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grpSp>
      <p:grpSp>
        <p:nvGrpSpPr>
          <p:cNvPr id="6" name="Grupo 5">
            <a:extLst>
              <a:ext uri="{FF2B5EF4-FFF2-40B4-BE49-F238E27FC236}">
                <a16:creationId xmlns:a16="http://schemas.microsoft.com/office/drawing/2014/main" id="{C4BCDD73-5CA3-4180-ADE2-46B18E8A9D31}"/>
              </a:ext>
            </a:extLst>
          </p:cNvPr>
          <p:cNvGrpSpPr/>
          <p:nvPr/>
        </p:nvGrpSpPr>
        <p:grpSpPr>
          <a:xfrm>
            <a:off x="5931542" y="2910799"/>
            <a:ext cx="3075980" cy="3135545"/>
            <a:chOff x="5494604" y="1651636"/>
            <a:chExt cx="3075980" cy="3135545"/>
          </a:xfrm>
        </p:grpSpPr>
        <p:pic>
          <p:nvPicPr>
            <p:cNvPr id="4" name="Imagen 3">
              <a:extLst>
                <a:ext uri="{FF2B5EF4-FFF2-40B4-BE49-F238E27FC236}">
                  <a16:creationId xmlns:a16="http://schemas.microsoft.com/office/drawing/2014/main" id="{592A9109-D7B8-4958-AF1E-9A7F2BB156EC}"/>
                </a:ext>
              </a:extLst>
            </p:cNvPr>
            <p:cNvPicPr>
              <a:picLocks noChangeAspect="1"/>
            </p:cNvPicPr>
            <p:nvPr/>
          </p:nvPicPr>
          <p:blipFill>
            <a:blip r:embed="rId4"/>
            <a:stretch>
              <a:fillRect/>
            </a:stretch>
          </p:blipFill>
          <p:spPr>
            <a:xfrm>
              <a:off x="5506235" y="1651636"/>
              <a:ext cx="3033690" cy="3120576"/>
            </a:xfrm>
            <a:prstGeom prst="ellipse">
              <a:avLst/>
            </a:prstGeom>
          </p:spPr>
        </p:pic>
        <p:sp>
          <p:nvSpPr>
            <p:cNvPr id="18" name="Elipse 17">
              <a:extLst>
                <a:ext uri="{FF2B5EF4-FFF2-40B4-BE49-F238E27FC236}">
                  <a16:creationId xmlns:a16="http://schemas.microsoft.com/office/drawing/2014/main" id="{E39B7CCF-3A42-4DB7-B006-606DB45BF23D}"/>
                </a:ext>
              </a:extLst>
            </p:cNvPr>
            <p:cNvSpPr/>
            <p:nvPr/>
          </p:nvSpPr>
          <p:spPr>
            <a:xfrm>
              <a:off x="5494604" y="1670406"/>
              <a:ext cx="3075980" cy="3116775"/>
            </a:xfrm>
            <a:prstGeom prst="ellipse">
              <a:avLst/>
            </a:prstGeom>
            <a:noFill/>
            <a:ln w="76200">
              <a:solidFill>
                <a:srgbClr val="FFC00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grpSp>
    </p:spTree>
  </p:cSld>
  <p:clrMapOvr>
    <a:masterClrMapping/>
  </p:clrMapOvr>
  <p:transition spd="slow" advTm="1383"/>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2 CuadroTexto">
            <a:extLst>
              <a:ext uri="{FF2B5EF4-FFF2-40B4-BE49-F238E27FC236}">
                <a16:creationId xmlns:a16="http://schemas.microsoft.com/office/drawing/2014/main" id="{EC22531D-7D2C-49A7-934A-0D9C4DCFD1E7}"/>
              </a:ext>
            </a:extLst>
          </p:cNvPr>
          <p:cNvSpPr txBox="1">
            <a:spLocks noChangeArrowheads="1"/>
          </p:cNvSpPr>
          <p:nvPr/>
        </p:nvSpPr>
        <p:spPr bwMode="auto">
          <a:xfrm>
            <a:off x="250825" y="2781300"/>
            <a:ext cx="8293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dirty="0">
                <a:solidFill>
                  <a:schemeClr val="tx1">
                    <a:lumMod val="75000"/>
                    <a:lumOff val="25000"/>
                  </a:schemeClr>
                </a:solidFill>
              </a:rPr>
              <a:t>In this case the boiler produces a flow of steam, so that its pressure or temperature, the input temperature and the fuel consumption influence the performance</a:t>
            </a:r>
            <a:endParaRPr lang="en-GB" altLang="en-US" dirty="0">
              <a:solidFill>
                <a:schemeClr val="tx1">
                  <a:lumMod val="75000"/>
                  <a:lumOff val="25000"/>
                </a:schemeClr>
              </a:solidFill>
            </a:endParaRPr>
          </a:p>
        </p:txBody>
      </p:sp>
      <p:pic>
        <p:nvPicPr>
          <p:cNvPr id="50182" name="Picture 3">
            <a:extLst>
              <a:ext uri="{FF2B5EF4-FFF2-40B4-BE49-F238E27FC236}">
                <a16:creationId xmlns:a16="http://schemas.microsoft.com/office/drawing/2014/main" id="{FEC861E3-1041-4DBC-BE56-79E04C807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203" t="30724" r="47446" b="62077"/>
          <a:stretch>
            <a:fillRect/>
          </a:stretch>
        </p:blipFill>
        <p:spPr bwMode="auto">
          <a:xfrm>
            <a:off x="576263" y="4184650"/>
            <a:ext cx="306705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3" name="6 CuadroTexto">
            <a:extLst>
              <a:ext uri="{FF2B5EF4-FFF2-40B4-BE49-F238E27FC236}">
                <a16:creationId xmlns:a16="http://schemas.microsoft.com/office/drawing/2014/main" id="{0C5FE155-D97E-4251-AC86-4FF73A459785}"/>
              </a:ext>
            </a:extLst>
          </p:cNvPr>
          <p:cNvSpPr txBox="1">
            <a:spLocks noChangeArrowheads="1"/>
          </p:cNvSpPr>
          <p:nvPr/>
        </p:nvSpPr>
        <p:spPr bwMode="auto">
          <a:xfrm>
            <a:off x="3815916" y="3946525"/>
            <a:ext cx="51485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l-GR" altLang="en-US" sz="1600" dirty="0"/>
              <a:t>η</a:t>
            </a:r>
            <a:r>
              <a:rPr lang="es-ES" altLang="en-US" sz="1600" dirty="0"/>
              <a:t> = performance</a:t>
            </a:r>
          </a:p>
          <a:p>
            <a:pPr algn="just"/>
            <a:r>
              <a:rPr lang="es-ES" altLang="en-US" sz="1600" dirty="0" err="1"/>
              <a:t>Pv</a:t>
            </a:r>
            <a:r>
              <a:rPr lang="es-ES" altLang="en-US" sz="1600" dirty="0"/>
              <a:t> = </a:t>
            </a:r>
            <a:r>
              <a:rPr lang="es-ES" altLang="en-US" sz="1600" dirty="0" err="1"/>
              <a:t>steam</a:t>
            </a:r>
            <a:r>
              <a:rPr lang="es-ES" altLang="en-US" sz="1600" dirty="0"/>
              <a:t> </a:t>
            </a:r>
            <a:r>
              <a:rPr lang="es-ES" altLang="en-US" sz="1600" dirty="0" err="1"/>
              <a:t>production</a:t>
            </a:r>
            <a:r>
              <a:rPr lang="es-ES" altLang="en-US" sz="1600" dirty="0"/>
              <a:t> (kg/h)</a:t>
            </a:r>
          </a:p>
          <a:p>
            <a:pPr algn="just"/>
            <a:r>
              <a:rPr lang="es-ES" altLang="en-US" sz="1600" dirty="0" err="1"/>
              <a:t>Hv</a:t>
            </a:r>
            <a:r>
              <a:rPr lang="es-ES" altLang="en-US" sz="1600" dirty="0"/>
              <a:t> = </a:t>
            </a:r>
            <a:r>
              <a:rPr lang="es-ES" altLang="en-US" sz="1600" dirty="0" err="1"/>
              <a:t>steam</a:t>
            </a:r>
            <a:r>
              <a:rPr lang="es-ES" altLang="en-US" sz="1600" dirty="0"/>
              <a:t> </a:t>
            </a:r>
            <a:r>
              <a:rPr lang="es-ES" altLang="en-US" sz="1600" dirty="0" err="1"/>
              <a:t>enthalpy</a:t>
            </a:r>
            <a:r>
              <a:rPr lang="es-ES" altLang="en-US" sz="1600" dirty="0"/>
              <a:t> (kJ/kg)</a:t>
            </a:r>
          </a:p>
          <a:p>
            <a:pPr algn="just"/>
            <a:r>
              <a:rPr lang="es-ES" altLang="en-US" sz="1600" dirty="0" err="1"/>
              <a:t>Hfe</a:t>
            </a:r>
            <a:r>
              <a:rPr lang="es-ES" altLang="en-US" sz="1600" dirty="0"/>
              <a:t> = input </a:t>
            </a:r>
            <a:r>
              <a:rPr lang="es-ES" altLang="en-US" sz="1600" dirty="0" err="1"/>
              <a:t>enthalpy</a:t>
            </a:r>
            <a:r>
              <a:rPr lang="es-ES" altLang="en-US" sz="1600" dirty="0"/>
              <a:t> </a:t>
            </a:r>
            <a:r>
              <a:rPr lang="es-ES" altLang="en-US" sz="1600" dirty="0" err="1"/>
              <a:t>to</a:t>
            </a:r>
            <a:r>
              <a:rPr lang="es-ES" altLang="en-US" sz="1600" dirty="0"/>
              <a:t> </a:t>
            </a:r>
            <a:r>
              <a:rPr lang="es-ES" altLang="en-US" sz="1600" dirty="0" err="1"/>
              <a:t>the</a:t>
            </a:r>
            <a:r>
              <a:rPr lang="es-ES" altLang="en-US" sz="1600" dirty="0"/>
              <a:t> fluid (kJ/kg)</a:t>
            </a:r>
          </a:p>
          <a:p>
            <a:pPr algn="just"/>
            <a:r>
              <a:rPr lang="es-ES" altLang="en-US" sz="1600" dirty="0"/>
              <a:t>b = fuel </a:t>
            </a:r>
            <a:r>
              <a:rPr lang="es-ES" altLang="en-US" sz="1600" dirty="0" err="1"/>
              <a:t>flow</a:t>
            </a:r>
            <a:r>
              <a:rPr lang="es-ES" altLang="en-US" sz="1600" dirty="0"/>
              <a:t> input (kg/h </a:t>
            </a:r>
            <a:r>
              <a:rPr lang="es-ES" altLang="en-US" sz="1600" dirty="0" err="1"/>
              <a:t>or</a:t>
            </a:r>
            <a:r>
              <a:rPr lang="es-ES" altLang="en-US" sz="1600" dirty="0"/>
              <a:t> Nm</a:t>
            </a:r>
            <a:r>
              <a:rPr lang="es-ES" altLang="en-US" sz="1600" baseline="30000" dirty="0"/>
              <a:t>3</a:t>
            </a:r>
            <a:r>
              <a:rPr lang="es-ES" altLang="en-US" sz="1600" dirty="0"/>
              <a:t>/h)</a:t>
            </a:r>
          </a:p>
          <a:p>
            <a:pPr algn="just"/>
            <a:r>
              <a:rPr lang="es-ES" altLang="en-US" sz="1600" dirty="0"/>
              <a:t>PCI = </a:t>
            </a:r>
            <a:r>
              <a:rPr lang="es-ES" altLang="en-US" sz="1600" dirty="0" err="1"/>
              <a:t>lower</a:t>
            </a:r>
            <a:r>
              <a:rPr lang="es-ES" altLang="en-US" sz="1600" dirty="0"/>
              <a:t> </a:t>
            </a:r>
            <a:r>
              <a:rPr lang="es-ES" altLang="en-US" sz="1600" dirty="0" err="1"/>
              <a:t>calorific</a:t>
            </a:r>
            <a:r>
              <a:rPr lang="es-ES" altLang="en-US" sz="1600" dirty="0"/>
              <a:t> </a:t>
            </a:r>
            <a:r>
              <a:rPr lang="es-ES" altLang="en-US" sz="1600" dirty="0" err="1"/>
              <a:t>value</a:t>
            </a:r>
            <a:r>
              <a:rPr lang="es-ES" altLang="en-US" sz="1600" dirty="0"/>
              <a:t> </a:t>
            </a:r>
            <a:r>
              <a:rPr lang="es-ES" altLang="en-US" sz="1600" dirty="0" err="1"/>
              <a:t>of</a:t>
            </a:r>
            <a:r>
              <a:rPr lang="es-ES" altLang="en-US" sz="1600" dirty="0"/>
              <a:t> fuel (kJ/Nm</a:t>
            </a:r>
            <a:r>
              <a:rPr lang="es-ES" altLang="en-US" sz="1600" baseline="30000" dirty="0"/>
              <a:t>3</a:t>
            </a:r>
            <a:r>
              <a:rPr lang="es-ES" altLang="en-US" sz="1600" dirty="0"/>
              <a:t>) </a:t>
            </a:r>
          </a:p>
        </p:txBody>
      </p:sp>
      <p:sp>
        <p:nvSpPr>
          <p:cNvPr id="10" name="3 CuadroTexto">
            <a:extLst>
              <a:ext uri="{FF2B5EF4-FFF2-40B4-BE49-F238E27FC236}">
                <a16:creationId xmlns:a16="http://schemas.microsoft.com/office/drawing/2014/main" id="{7F033BBB-1DF4-4989-AA02-64771A1CAF51}"/>
              </a:ext>
            </a:extLst>
          </p:cNvPr>
          <p:cNvSpPr txBox="1">
            <a:spLocks noChangeArrowheads="1"/>
          </p:cNvSpPr>
          <p:nvPr/>
        </p:nvSpPr>
        <p:spPr bwMode="auto">
          <a:xfrm>
            <a:off x="250824" y="1052513"/>
            <a:ext cx="852303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b="1" dirty="0">
                <a:solidFill>
                  <a:schemeClr val="tx1">
                    <a:lumMod val="75000"/>
                    <a:lumOff val="25000"/>
                  </a:schemeClr>
                </a:solidFill>
              </a:rPr>
              <a:t>Performance evaluation of a boiler</a:t>
            </a:r>
          </a:p>
          <a:p>
            <a:pPr algn="just" eaLnBrk="1" hangingPunct="1"/>
            <a:endParaRPr lang="en-GB" altLang="en-US" b="1" dirty="0"/>
          </a:p>
          <a:p>
            <a:pPr algn="just"/>
            <a:endParaRPr lang="en-GB" altLang="en-US" b="1" dirty="0"/>
          </a:p>
          <a:p>
            <a:pPr algn="just"/>
            <a:r>
              <a:rPr lang="en-GB" altLang="en-US" b="1" dirty="0"/>
              <a:t>Case 2: steam boiler</a:t>
            </a:r>
          </a:p>
          <a:p>
            <a:pPr algn="just"/>
            <a:endParaRPr lang="en-GB" altLang="en-US" b="1" dirty="0"/>
          </a:p>
        </p:txBody>
      </p:sp>
      <p:grpSp>
        <p:nvGrpSpPr>
          <p:cNvPr id="7" name="Grupo 6">
            <a:extLst>
              <a:ext uri="{FF2B5EF4-FFF2-40B4-BE49-F238E27FC236}">
                <a16:creationId xmlns:a16="http://schemas.microsoft.com/office/drawing/2014/main" id="{0A0620BA-A2D5-4B6E-A7C3-9447485FC667}"/>
              </a:ext>
            </a:extLst>
          </p:cNvPr>
          <p:cNvGrpSpPr/>
          <p:nvPr/>
        </p:nvGrpSpPr>
        <p:grpSpPr>
          <a:xfrm>
            <a:off x="17051" y="5322"/>
            <a:ext cx="8756813" cy="759382"/>
            <a:chOff x="17051" y="5322"/>
            <a:chExt cx="8756813" cy="759382"/>
          </a:xfrm>
        </p:grpSpPr>
        <p:sp>
          <p:nvSpPr>
            <p:cNvPr id="9" name="Titel 1">
              <a:extLst>
                <a:ext uri="{FF2B5EF4-FFF2-40B4-BE49-F238E27FC236}">
                  <a16:creationId xmlns:a16="http://schemas.microsoft.com/office/drawing/2014/main" id="{610282B8-B09E-4E07-BCC6-B8A39797343B}"/>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1" name="Round Diagonal Corner Rectangle 9">
              <a:extLst>
                <a:ext uri="{FF2B5EF4-FFF2-40B4-BE49-F238E27FC236}">
                  <a16:creationId xmlns:a16="http://schemas.microsoft.com/office/drawing/2014/main" id="{6621D202-EB22-464E-B4B9-ECF6C286DE3B}"/>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142BC0A2-7034-4E68-A81E-89FCE2CF5833}"/>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3" name="Rectángulo 12">
              <a:extLst>
                <a:ext uri="{FF2B5EF4-FFF2-40B4-BE49-F238E27FC236}">
                  <a16:creationId xmlns:a16="http://schemas.microsoft.com/office/drawing/2014/main" id="{273B7106-3EB9-4061-A2D1-CEDD7C9E9CD7}"/>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4" name="56 Rectángulo redondeado">
            <a:extLst>
              <a:ext uri="{FF2B5EF4-FFF2-40B4-BE49-F238E27FC236}">
                <a16:creationId xmlns:a16="http://schemas.microsoft.com/office/drawing/2014/main" id="{93E8B79E-8AC9-4F51-847D-E997DBCFE9C3}"/>
              </a:ext>
            </a:extLst>
          </p:cNvPr>
          <p:cNvSpPr>
            <a:spLocks noChangeArrowheads="1"/>
          </p:cNvSpPr>
          <p:nvPr/>
        </p:nvSpPr>
        <p:spPr bwMode="auto">
          <a:xfrm>
            <a:off x="863588" y="4044193"/>
            <a:ext cx="2680793" cy="1152128"/>
          </a:xfrm>
          <a:prstGeom prst="roundRect">
            <a:avLst>
              <a:gd name="adj" fmla="val 16667"/>
            </a:avLst>
          </a:prstGeom>
          <a:noFill/>
          <a:ln w="38100">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15" name="4 CuadroTexto">
            <a:extLst>
              <a:ext uri="{FF2B5EF4-FFF2-40B4-BE49-F238E27FC236}">
                <a16:creationId xmlns:a16="http://schemas.microsoft.com/office/drawing/2014/main" id="{7A805E2F-2E24-4C23-8FD4-84571C03348A}"/>
              </a:ext>
            </a:extLst>
          </p:cNvPr>
          <p:cNvSpPr txBox="1">
            <a:spLocks noRot="1" noChangeAspect="1" noMove="1" noResize="1" noEditPoints="1" noAdjustHandles="1" noChangeArrowheads="1" noChangeShapeType="1" noTextEdit="1"/>
          </p:cNvSpPr>
          <p:nvPr/>
        </p:nvSpPr>
        <p:spPr>
          <a:xfrm>
            <a:off x="3275832" y="1592762"/>
            <a:ext cx="5724742" cy="574773"/>
          </a:xfrm>
          <a:prstGeom prst="rect">
            <a:avLst/>
          </a:prstGeom>
          <a:blipFill rotWithShape="1">
            <a:blip r:embed="rId4"/>
            <a:stretch>
              <a:fillRect/>
            </a:stretch>
          </a:blipFill>
          <a:ln>
            <a:solidFill>
              <a:schemeClr val="tx1"/>
            </a:solidFill>
          </a:ln>
        </p:spPr>
        <p:txBody>
          <a:bodyPr/>
          <a:lstStyle/>
          <a:p>
            <a:pPr algn="ctr" eaLnBrk="1" hangingPunct="1">
              <a:defRPr/>
            </a:pPr>
            <a:r>
              <a:rPr lang="es-ES">
                <a:noFill/>
                <a:latin typeface="Arial" charset="0"/>
                <a:cs typeface="+mn-cs"/>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2 CuadroTexto">
            <a:extLst>
              <a:ext uri="{FF2B5EF4-FFF2-40B4-BE49-F238E27FC236}">
                <a16:creationId xmlns:a16="http://schemas.microsoft.com/office/drawing/2014/main" id="{CE1DC879-BC4C-4207-8BBF-FB3DC9630294}"/>
              </a:ext>
            </a:extLst>
          </p:cNvPr>
          <p:cNvSpPr txBox="1">
            <a:spLocks noChangeArrowheads="1"/>
          </p:cNvSpPr>
          <p:nvPr/>
        </p:nvSpPr>
        <p:spPr bwMode="auto">
          <a:xfrm>
            <a:off x="293408" y="1032996"/>
            <a:ext cx="829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b="1" dirty="0">
                <a:solidFill>
                  <a:schemeClr val="tx1">
                    <a:lumMod val="75000"/>
                    <a:lumOff val="25000"/>
                  </a:schemeClr>
                </a:solidFill>
              </a:rPr>
              <a:t>The thermodynamic properties of water depends on the state.</a:t>
            </a:r>
          </a:p>
          <a:p>
            <a:pPr algn="just"/>
            <a:r>
              <a:rPr lang="en-US" altLang="en-US" b="1" dirty="0">
                <a:solidFill>
                  <a:schemeClr val="tx1">
                    <a:lumMod val="75000"/>
                    <a:lumOff val="25000"/>
                  </a:schemeClr>
                </a:solidFill>
              </a:rPr>
              <a:t>This state can be defined from temperature and pressure.</a:t>
            </a:r>
          </a:p>
        </p:txBody>
      </p:sp>
      <p:pic>
        <p:nvPicPr>
          <p:cNvPr id="52228" name="Picture 3">
            <a:extLst>
              <a:ext uri="{FF2B5EF4-FFF2-40B4-BE49-F238E27FC236}">
                <a16:creationId xmlns:a16="http://schemas.microsoft.com/office/drawing/2014/main" id="{6AB9A9DE-38ED-4DEF-9633-D3443245A0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76" t="22887" r="26665" b="10203"/>
          <a:stretch/>
        </p:blipFill>
        <p:spPr bwMode="auto">
          <a:xfrm>
            <a:off x="3816350" y="2009313"/>
            <a:ext cx="4787900" cy="385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9" name="4 CuadroTexto">
            <a:extLst>
              <a:ext uri="{FF2B5EF4-FFF2-40B4-BE49-F238E27FC236}">
                <a16:creationId xmlns:a16="http://schemas.microsoft.com/office/drawing/2014/main" id="{876E3450-E639-4368-9FE5-C063365E0AD4}"/>
              </a:ext>
            </a:extLst>
          </p:cNvPr>
          <p:cNvSpPr txBox="1">
            <a:spLocks noChangeArrowheads="1"/>
          </p:cNvSpPr>
          <p:nvPr/>
        </p:nvSpPr>
        <p:spPr bwMode="auto">
          <a:xfrm>
            <a:off x="358774" y="2136775"/>
            <a:ext cx="34575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600" dirty="0">
                <a:solidFill>
                  <a:schemeClr val="tx1">
                    <a:lumMod val="75000"/>
                    <a:lumOff val="25000"/>
                  </a:schemeClr>
                </a:solidFill>
              </a:rPr>
              <a:t>The enthalpy depends on the thermodynamic state and therefore influences the production of heat.</a:t>
            </a:r>
          </a:p>
        </p:txBody>
      </p:sp>
      <p:sp>
        <p:nvSpPr>
          <p:cNvPr id="52230" name="5 Rectángulo">
            <a:extLst>
              <a:ext uri="{FF2B5EF4-FFF2-40B4-BE49-F238E27FC236}">
                <a16:creationId xmlns:a16="http://schemas.microsoft.com/office/drawing/2014/main" id="{51FBDEF6-CDDC-4BB0-91B7-85CBFD20FE0B}"/>
              </a:ext>
            </a:extLst>
          </p:cNvPr>
          <p:cNvSpPr>
            <a:spLocks noChangeArrowheads="1"/>
          </p:cNvSpPr>
          <p:nvPr/>
        </p:nvSpPr>
        <p:spPr bwMode="auto">
          <a:xfrm>
            <a:off x="6480212" y="2043114"/>
            <a:ext cx="1223926" cy="3838574"/>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cxnSp>
        <p:nvCxnSpPr>
          <p:cNvPr id="52231" name="8 Conector recto de flecha">
            <a:extLst>
              <a:ext uri="{FF2B5EF4-FFF2-40B4-BE49-F238E27FC236}">
                <a16:creationId xmlns:a16="http://schemas.microsoft.com/office/drawing/2014/main" id="{30267AAA-5483-4C16-9CFE-BE1B77BA04FB}"/>
              </a:ext>
            </a:extLst>
          </p:cNvPr>
          <p:cNvCxnSpPr>
            <a:cxnSpLocks noChangeShapeType="1"/>
          </p:cNvCxnSpPr>
          <p:nvPr/>
        </p:nvCxnSpPr>
        <p:spPr bwMode="auto">
          <a:xfrm>
            <a:off x="3328988" y="4806950"/>
            <a:ext cx="541337" cy="0"/>
          </a:xfrm>
          <a:prstGeom prst="straightConnector1">
            <a:avLst/>
          </a:prstGeom>
          <a:ln>
            <a:headEnd/>
            <a:tailEnd type="arrow" w="med" len="med"/>
          </a:ln>
          <a:extLst>
            <a:ext uri="{909E8E84-426E-40DD-AFC4-6F175D3DCCD1}">
              <a14:hiddenFill xmlns:a14="http://schemas.microsoft.com/office/drawing/2010/main">
                <a:noFill/>
              </a14:hiddenFill>
            </a:ext>
          </a:extLst>
        </p:spPr>
        <p:style>
          <a:lnRef idx="2">
            <a:schemeClr val="accent1"/>
          </a:lnRef>
          <a:fillRef idx="0">
            <a:schemeClr val="accent1"/>
          </a:fillRef>
          <a:effectRef idx="1">
            <a:schemeClr val="accent1"/>
          </a:effectRef>
          <a:fontRef idx="minor">
            <a:schemeClr val="tx1"/>
          </a:fontRef>
        </p:style>
      </p:cxnSp>
      <p:cxnSp>
        <p:nvCxnSpPr>
          <p:cNvPr id="52232" name="9 Conector recto de flecha">
            <a:extLst>
              <a:ext uri="{FF2B5EF4-FFF2-40B4-BE49-F238E27FC236}">
                <a16:creationId xmlns:a16="http://schemas.microsoft.com/office/drawing/2014/main" id="{4C58E401-5C00-4E55-9BC4-BF77B137B0AF}"/>
              </a:ext>
            </a:extLst>
          </p:cNvPr>
          <p:cNvCxnSpPr>
            <a:cxnSpLocks noChangeShapeType="1"/>
          </p:cNvCxnSpPr>
          <p:nvPr/>
        </p:nvCxnSpPr>
        <p:spPr bwMode="auto">
          <a:xfrm>
            <a:off x="3338513" y="3825875"/>
            <a:ext cx="541337" cy="0"/>
          </a:xfrm>
          <a:prstGeom prst="straightConnector1">
            <a:avLst/>
          </a:prstGeom>
          <a:ln>
            <a:headEnd/>
            <a:tailEnd type="arrow" w="med" len="med"/>
          </a:ln>
          <a:extLst>
            <a:ext uri="{909E8E84-426E-40DD-AFC4-6F175D3DCCD1}">
              <a14:hiddenFill xmlns:a14="http://schemas.microsoft.com/office/drawing/2010/main">
                <a:noFill/>
              </a14:hiddenFill>
            </a:ext>
          </a:extLst>
        </p:spPr>
        <p:style>
          <a:lnRef idx="2">
            <a:schemeClr val="accent1"/>
          </a:lnRef>
          <a:fillRef idx="0">
            <a:schemeClr val="accent1"/>
          </a:fillRef>
          <a:effectRef idx="1">
            <a:schemeClr val="accent1"/>
          </a:effectRef>
          <a:fontRef idx="minor">
            <a:schemeClr val="tx1"/>
          </a:fontRef>
        </p:style>
      </p:cxnSp>
      <p:sp>
        <p:nvSpPr>
          <p:cNvPr id="52233" name="10 CuadroTexto">
            <a:extLst>
              <a:ext uri="{FF2B5EF4-FFF2-40B4-BE49-F238E27FC236}">
                <a16:creationId xmlns:a16="http://schemas.microsoft.com/office/drawing/2014/main" id="{3C364A02-701C-4455-A7E7-FFE7CDD4CE58}"/>
              </a:ext>
            </a:extLst>
          </p:cNvPr>
          <p:cNvSpPr txBox="1">
            <a:spLocks noChangeArrowheads="1"/>
          </p:cNvSpPr>
          <p:nvPr/>
        </p:nvSpPr>
        <p:spPr bwMode="auto">
          <a:xfrm>
            <a:off x="358774" y="3536950"/>
            <a:ext cx="29702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600" dirty="0">
                <a:solidFill>
                  <a:schemeClr val="tx1">
                    <a:lumMod val="75000"/>
                    <a:lumOff val="25000"/>
                  </a:schemeClr>
                </a:solidFill>
              </a:rPr>
              <a:t>Water steam at 1 bar and 99,63 ºC </a:t>
            </a:r>
            <a:r>
              <a:rPr lang="en-GB" altLang="en-US" sz="1600" dirty="0">
                <a:solidFill>
                  <a:schemeClr val="tx1">
                    <a:lumMod val="75000"/>
                    <a:lumOff val="25000"/>
                  </a:schemeClr>
                </a:solidFill>
                <a:sym typeface="Wingdings" panose="05000000000000000000" pitchFamily="2" charset="2"/>
              </a:rPr>
              <a:t></a:t>
            </a:r>
            <a:r>
              <a:rPr lang="en-US" altLang="en-US" sz="1600" dirty="0">
                <a:solidFill>
                  <a:schemeClr val="tx1">
                    <a:lumMod val="75000"/>
                    <a:lumOff val="25000"/>
                  </a:schemeClr>
                </a:solidFill>
              </a:rPr>
              <a:t> steam enthalpy = 2675 kJ/kg</a:t>
            </a:r>
          </a:p>
          <a:p>
            <a:pPr algn="just"/>
            <a:endParaRPr lang="en-GB" altLang="en-US" sz="1600" dirty="0">
              <a:solidFill>
                <a:schemeClr val="tx1">
                  <a:lumMod val="75000"/>
                  <a:lumOff val="25000"/>
                </a:schemeClr>
              </a:solidFill>
              <a:sym typeface="Wingdings" panose="05000000000000000000" pitchFamily="2" charset="2"/>
            </a:endParaRPr>
          </a:p>
          <a:p>
            <a:pPr algn="just"/>
            <a:r>
              <a:rPr lang="en-US" altLang="en-US" sz="1600" dirty="0">
                <a:solidFill>
                  <a:schemeClr val="tx1">
                    <a:lumMod val="75000"/>
                    <a:lumOff val="25000"/>
                  </a:schemeClr>
                </a:solidFill>
                <a:sym typeface="Wingdings" panose="05000000000000000000" pitchFamily="2" charset="2"/>
              </a:rPr>
              <a:t>Water steam at 7 bar and 165 ºC  steam enthalpy = 2763,5 kJ/kg</a:t>
            </a:r>
          </a:p>
        </p:txBody>
      </p:sp>
      <p:grpSp>
        <p:nvGrpSpPr>
          <p:cNvPr id="12" name="Grupo 11">
            <a:extLst>
              <a:ext uri="{FF2B5EF4-FFF2-40B4-BE49-F238E27FC236}">
                <a16:creationId xmlns:a16="http://schemas.microsoft.com/office/drawing/2014/main" id="{13048A0C-686E-4614-ACEE-F3DDD0CAC1A1}"/>
              </a:ext>
            </a:extLst>
          </p:cNvPr>
          <p:cNvGrpSpPr/>
          <p:nvPr/>
        </p:nvGrpSpPr>
        <p:grpSpPr>
          <a:xfrm>
            <a:off x="17051" y="5322"/>
            <a:ext cx="8756813" cy="759382"/>
            <a:chOff x="17051" y="5322"/>
            <a:chExt cx="8756813" cy="759382"/>
          </a:xfrm>
        </p:grpSpPr>
        <p:sp>
          <p:nvSpPr>
            <p:cNvPr id="13" name="Titel 1">
              <a:extLst>
                <a:ext uri="{FF2B5EF4-FFF2-40B4-BE49-F238E27FC236}">
                  <a16:creationId xmlns:a16="http://schemas.microsoft.com/office/drawing/2014/main" id="{D536AB9A-9B54-4FA7-B073-4CDB0C9F5478}"/>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Energy Efficiency in Boilers</a:t>
              </a:r>
            </a:p>
          </p:txBody>
        </p:sp>
        <p:sp>
          <p:nvSpPr>
            <p:cNvPr id="14" name="Round Diagonal Corner Rectangle 9">
              <a:extLst>
                <a:ext uri="{FF2B5EF4-FFF2-40B4-BE49-F238E27FC236}">
                  <a16:creationId xmlns:a16="http://schemas.microsoft.com/office/drawing/2014/main" id="{249E4899-887C-4430-9FFF-D73B386A673F}"/>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5" name="TextBox 3">
              <a:extLst>
                <a:ext uri="{FF2B5EF4-FFF2-40B4-BE49-F238E27FC236}">
                  <a16:creationId xmlns:a16="http://schemas.microsoft.com/office/drawing/2014/main" id="{C0EB4960-1144-46F8-B40E-DD45D8FA2FAA}"/>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6" name="Rectángulo 15">
              <a:extLst>
                <a:ext uri="{FF2B5EF4-FFF2-40B4-BE49-F238E27FC236}">
                  <a16:creationId xmlns:a16="http://schemas.microsoft.com/office/drawing/2014/main" id="{EE5DE232-C8B8-4FDB-8175-B8BA8B0788C8}"/>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12" descr="http://www.e-inst.com/es/industrial-gas-analyzers/images-E1100.jpg">
            <a:extLst>
              <a:ext uri="{FF2B5EF4-FFF2-40B4-BE49-F238E27FC236}">
                <a16:creationId xmlns:a16="http://schemas.microsoft.com/office/drawing/2014/main" id="{4329AD8F-C985-4498-A47F-3B2B1D6F1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71" r="4166" b="2628"/>
          <a:stretch>
            <a:fillRect/>
          </a:stretch>
        </p:blipFill>
        <p:spPr bwMode="auto">
          <a:xfrm>
            <a:off x="134938" y="3119438"/>
            <a:ext cx="325437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14" descr="http://enerlid.es/w/wp-content/uploads/2010/07/mantenimiento-calderas-domestias-2-ANALISIS.png">
            <a:extLst>
              <a:ext uri="{FF2B5EF4-FFF2-40B4-BE49-F238E27FC236}">
                <a16:creationId xmlns:a16="http://schemas.microsoft.com/office/drawing/2014/main" id="{89082C55-0E8C-4F13-A956-EAC58D56D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088" t="14366" r="3371" b="6522"/>
          <a:stretch>
            <a:fillRect/>
          </a:stretch>
        </p:blipFill>
        <p:spPr bwMode="auto">
          <a:xfrm>
            <a:off x="3344863" y="3119438"/>
            <a:ext cx="1960562"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9 CuadroTexto">
            <a:extLst>
              <a:ext uri="{FF2B5EF4-FFF2-40B4-BE49-F238E27FC236}">
                <a16:creationId xmlns:a16="http://schemas.microsoft.com/office/drawing/2014/main" id="{34B3AD32-9F03-467C-A622-6166BB27D9B4}"/>
              </a:ext>
            </a:extLst>
          </p:cNvPr>
          <p:cNvSpPr txBox="1">
            <a:spLocks noChangeArrowheads="1"/>
          </p:cNvSpPr>
          <p:nvPr/>
        </p:nvSpPr>
        <p:spPr bwMode="auto">
          <a:xfrm>
            <a:off x="1410506" y="2253603"/>
            <a:ext cx="63229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US" altLang="en-US" b="1" dirty="0">
                <a:solidFill>
                  <a:schemeClr val="tx1">
                    <a:lumMod val="75000"/>
                    <a:lumOff val="25000"/>
                  </a:schemeClr>
                </a:solidFill>
              </a:rPr>
              <a:t>The gas analyzer measures the energy efficiency and the quality of the exhaust</a:t>
            </a:r>
          </a:p>
        </p:txBody>
      </p:sp>
      <p:sp>
        <p:nvSpPr>
          <p:cNvPr id="54280" name="10 CuadroTexto">
            <a:extLst>
              <a:ext uri="{FF2B5EF4-FFF2-40B4-BE49-F238E27FC236}">
                <a16:creationId xmlns:a16="http://schemas.microsoft.com/office/drawing/2014/main" id="{E9A62AAE-805E-49D5-83E8-B3B586527EE5}"/>
              </a:ext>
            </a:extLst>
          </p:cNvPr>
          <p:cNvSpPr txBox="1">
            <a:spLocks noChangeArrowheads="1"/>
          </p:cNvSpPr>
          <p:nvPr/>
        </p:nvSpPr>
        <p:spPr bwMode="auto">
          <a:xfrm>
            <a:off x="5517182" y="3819098"/>
            <a:ext cx="349188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342900" indent="-342900" algn="l">
              <a:buFont typeface="Wingdings" panose="05000000000000000000" pitchFamily="2" charset="2"/>
              <a:buChar char="§"/>
            </a:pPr>
            <a:r>
              <a:rPr lang="en-US" altLang="en-US" dirty="0">
                <a:solidFill>
                  <a:schemeClr val="tx1">
                    <a:lumMod val="75000"/>
                    <a:lumOff val="25000"/>
                  </a:schemeClr>
                </a:solidFill>
              </a:rPr>
              <a:t>heat loss in the exhaust gas</a:t>
            </a:r>
          </a:p>
          <a:p>
            <a:pPr marL="342900" indent="-342900" algn="l">
              <a:buFont typeface="Wingdings" panose="05000000000000000000" pitchFamily="2" charset="2"/>
              <a:buChar char="§"/>
            </a:pPr>
            <a:endParaRPr lang="en-US" altLang="en-US" dirty="0">
              <a:solidFill>
                <a:schemeClr val="tx1">
                  <a:lumMod val="75000"/>
                  <a:lumOff val="25000"/>
                </a:schemeClr>
              </a:solidFill>
            </a:endParaRPr>
          </a:p>
          <a:p>
            <a:pPr marL="342900" indent="-342900" algn="l">
              <a:buFont typeface="Wingdings" panose="05000000000000000000" pitchFamily="2" charset="2"/>
              <a:buChar char="§"/>
            </a:pPr>
            <a:r>
              <a:rPr lang="en-US" altLang="en-US" dirty="0">
                <a:solidFill>
                  <a:schemeClr val="tx1">
                    <a:lumMod val="75000"/>
                    <a:lumOff val="25000"/>
                  </a:schemeClr>
                </a:solidFill>
              </a:rPr>
              <a:t>losses for fuel that has not been burned</a:t>
            </a:r>
          </a:p>
        </p:txBody>
      </p:sp>
      <mc:AlternateContent xmlns:mc="http://schemas.openxmlformats.org/markup-compatibility/2006">
        <mc:Choice xmlns:a14="http://schemas.microsoft.com/office/drawing/2010/main" Requires="a14">
          <p:sp>
            <p:nvSpPr>
              <p:cNvPr id="10" name="3 CuadroTexto">
                <a:extLst>
                  <a:ext uri="{FF2B5EF4-FFF2-40B4-BE49-F238E27FC236}">
                    <a16:creationId xmlns:a16="http://schemas.microsoft.com/office/drawing/2014/main" id="{93815C6A-2DB9-4324-9492-90106C5F8F61}"/>
                  </a:ext>
                </a:extLst>
              </p:cNvPr>
              <p:cNvSpPr txBox="1">
                <a:spLocks noChangeArrowheads="1"/>
              </p:cNvSpPr>
              <p:nvPr/>
            </p:nvSpPr>
            <p:spPr bwMode="auto">
              <a:xfrm>
                <a:off x="250825" y="1052513"/>
                <a:ext cx="8293100" cy="98488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b="1" dirty="0">
                    <a:solidFill>
                      <a:schemeClr val="tx1">
                        <a:lumMod val="75000"/>
                        <a:lumOff val="25000"/>
                      </a:schemeClr>
                    </a:solidFill>
                  </a:rPr>
                  <a:t>Determine the performance of a boiler</a:t>
                </a:r>
              </a:p>
              <a:p>
                <a:pPr algn="just" eaLnBrk="1" hangingPunct="1"/>
                <a:endParaRPr lang="es-ES" altLang="en-US" b="1" i="1" dirty="0">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s-ES" altLang="en-US" sz="1800" b="1" i="1">
                          <a:latin typeface="Cambria Math" panose="02040503050406030204" pitchFamily="18" charset="0"/>
                        </a:rPr>
                        <m:t>𝑷𝒆𝒓𝒇𝒐𝒓𝒎𝒂𝒏𝒄𝒆</m:t>
                      </m:r>
                      <m:r>
                        <a:rPr lang="es-ES" altLang="en-US" sz="1800" b="1" i="1">
                          <a:latin typeface="Cambria Math" panose="02040503050406030204" pitchFamily="18" charset="0"/>
                        </a:rPr>
                        <m:t> (%) = </m:t>
                      </m:r>
                      <m:r>
                        <a:rPr lang="es-ES" altLang="en-US" sz="1800" b="1" i="1">
                          <a:latin typeface="Cambria Math" panose="02040503050406030204" pitchFamily="18" charset="0"/>
                        </a:rPr>
                        <m:t>𝟏𝟎𝟎</m:t>
                      </m:r>
                      <m:r>
                        <a:rPr lang="es-ES" altLang="en-US" sz="1800" b="1" i="1">
                          <a:latin typeface="Cambria Math" panose="02040503050406030204" pitchFamily="18" charset="0"/>
                        </a:rPr>
                        <m:t> - </m:t>
                      </m:r>
                      <m:r>
                        <a:rPr lang="es-ES" altLang="en-US" sz="1800" b="1" i="1">
                          <a:latin typeface="Cambria Math" panose="02040503050406030204" pitchFamily="18" charset="0"/>
                        </a:rPr>
                        <m:t>𝒍𝒐𝒔𝒔𝒆𝒔</m:t>
                      </m:r>
                    </m:oMath>
                  </m:oMathPara>
                </a14:m>
              </a:p>
            </p:txBody>
          </p:sp>
        </mc:Choice>
        <mc:Fallback>
          <p:sp>
            <p:nvSpPr>
              <p:cNvPr id="10" name="3 CuadroTexto">
                <a:extLst>
                  <a:ext uri="{FF2B5EF4-FFF2-40B4-BE49-F238E27FC236}">
                    <a16:creationId xmlns:a16="http://schemas.microsoft.com/office/drawing/2014/main" id="{93815C6A-2DB9-4324-9492-90106C5F8F61}"/>
                  </a:ext>
                </a:extLst>
              </p:cNvPr>
              <p:cNvSpPr txBox="1">
                <a:spLocks noRot="1" noChangeAspect="1" noMove="1" noResize="1" noEditPoints="1" noAdjustHandles="1" noChangeArrowheads="1" noChangeShapeType="1" noTextEdit="1"/>
              </p:cNvSpPr>
              <p:nvPr/>
            </p:nvSpPr>
            <p:spPr bwMode="auto">
              <a:xfrm>
                <a:off x="250825" y="1052513"/>
                <a:ext cx="8293100" cy="984885"/>
              </a:xfrm>
              <a:prstGeom prst="rect">
                <a:avLst/>
              </a:prstGeom>
              <a:blipFill>
                <a:blip r:embed="rId5"/>
                <a:stretch>
                  <a:fillRect l="-735" t="-3106" b="-86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8" name="Grupo 7">
            <a:extLst>
              <a:ext uri="{FF2B5EF4-FFF2-40B4-BE49-F238E27FC236}">
                <a16:creationId xmlns:a16="http://schemas.microsoft.com/office/drawing/2014/main" id="{31448565-06FC-4026-A60C-EF91C575F83B}"/>
              </a:ext>
            </a:extLst>
          </p:cNvPr>
          <p:cNvGrpSpPr/>
          <p:nvPr/>
        </p:nvGrpSpPr>
        <p:grpSpPr>
          <a:xfrm>
            <a:off x="17051" y="5322"/>
            <a:ext cx="8756813" cy="759382"/>
            <a:chOff x="17051" y="5322"/>
            <a:chExt cx="8756813" cy="759382"/>
          </a:xfrm>
        </p:grpSpPr>
        <p:sp>
          <p:nvSpPr>
            <p:cNvPr id="11" name="Titel 1">
              <a:extLst>
                <a:ext uri="{FF2B5EF4-FFF2-40B4-BE49-F238E27FC236}">
                  <a16:creationId xmlns:a16="http://schemas.microsoft.com/office/drawing/2014/main" id="{97A770FC-BED0-424F-9052-C580132FD8A5}"/>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12" name="Round Diagonal Corner Rectangle 9">
              <a:extLst>
                <a:ext uri="{FF2B5EF4-FFF2-40B4-BE49-F238E27FC236}">
                  <a16:creationId xmlns:a16="http://schemas.microsoft.com/office/drawing/2014/main" id="{9DA40C20-7322-465F-8A74-8D65E3D39BA6}"/>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TextBox 3">
              <a:extLst>
                <a:ext uri="{FF2B5EF4-FFF2-40B4-BE49-F238E27FC236}">
                  <a16:creationId xmlns:a16="http://schemas.microsoft.com/office/drawing/2014/main" id="{FF99A5E2-17A9-496E-825F-E6549089149B}"/>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4" name="Rectángulo 13">
              <a:extLst>
                <a:ext uri="{FF2B5EF4-FFF2-40B4-BE49-F238E27FC236}">
                  <a16:creationId xmlns:a16="http://schemas.microsoft.com/office/drawing/2014/main" id="{B28F948B-073E-4A9E-ACCA-BD5AF34F8A2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2 CuadroTexto">
            <a:extLst>
              <a:ext uri="{FF2B5EF4-FFF2-40B4-BE49-F238E27FC236}">
                <a16:creationId xmlns:a16="http://schemas.microsoft.com/office/drawing/2014/main" id="{91D2D4E7-85BA-4144-98B8-97A6A0DB72DF}"/>
              </a:ext>
            </a:extLst>
          </p:cNvPr>
          <p:cNvSpPr txBox="1">
            <a:spLocks noChangeArrowheads="1"/>
          </p:cNvSpPr>
          <p:nvPr/>
        </p:nvSpPr>
        <p:spPr bwMode="auto">
          <a:xfrm>
            <a:off x="250825" y="1052513"/>
            <a:ext cx="8293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b="1" dirty="0">
                <a:solidFill>
                  <a:schemeClr val="tx1">
                    <a:lumMod val="75000"/>
                    <a:lumOff val="25000"/>
                  </a:schemeClr>
                </a:solidFill>
              </a:rPr>
              <a:t>What parameters can be measured with the gases analyzer?</a:t>
            </a:r>
          </a:p>
        </p:txBody>
      </p:sp>
      <p:sp>
        <p:nvSpPr>
          <p:cNvPr id="56324" name="3 CuadroTexto">
            <a:extLst>
              <a:ext uri="{FF2B5EF4-FFF2-40B4-BE49-F238E27FC236}">
                <a16:creationId xmlns:a16="http://schemas.microsoft.com/office/drawing/2014/main" id="{41A128CB-D5C2-4840-BAA9-C7AA11966B06}"/>
              </a:ext>
            </a:extLst>
          </p:cNvPr>
          <p:cNvSpPr txBox="1">
            <a:spLocks noChangeArrowheads="1"/>
          </p:cNvSpPr>
          <p:nvPr/>
        </p:nvSpPr>
        <p:spPr bwMode="auto">
          <a:xfrm>
            <a:off x="304800" y="1700213"/>
            <a:ext cx="84804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102870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800" b="1" u="sng" dirty="0" err="1">
                <a:solidFill>
                  <a:srgbClr val="FFC000"/>
                </a:solidFill>
              </a:rPr>
              <a:t>Oxygen</a:t>
            </a:r>
            <a:r>
              <a:rPr lang="es-ES" altLang="en-US" sz="1800" b="1" u="sng" dirty="0">
                <a:solidFill>
                  <a:srgbClr val="FFC000"/>
                </a:solidFill>
              </a:rPr>
              <a:t> (O</a:t>
            </a:r>
            <a:r>
              <a:rPr lang="es-ES" altLang="en-US" sz="1800" b="1" u="sng" baseline="-25000" dirty="0">
                <a:solidFill>
                  <a:srgbClr val="FFC000"/>
                </a:solidFill>
              </a:rPr>
              <a:t>2</a:t>
            </a:r>
            <a:r>
              <a:rPr lang="es-ES" altLang="en-US" sz="1800" b="1" u="sng" dirty="0">
                <a:solidFill>
                  <a:srgbClr val="FFC000"/>
                </a:solidFill>
              </a:rPr>
              <a:t>)</a:t>
            </a:r>
          </a:p>
          <a:p>
            <a:pPr algn="just" eaLnBrk="1" hangingPunct="1"/>
            <a:endParaRPr lang="en-GB" altLang="en-US" sz="1800" dirty="0"/>
          </a:p>
          <a:p>
            <a:pPr algn="just"/>
            <a:r>
              <a:rPr lang="en-US" altLang="en-US" sz="1800" dirty="0">
                <a:solidFill>
                  <a:schemeClr val="tx1">
                    <a:lumMod val="75000"/>
                    <a:lumOff val="25000"/>
                  </a:schemeClr>
                </a:solidFill>
              </a:rPr>
              <a:t>The oxygen that has not been used in the combustion is due to the fact that in the reaction there is an excess of oxygen and, therefore, it is expelled through the exhaust gases. </a:t>
            </a:r>
          </a:p>
          <a:p>
            <a:pPr algn="just"/>
            <a:endParaRPr lang="en-GB" altLang="en-US" sz="1800" dirty="0">
              <a:solidFill>
                <a:schemeClr val="tx1">
                  <a:lumMod val="75000"/>
                  <a:lumOff val="25000"/>
                </a:schemeClr>
              </a:solidFill>
            </a:endParaRPr>
          </a:p>
          <a:p>
            <a:pPr algn="just"/>
            <a:r>
              <a:rPr lang="en-US" altLang="en-US" sz="1800" dirty="0">
                <a:solidFill>
                  <a:schemeClr val="tx1">
                    <a:lumMod val="75000"/>
                    <a:lumOff val="25000"/>
                  </a:schemeClr>
                </a:solidFill>
              </a:rPr>
              <a:t>Oxygen measurement provides very useful information about combustion performance.</a:t>
            </a:r>
          </a:p>
          <a:p>
            <a:pPr algn="just"/>
            <a:endParaRPr lang="en-US" altLang="en-US" sz="1800" dirty="0">
              <a:solidFill>
                <a:schemeClr val="tx1">
                  <a:lumMod val="75000"/>
                  <a:lumOff val="25000"/>
                </a:schemeClr>
              </a:solidFill>
            </a:endParaRPr>
          </a:p>
          <a:p>
            <a:pPr algn="just"/>
            <a:r>
              <a:rPr lang="en-US" altLang="en-US" sz="1800" dirty="0">
                <a:solidFill>
                  <a:schemeClr val="tx1">
                    <a:lumMod val="75000"/>
                    <a:lumOff val="25000"/>
                  </a:schemeClr>
                </a:solidFill>
              </a:rPr>
              <a:t>Typical values of oxygen concentration in the exhaust gases:</a:t>
            </a:r>
          </a:p>
          <a:p>
            <a:pPr algn="just"/>
            <a:endParaRPr lang="en-GB" altLang="en-US" sz="1800" dirty="0">
              <a:solidFill>
                <a:schemeClr val="tx1">
                  <a:lumMod val="75000"/>
                  <a:lumOff val="25000"/>
                </a:schemeClr>
              </a:solidFill>
            </a:endParaRPr>
          </a:p>
          <a:p>
            <a:pPr lvl="1" algn="just">
              <a:buFont typeface="Wingdings" panose="05000000000000000000" pitchFamily="2" charset="2"/>
              <a:buChar char="§"/>
            </a:pPr>
            <a:r>
              <a:rPr lang="en-GB" altLang="en-US" sz="1800" dirty="0">
                <a:solidFill>
                  <a:schemeClr val="tx1">
                    <a:lumMod val="75000"/>
                    <a:lumOff val="25000"/>
                  </a:schemeClr>
                </a:solidFill>
              </a:rPr>
              <a:t>Diesel boiler = 2 % - 5 %</a:t>
            </a:r>
          </a:p>
          <a:p>
            <a:pPr lvl="1" algn="just">
              <a:buFont typeface="Wingdings" panose="05000000000000000000" pitchFamily="2" charset="2"/>
              <a:buChar char="§"/>
            </a:pPr>
            <a:endParaRPr lang="en-GB" altLang="en-US" sz="1800" dirty="0">
              <a:solidFill>
                <a:schemeClr val="tx1">
                  <a:lumMod val="75000"/>
                  <a:lumOff val="25000"/>
                </a:schemeClr>
              </a:solidFill>
            </a:endParaRPr>
          </a:p>
          <a:p>
            <a:pPr lvl="1" algn="just">
              <a:buFont typeface="Wingdings" panose="05000000000000000000" pitchFamily="2" charset="2"/>
              <a:buChar char="§"/>
            </a:pPr>
            <a:r>
              <a:rPr lang="en-GB" altLang="en-US" sz="1800" dirty="0">
                <a:solidFill>
                  <a:schemeClr val="tx1">
                    <a:lumMod val="75000"/>
                    <a:lumOff val="25000"/>
                  </a:schemeClr>
                </a:solidFill>
              </a:rPr>
              <a:t>Natural gas boiler = 2 % - 6 %</a:t>
            </a:r>
          </a:p>
        </p:txBody>
      </p:sp>
      <p:grpSp>
        <p:nvGrpSpPr>
          <p:cNvPr id="6" name="Grupo 5">
            <a:extLst>
              <a:ext uri="{FF2B5EF4-FFF2-40B4-BE49-F238E27FC236}">
                <a16:creationId xmlns:a16="http://schemas.microsoft.com/office/drawing/2014/main" id="{96197D97-F8CE-4A8D-B3C6-D77EE7BB7FF1}"/>
              </a:ext>
            </a:extLst>
          </p:cNvPr>
          <p:cNvGrpSpPr/>
          <p:nvPr/>
        </p:nvGrpSpPr>
        <p:grpSpPr>
          <a:xfrm>
            <a:off x="17051" y="5322"/>
            <a:ext cx="8756813" cy="759382"/>
            <a:chOff x="17051" y="5322"/>
            <a:chExt cx="8756813" cy="759382"/>
          </a:xfrm>
        </p:grpSpPr>
        <p:sp>
          <p:nvSpPr>
            <p:cNvPr id="7" name="Titel 1">
              <a:extLst>
                <a:ext uri="{FF2B5EF4-FFF2-40B4-BE49-F238E27FC236}">
                  <a16:creationId xmlns:a16="http://schemas.microsoft.com/office/drawing/2014/main" id="{0803C784-FAAB-400A-87A8-4803B8835E2B}"/>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8" name="Round Diagonal Corner Rectangle 9">
              <a:extLst>
                <a:ext uri="{FF2B5EF4-FFF2-40B4-BE49-F238E27FC236}">
                  <a16:creationId xmlns:a16="http://schemas.microsoft.com/office/drawing/2014/main" id="{B918494C-6FD3-4557-B0EB-002344A42B04}"/>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 name="TextBox 3">
              <a:extLst>
                <a:ext uri="{FF2B5EF4-FFF2-40B4-BE49-F238E27FC236}">
                  <a16:creationId xmlns:a16="http://schemas.microsoft.com/office/drawing/2014/main" id="{7ACF5941-4C9D-4894-8423-1F39B0BDFF57}"/>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0" name="Rectángulo 9">
              <a:extLst>
                <a:ext uri="{FF2B5EF4-FFF2-40B4-BE49-F238E27FC236}">
                  <a16:creationId xmlns:a16="http://schemas.microsoft.com/office/drawing/2014/main" id="{F5629955-2B89-4A60-9441-FC275ADD3DD1}"/>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7213B06-52DB-4445-97FB-C7BFBCABFEF2}"/>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20036" y="2240868"/>
            <a:ext cx="4019164" cy="4019164"/>
          </a:xfrm>
          <a:prstGeom prst="rect">
            <a:avLst/>
          </a:prstGeom>
        </p:spPr>
      </p:pic>
      <p:sp>
        <p:nvSpPr>
          <p:cNvPr id="4" name="Rectángulo 3">
            <a:extLst>
              <a:ext uri="{FF2B5EF4-FFF2-40B4-BE49-F238E27FC236}">
                <a16:creationId xmlns:a16="http://schemas.microsoft.com/office/drawing/2014/main" id="{B1B4D49D-F239-4990-BF25-B998C12F6DFC}"/>
              </a:ext>
            </a:extLst>
          </p:cNvPr>
          <p:cNvSpPr/>
          <p:nvPr/>
        </p:nvSpPr>
        <p:spPr>
          <a:xfrm>
            <a:off x="4139952" y="1740372"/>
            <a:ext cx="4824536" cy="451966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371" name="3 CuadroTexto">
            <a:extLst>
              <a:ext uri="{FF2B5EF4-FFF2-40B4-BE49-F238E27FC236}">
                <a16:creationId xmlns:a16="http://schemas.microsoft.com/office/drawing/2014/main" id="{D2ADBD7F-E11E-489D-9B48-126C9784B1C6}"/>
              </a:ext>
            </a:extLst>
          </p:cNvPr>
          <p:cNvSpPr txBox="1">
            <a:spLocks noChangeArrowheads="1"/>
          </p:cNvSpPr>
          <p:nvPr/>
        </p:nvSpPr>
        <p:spPr bwMode="auto">
          <a:xfrm>
            <a:off x="304800" y="1593141"/>
            <a:ext cx="81851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102870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endParaRPr lang="en-GB" altLang="en-US" sz="1800" b="1" u="sng" dirty="0"/>
          </a:p>
          <a:p>
            <a:pPr algn="just"/>
            <a:r>
              <a:rPr lang="es-ES" altLang="en-US" sz="1800" b="1" u="sng" dirty="0" err="1">
                <a:solidFill>
                  <a:srgbClr val="FFC000"/>
                </a:solidFill>
              </a:rPr>
              <a:t>Carbon</a:t>
            </a:r>
            <a:r>
              <a:rPr lang="es-ES" altLang="en-US" sz="1800" b="1" u="sng" dirty="0">
                <a:solidFill>
                  <a:srgbClr val="FFC000"/>
                </a:solidFill>
              </a:rPr>
              <a:t> </a:t>
            </a:r>
            <a:r>
              <a:rPr lang="es-ES" altLang="en-US" sz="1800" b="1" u="sng" dirty="0" err="1">
                <a:solidFill>
                  <a:srgbClr val="FFC000"/>
                </a:solidFill>
              </a:rPr>
              <a:t>monoxide</a:t>
            </a:r>
            <a:r>
              <a:rPr lang="es-ES" altLang="en-US" sz="1800" b="1" u="sng" dirty="0">
                <a:solidFill>
                  <a:srgbClr val="FFC000"/>
                </a:solidFill>
              </a:rPr>
              <a:t> (CO)</a:t>
            </a:r>
          </a:p>
          <a:p>
            <a:pPr algn="just" eaLnBrk="1" hangingPunct="1"/>
            <a:endParaRPr lang="en-GB" altLang="en-US" sz="1800" dirty="0"/>
          </a:p>
          <a:p>
            <a:pPr algn="just"/>
            <a:r>
              <a:rPr lang="en-US" altLang="en-US" sz="1800" dirty="0">
                <a:solidFill>
                  <a:schemeClr val="tx1">
                    <a:lumMod val="75000"/>
                    <a:lumOff val="25000"/>
                  </a:schemeClr>
                </a:solidFill>
              </a:rPr>
              <a:t>Carbon monoxide is a toxic gas, it is also odorless and invisible and is produced as a result of incomplete combustion.</a:t>
            </a:r>
          </a:p>
          <a:p>
            <a:pPr algn="just"/>
            <a:endParaRPr lang="en-GB" altLang="en-US" sz="1800" dirty="0">
              <a:solidFill>
                <a:schemeClr val="tx1">
                  <a:lumMod val="75000"/>
                  <a:lumOff val="25000"/>
                </a:schemeClr>
              </a:solidFill>
            </a:endParaRPr>
          </a:p>
          <a:p>
            <a:pPr algn="just"/>
            <a:r>
              <a:rPr lang="en-US" altLang="en-US" sz="1800" dirty="0">
                <a:solidFill>
                  <a:schemeClr val="tx1">
                    <a:lumMod val="75000"/>
                    <a:lumOff val="25000"/>
                  </a:schemeClr>
                </a:solidFill>
              </a:rPr>
              <a:t>Typical values of CO concentration in the exhaust gases:</a:t>
            </a:r>
          </a:p>
          <a:p>
            <a:pPr algn="just"/>
            <a:endParaRPr lang="en-GB" altLang="en-US" sz="1800" dirty="0">
              <a:solidFill>
                <a:schemeClr val="tx1">
                  <a:lumMod val="75000"/>
                  <a:lumOff val="25000"/>
                </a:schemeClr>
              </a:solidFill>
            </a:endParaRPr>
          </a:p>
          <a:p>
            <a:pPr lvl="1" algn="just">
              <a:buFont typeface="Arial" panose="020B0604020202020204" pitchFamily="34" charset="0"/>
              <a:buChar char="•"/>
            </a:pPr>
            <a:r>
              <a:rPr lang="nb-NO" altLang="en-US" sz="1800" dirty="0">
                <a:solidFill>
                  <a:schemeClr val="tx1">
                    <a:lumMod val="75000"/>
                    <a:lumOff val="25000"/>
                  </a:schemeClr>
                </a:solidFill>
              </a:rPr>
              <a:t>Diesel boiler = 80 – 150 ppm</a:t>
            </a:r>
          </a:p>
          <a:p>
            <a:pPr lvl="1" algn="just">
              <a:buFont typeface="Arial" panose="020B0604020202020204" pitchFamily="34" charset="0"/>
              <a:buChar char="•"/>
            </a:pPr>
            <a:r>
              <a:rPr lang="nb-NO" altLang="en-US" sz="1800" dirty="0">
                <a:solidFill>
                  <a:schemeClr val="tx1">
                    <a:lumMod val="75000"/>
                    <a:lumOff val="25000"/>
                  </a:schemeClr>
                </a:solidFill>
              </a:rPr>
              <a:t>Natural gas boiler = 80 – 100 ppm</a:t>
            </a:r>
          </a:p>
        </p:txBody>
      </p:sp>
      <p:sp>
        <p:nvSpPr>
          <p:cNvPr id="58372" name="4 CuadroTexto">
            <a:extLst>
              <a:ext uri="{FF2B5EF4-FFF2-40B4-BE49-F238E27FC236}">
                <a16:creationId xmlns:a16="http://schemas.microsoft.com/office/drawing/2014/main" id="{95D82E77-4B50-42A9-A8D6-211C9168441D}"/>
              </a:ext>
            </a:extLst>
          </p:cNvPr>
          <p:cNvSpPr txBox="1">
            <a:spLocks noChangeArrowheads="1"/>
          </p:cNvSpPr>
          <p:nvPr/>
        </p:nvSpPr>
        <p:spPr bwMode="auto">
          <a:xfrm>
            <a:off x="250825" y="1052513"/>
            <a:ext cx="8293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b="1" dirty="0">
                <a:solidFill>
                  <a:schemeClr val="tx1">
                    <a:lumMod val="75000"/>
                    <a:lumOff val="25000"/>
                  </a:schemeClr>
                </a:solidFill>
              </a:rPr>
              <a:t>What parameters can be measured with the gases analyzer?</a:t>
            </a:r>
          </a:p>
        </p:txBody>
      </p:sp>
      <p:grpSp>
        <p:nvGrpSpPr>
          <p:cNvPr id="6" name="Grupo 5">
            <a:extLst>
              <a:ext uri="{FF2B5EF4-FFF2-40B4-BE49-F238E27FC236}">
                <a16:creationId xmlns:a16="http://schemas.microsoft.com/office/drawing/2014/main" id="{67E383C5-D420-4F46-A8D7-F74C42316335}"/>
              </a:ext>
            </a:extLst>
          </p:cNvPr>
          <p:cNvGrpSpPr/>
          <p:nvPr/>
        </p:nvGrpSpPr>
        <p:grpSpPr>
          <a:xfrm>
            <a:off x="17051" y="5322"/>
            <a:ext cx="8756813" cy="759382"/>
            <a:chOff x="17051" y="5322"/>
            <a:chExt cx="8756813" cy="759382"/>
          </a:xfrm>
        </p:grpSpPr>
        <p:sp>
          <p:nvSpPr>
            <p:cNvPr id="7" name="Titel 1">
              <a:extLst>
                <a:ext uri="{FF2B5EF4-FFF2-40B4-BE49-F238E27FC236}">
                  <a16:creationId xmlns:a16="http://schemas.microsoft.com/office/drawing/2014/main" id="{9898A3BA-8981-4B31-9EFF-08DBAC5F5900}"/>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8" name="Round Diagonal Corner Rectangle 9">
              <a:extLst>
                <a:ext uri="{FF2B5EF4-FFF2-40B4-BE49-F238E27FC236}">
                  <a16:creationId xmlns:a16="http://schemas.microsoft.com/office/drawing/2014/main" id="{4B1AF281-7661-4BC6-8A25-257A714EE175}"/>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 name="TextBox 3">
              <a:extLst>
                <a:ext uri="{FF2B5EF4-FFF2-40B4-BE49-F238E27FC236}">
                  <a16:creationId xmlns:a16="http://schemas.microsoft.com/office/drawing/2014/main" id="{E85E5523-8CD0-498B-9AD4-CE003810E658}"/>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0" name="Rectángulo 9">
              <a:extLst>
                <a:ext uri="{FF2B5EF4-FFF2-40B4-BE49-F238E27FC236}">
                  <a16:creationId xmlns:a16="http://schemas.microsoft.com/office/drawing/2014/main" id="{E4A79545-C9FC-4954-BC34-B763D842CB0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3" name="3 CuadroTexto">
            <a:extLst>
              <a:ext uri="{FF2B5EF4-FFF2-40B4-BE49-F238E27FC236}">
                <a16:creationId xmlns:a16="http://schemas.microsoft.com/office/drawing/2014/main" id="{352FB3AE-A2A7-450B-92A7-32EEDE0414C2}"/>
              </a:ext>
            </a:extLst>
          </p:cNvPr>
          <p:cNvSpPr txBox="1">
            <a:spLocks noChangeArrowheads="1"/>
          </p:cNvSpPr>
          <p:nvPr/>
        </p:nvSpPr>
        <p:spPr bwMode="auto">
          <a:xfrm>
            <a:off x="179512" y="1700213"/>
            <a:ext cx="859435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800" b="1" u="sng" dirty="0" err="1">
                <a:solidFill>
                  <a:srgbClr val="FFC000"/>
                </a:solidFill>
              </a:rPr>
              <a:t>Temperature</a:t>
            </a:r>
            <a:r>
              <a:rPr lang="es-ES" altLang="en-US" sz="1800" b="1" u="sng" dirty="0">
                <a:solidFill>
                  <a:srgbClr val="FFC000"/>
                </a:solidFill>
              </a:rPr>
              <a:t> </a:t>
            </a:r>
            <a:r>
              <a:rPr lang="es-ES" altLang="en-US" sz="1800" b="1" u="sng" dirty="0" err="1">
                <a:solidFill>
                  <a:srgbClr val="FFC000"/>
                </a:solidFill>
              </a:rPr>
              <a:t>of</a:t>
            </a:r>
            <a:r>
              <a:rPr lang="es-ES" altLang="en-US" sz="1800" b="1" u="sng" dirty="0">
                <a:solidFill>
                  <a:srgbClr val="FFC000"/>
                </a:solidFill>
              </a:rPr>
              <a:t> </a:t>
            </a:r>
            <a:r>
              <a:rPr lang="es-ES" altLang="en-US" sz="1800" b="1" u="sng" dirty="0" err="1">
                <a:solidFill>
                  <a:srgbClr val="FFC000"/>
                </a:solidFill>
              </a:rPr>
              <a:t>flue</a:t>
            </a:r>
            <a:r>
              <a:rPr lang="es-ES" altLang="en-US" sz="1800" b="1" u="sng" dirty="0">
                <a:solidFill>
                  <a:srgbClr val="FFC000"/>
                </a:solidFill>
              </a:rPr>
              <a:t> gases:</a:t>
            </a:r>
          </a:p>
          <a:p>
            <a:pPr algn="just" eaLnBrk="1" hangingPunct="1"/>
            <a:endParaRPr lang="es-ES" altLang="en-US" sz="1800" dirty="0"/>
          </a:p>
          <a:p>
            <a:pPr algn="just"/>
            <a:r>
              <a:rPr lang="en-US" altLang="en-US" sz="1800" dirty="0">
                <a:solidFill>
                  <a:schemeClr val="tx1">
                    <a:lumMod val="75000"/>
                    <a:lumOff val="25000"/>
                  </a:schemeClr>
                </a:solidFill>
              </a:rPr>
              <a:t>A high temperature of the exhaust gases can be as a consequence of:</a:t>
            </a:r>
          </a:p>
          <a:p>
            <a:pPr algn="just"/>
            <a:endParaRPr lang="en-US" altLang="en-US" sz="1800" dirty="0">
              <a:solidFill>
                <a:schemeClr val="tx1">
                  <a:lumMod val="75000"/>
                  <a:lumOff val="25000"/>
                </a:schemeClr>
              </a:solidFill>
            </a:endParaRPr>
          </a:p>
          <a:p>
            <a:pPr algn="just"/>
            <a:r>
              <a:rPr lang="en-US" altLang="en-US" sz="1800" dirty="0">
                <a:solidFill>
                  <a:schemeClr val="tx1">
                    <a:lumMod val="75000"/>
                    <a:lumOff val="25000"/>
                  </a:schemeClr>
                </a:solidFill>
              </a:rPr>
              <a:t>	Too much air velocity at the entrance, which makes the contact time of 	the gases with the surfaces of the heat exchanger difficult,</a:t>
            </a:r>
          </a:p>
          <a:p>
            <a:pPr algn="just"/>
            <a:endParaRPr lang="en-US" altLang="en-US" sz="1800" dirty="0">
              <a:solidFill>
                <a:schemeClr val="tx1">
                  <a:lumMod val="75000"/>
                  <a:lumOff val="25000"/>
                </a:schemeClr>
              </a:solidFill>
            </a:endParaRPr>
          </a:p>
          <a:p>
            <a:pPr algn="just"/>
            <a:r>
              <a:rPr lang="en-US" altLang="en-US" sz="1800" dirty="0">
                <a:solidFill>
                  <a:schemeClr val="tx1">
                    <a:lumMod val="75000"/>
                    <a:lumOff val="25000"/>
                  </a:schemeClr>
                </a:solidFill>
              </a:rPr>
              <a:t>	Dirt on the surfaces of the heat exchanger that makes heat exchange 	difficult,</a:t>
            </a:r>
          </a:p>
          <a:p>
            <a:pPr algn="just"/>
            <a:endParaRPr lang="en-US" altLang="en-US" sz="1800" dirty="0">
              <a:solidFill>
                <a:schemeClr val="tx1">
                  <a:lumMod val="75000"/>
                  <a:lumOff val="25000"/>
                </a:schemeClr>
              </a:solidFill>
            </a:endParaRPr>
          </a:p>
          <a:p>
            <a:pPr algn="just"/>
            <a:r>
              <a:rPr lang="en-US" altLang="en-US" sz="1800" dirty="0">
                <a:solidFill>
                  <a:schemeClr val="tx1">
                    <a:lumMod val="75000"/>
                    <a:lumOff val="25000"/>
                  </a:schemeClr>
                </a:solidFill>
              </a:rPr>
              <a:t>	Incorrect operation of the burner</a:t>
            </a:r>
          </a:p>
          <a:p>
            <a:pPr algn="just"/>
            <a:endParaRPr lang="en-US" altLang="en-US" sz="1800" dirty="0">
              <a:solidFill>
                <a:schemeClr val="tx1">
                  <a:lumMod val="75000"/>
                  <a:lumOff val="25000"/>
                </a:schemeClr>
              </a:solidFill>
            </a:endParaRPr>
          </a:p>
          <a:p>
            <a:pPr algn="just"/>
            <a:r>
              <a:rPr lang="en-US" altLang="en-US" sz="1800" dirty="0">
                <a:solidFill>
                  <a:schemeClr val="tx1">
                    <a:lumMod val="75000"/>
                    <a:lumOff val="25000"/>
                  </a:schemeClr>
                </a:solidFill>
              </a:rPr>
              <a:t>	Poor boiler design, inadequate way of expelling fumes</a:t>
            </a:r>
          </a:p>
          <a:p>
            <a:pPr algn="just"/>
            <a:endParaRPr lang="en-US" altLang="en-US" sz="1800" dirty="0">
              <a:solidFill>
                <a:schemeClr val="tx1">
                  <a:lumMod val="75000"/>
                  <a:lumOff val="25000"/>
                </a:schemeClr>
              </a:solidFill>
            </a:endParaRPr>
          </a:p>
          <a:p>
            <a:pPr algn="just"/>
            <a:endParaRPr lang="en-US" altLang="en-US" sz="1800" dirty="0">
              <a:solidFill>
                <a:schemeClr val="tx1">
                  <a:lumMod val="75000"/>
                  <a:lumOff val="25000"/>
                </a:schemeClr>
              </a:solidFill>
            </a:endParaRPr>
          </a:p>
          <a:p>
            <a:pPr algn="just"/>
            <a:r>
              <a:rPr lang="en-US" altLang="en-US" sz="1800" dirty="0">
                <a:solidFill>
                  <a:schemeClr val="tx1">
                    <a:lumMod val="75000"/>
                    <a:lumOff val="25000"/>
                  </a:schemeClr>
                </a:solidFill>
              </a:rPr>
              <a:t>Typical values are: </a:t>
            </a:r>
            <a:r>
              <a:rPr lang="en-US" altLang="en-US" sz="1800" b="1" dirty="0">
                <a:solidFill>
                  <a:schemeClr val="tx1">
                    <a:lumMod val="75000"/>
                    <a:lumOff val="25000"/>
                  </a:schemeClr>
                </a:solidFill>
              </a:rPr>
              <a:t>temperature of the flue gases &lt; fluid temperature + 65ºC</a:t>
            </a:r>
          </a:p>
        </p:txBody>
      </p:sp>
      <p:sp>
        <p:nvSpPr>
          <p:cNvPr id="60424" name="4 CuadroTexto">
            <a:extLst>
              <a:ext uri="{FF2B5EF4-FFF2-40B4-BE49-F238E27FC236}">
                <a16:creationId xmlns:a16="http://schemas.microsoft.com/office/drawing/2014/main" id="{FE01DC87-4E3C-4A8A-B538-65D64C3A4AF8}"/>
              </a:ext>
            </a:extLst>
          </p:cNvPr>
          <p:cNvSpPr txBox="1">
            <a:spLocks noChangeArrowheads="1"/>
          </p:cNvSpPr>
          <p:nvPr/>
        </p:nvSpPr>
        <p:spPr bwMode="auto">
          <a:xfrm>
            <a:off x="250825" y="1052513"/>
            <a:ext cx="8293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b="1" dirty="0">
                <a:solidFill>
                  <a:schemeClr val="tx1">
                    <a:lumMod val="75000"/>
                    <a:lumOff val="25000"/>
                  </a:schemeClr>
                </a:solidFill>
              </a:rPr>
              <a:t>What parameters can be measured with the gases analyzer?</a:t>
            </a:r>
          </a:p>
        </p:txBody>
      </p:sp>
      <p:grpSp>
        <p:nvGrpSpPr>
          <p:cNvPr id="11" name="Group 37">
            <a:extLst>
              <a:ext uri="{FF2B5EF4-FFF2-40B4-BE49-F238E27FC236}">
                <a16:creationId xmlns:a16="http://schemas.microsoft.com/office/drawing/2014/main" id="{C2D1A358-8918-4458-AB5C-78C771F36076}"/>
              </a:ext>
            </a:extLst>
          </p:cNvPr>
          <p:cNvGrpSpPr/>
          <p:nvPr/>
        </p:nvGrpSpPr>
        <p:grpSpPr>
          <a:xfrm>
            <a:off x="457318" y="2844403"/>
            <a:ext cx="522671" cy="503895"/>
            <a:chOff x="2850424" y="1533376"/>
            <a:chExt cx="755923" cy="755923"/>
          </a:xfrm>
        </p:grpSpPr>
        <p:sp>
          <p:nvSpPr>
            <p:cNvPr id="12" name="Oval 24">
              <a:extLst>
                <a:ext uri="{FF2B5EF4-FFF2-40B4-BE49-F238E27FC236}">
                  <a16:creationId xmlns:a16="http://schemas.microsoft.com/office/drawing/2014/main" id="{778A0E00-D4EC-42B7-A718-617ECC340DAD}"/>
                </a:ext>
              </a:extLst>
            </p:cNvPr>
            <p:cNvSpPr/>
            <p:nvPr/>
          </p:nvSpPr>
          <p:spPr>
            <a:xfrm>
              <a:off x="2850424" y="1533376"/>
              <a:ext cx="755923" cy="755923"/>
            </a:xfrm>
            <a:prstGeom prst="ellipse">
              <a:avLst/>
            </a:prstGeom>
            <a:solidFill>
              <a:srgbClr val="9DC6A5"/>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Oval 25">
              <a:extLst>
                <a:ext uri="{FF2B5EF4-FFF2-40B4-BE49-F238E27FC236}">
                  <a16:creationId xmlns:a16="http://schemas.microsoft.com/office/drawing/2014/main" id="{B92F65C2-67C3-4CB4-BCD3-546B6B1FBF27}"/>
                </a:ext>
              </a:extLst>
            </p:cNvPr>
            <p:cNvSpPr/>
            <p:nvPr/>
          </p:nvSpPr>
          <p:spPr>
            <a:xfrm>
              <a:off x="2923289" y="1606241"/>
              <a:ext cx="610192" cy="610192"/>
            </a:xfrm>
            <a:prstGeom prst="ellipse">
              <a:avLst/>
            </a:prstGeom>
            <a:solidFill>
              <a:srgbClr val="FAFAFA"/>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1</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14" name="Group 38">
            <a:extLst>
              <a:ext uri="{FF2B5EF4-FFF2-40B4-BE49-F238E27FC236}">
                <a16:creationId xmlns:a16="http://schemas.microsoft.com/office/drawing/2014/main" id="{6294E3CB-789E-4EA6-8FCA-437E1AD815DB}"/>
              </a:ext>
            </a:extLst>
          </p:cNvPr>
          <p:cNvGrpSpPr/>
          <p:nvPr/>
        </p:nvGrpSpPr>
        <p:grpSpPr>
          <a:xfrm>
            <a:off x="457318" y="3682052"/>
            <a:ext cx="522671" cy="523799"/>
            <a:chOff x="2850424" y="2366365"/>
            <a:chExt cx="755923" cy="755923"/>
          </a:xfrm>
        </p:grpSpPr>
        <p:sp>
          <p:nvSpPr>
            <p:cNvPr id="15" name="Oval 22">
              <a:extLst>
                <a:ext uri="{FF2B5EF4-FFF2-40B4-BE49-F238E27FC236}">
                  <a16:creationId xmlns:a16="http://schemas.microsoft.com/office/drawing/2014/main" id="{E29FD5BE-80BA-4755-8EB6-EB72BE289CCC}"/>
                </a:ext>
              </a:extLst>
            </p:cNvPr>
            <p:cNvSpPr/>
            <p:nvPr/>
          </p:nvSpPr>
          <p:spPr>
            <a:xfrm>
              <a:off x="2850424" y="2366365"/>
              <a:ext cx="755923" cy="755923"/>
            </a:xfrm>
            <a:prstGeom prst="ellipse">
              <a:avLst/>
            </a:prstGeom>
            <a:solidFill>
              <a:srgbClr val="95AFBA"/>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6" name="Oval 23">
              <a:extLst>
                <a:ext uri="{FF2B5EF4-FFF2-40B4-BE49-F238E27FC236}">
                  <a16:creationId xmlns:a16="http://schemas.microsoft.com/office/drawing/2014/main" id="{573E02E4-7590-4958-8358-1A59D1741C56}"/>
                </a:ext>
              </a:extLst>
            </p:cNvPr>
            <p:cNvSpPr/>
            <p:nvPr/>
          </p:nvSpPr>
          <p:spPr>
            <a:xfrm>
              <a:off x="2923289" y="2439230"/>
              <a:ext cx="610192" cy="610192"/>
            </a:xfrm>
            <a:prstGeom prst="ellipse">
              <a:avLst/>
            </a:prstGeom>
            <a:solidFill>
              <a:srgbClr val="FAFAFA"/>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2</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17" name="Group 39">
            <a:extLst>
              <a:ext uri="{FF2B5EF4-FFF2-40B4-BE49-F238E27FC236}">
                <a16:creationId xmlns:a16="http://schemas.microsoft.com/office/drawing/2014/main" id="{CD596280-7D15-48C1-90FF-C320C5F06206}"/>
              </a:ext>
            </a:extLst>
          </p:cNvPr>
          <p:cNvGrpSpPr/>
          <p:nvPr/>
        </p:nvGrpSpPr>
        <p:grpSpPr>
          <a:xfrm>
            <a:off x="457317" y="4373102"/>
            <a:ext cx="522671" cy="523800"/>
            <a:chOff x="2850424" y="3195153"/>
            <a:chExt cx="755923" cy="755923"/>
          </a:xfrm>
        </p:grpSpPr>
        <p:sp>
          <p:nvSpPr>
            <p:cNvPr id="18" name="Oval 20">
              <a:extLst>
                <a:ext uri="{FF2B5EF4-FFF2-40B4-BE49-F238E27FC236}">
                  <a16:creationId xmlns:a16="http://schemas.microsoft.com/office/drawing/2014/main" id="{8E54EA6E-960C-45F3-BA54-06B71746FF84}"/>
                </a:ext>
              </a:extLst>
            </p:cNvPr>
            <p:cNvSpPr/>
            <p:nvPr/>
          </p:nvSpPr>
          <p:spPr>
            <a:xfrm>
              <a:off x="2850424" y="3195153"/>
              <a:ext cx="755923" cy="755923"/>
            </a:xfrm>
            <a:prstGeom prst="ellipse">
              <a:avLst/>
            </a:prstGeom>
            <a:solidFill>
              <a:srgbClr val="F4D762"/>
            </a:solidFill>
            <a:ln w="28575" cap="flat" cmpd="sng" algn="ctr">
              <a:solidFill>
                <a:srgbClr val="C6F2C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9" name="Oval 21">
              <a:extLst>
                <a:ext uri="{FF2B5EF4-FFF2-40B4-BE49-F238E27FC236}">
                  <a16:creationId xmlns:a16="http://schemas.microsoft.com/office/drawing/2014/main" id="{77966B22-B242-4CF4-B08A-A6E36E198ED5}"/>
                </a:ext>
              </a:extLst>
            </p:cNvPr>
            <p:cNvSpPr/>
            <p:nvPr/>
          </p:nvSpPr>
          <p:spPr>
            <a:xfrm>
              <a:off x="2923289" y="3268018"/>
              <a:ext cx="610192" cy="610192"/>
            </a:xfrm>
            <a:prstGeom prst="ellipse">
              <a:avLst/>
            </a:prstGeom>
            <a:solidFill>
              <a:srgbClr val="FAFAFA"/>
            </a:solidFill>
            <a:ln w="28575" cap="flat" cmpd="sng" algn="ctr">
              <a:solidFill>
                <a:srgbClr val="C6F2C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3</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20" name="Group 40">
            <a:extLst>
              <a:ext uri="{FF2B5EF4-FFF2-40B4-BE49-F238E27FC236}">
                <a16:creationId xmlns:a16="http://schemas.microsoft.com/office/drawing/2014/main" id="{153DA910-B14E-4D48-8B34-2C7023B99543}"/>
              </a:ext>
            </a:extLst>
          </p:cNvPr>
          <p:cNvGrpSpPr/>
          <p:nvPr/>
        </p:nvGrpSpPr>
        <p:grpSpPr>
          <a:xfrm>
            <a:off x="460279" y="4938302"/>
            <a:ext cx="522671" cy="525879"/>
            <a:chOff x="2850424" y="4023941"/>
            <a:chExt cx="755923" cy="755923"/>
          </a:xfrm>
        </p:grpSpPr>
        <p:sp>
          <p:nvSpPr>
            <p:cNvPr id="21" name="Oval 11">
              <a:extLst>
                <a:ext uri="{FF2B5EF4-FFF2-40B4-BE49-F238E27FC236}">
                  <a16:creationId xmlns:a16="http://schemas.microsoft.com/office/drawing/2014/main" id="{AAD7ED54-96F1-4F57-B242-5A5A6A783D66}"/>
                </a:ext>
              </a:extLst>
            </p:cNvPr>
            <p:cNvSpPr/>
            <p:nvPr/>
          </p:nvSpPr>
          <p:spPr>
            <a:xfrm>
              <a:off x="2850424" y="4023941"/>
              <a:ext cx="755923" cy="755923"/>
            </a:xfrm>
            <a:prstGeom prst="ellipse">
              <a:avLst/>
            </a:prstGeom>
            <a:solidFill>
              <a:srgbClr val="F76864"/>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2" name="Oval 12">
              <a:extLst>
                <a:ext uri="{FF2B5EF4-FFF2-40B4-BE49-F238E27FC236}">
                  <a16:creationId xmlns:a16="http://schemas.microsoft.com/office/drawing/2014/main" id="{044AD79A-52BB-4C9E-A222-AA1903656B25}"/>
                </a:ext>
              </a:extLst>
            </p:cNvPr>
            <p:cNvSpPr/>
            <p:nvPr/>
          </p:nvSpPr>
          <p:spPr>
            <a:xfrm>
              <a:off x="2923289" y="4096806"/>
              <a:ext cx="610192" cy="610192"/>
            </a:xfrm>
            <a:prstGeom prst="ellipse">
              <a:avLst/>
            </a:prstGeom>
            <a:solidFill>
              <a:srgbClr val="FAFAF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4</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23" name="Grupo 22">
            <a:extLst>
              <a:ext uri="{FF2B5EF4-FFF2-40B4-BE49-F238E27FC236}">
                <a16:creationId xmlns:a16="http://schemas.microsoft.com/office/drawing/2014/main" id="{F33CCD57-2EC6-4BBE-9DAF-4E02AD85C4EE}"/>
              </a:ext>
            </a:extLst>
          </p:cNvPr>
          <p:cNvGrpSpPr/>
          <p:nvPr/>
        </p:nvGrpSpPr>
        <p:grpSpPr>
          <a:xfrm>
            <a:off x="17051" y="5322"/>
            <a:ext cx="8756813" cy="759382"/>
            <a:chOff x="17051" y="5322"/>
            <a:chExt cx="8756813" cy="759382"/>
          </a:xfrm>
        </p:grpSpPr>
        <p:sp>
          <p:nvSpPr>
            <p:cNvPr id="24" name="Titel 1">
              <a:extLst>
                <a:ext uri="{FF2B5EF4-FFF2-40B4-BE49-F238E27FC236}">
                  <a16:creationId xmlns:a16="http://schemas.microsoft.com/office/drawing/2014/main" id="{49FC979E-8695-4CF3-9F8F-A866D68E7337}"/>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25" name="Round Diagonal Corner Rectangle 9">
              <a:extLst>
                <a:ext uri="{FF2B5EF4-FFF2-40B4-BE49-F238E27FC236}">
                  <a16:creationId xmlns:a16="http://schemas.microsoft.com/office/drawing/2014/main" id="{5BC84105-DDE7-45D9-8BF5-132DBD854A78}"/>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6" name="TextBox 3">
              <a:extLst>
                <a:ext uri="{FF2B5EF4-FFF2-40B4-BE49-F238E27FC236}">
                  <a16:creationId xmlns:a16="http://schemas.microsoft.com/office/drawing/2014/main" id="{F9574A11-934F-4390-907E-1837D52E8341}"/>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27" name="Rectángulo 26">
              <a:extLst>
                <a:ext uri="{FF2B5EF4-FFF2-40B4-BE49-F238E27FC236}">
                  <a16:creationId xmlns:a16="http://schemas.microsoft.com/office/drawing/2014/main" id="{5BEEE7A0-5DF1-4D2A-B338-7006BAD07857}"/>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3 CuadroTexto">
            <a:extLst>
              <a:ext uri="{FF2B5EF4-FFF2-40B4-BE49-F238E27FC236}">
                <a16:creationId xmlns:a16="http://schemas.microsoft.com/office/drawing/2014/main" id="{6DACE5BE-766D-40F5-B1A0-A76640B78806}"/>
              </a:ext>
            </a:extLst>
          </p:cNvPr>
          <p:cNvSpPr txBox="1">
            <a:spLocks noChangeArrowheads="1"/>
          </p:cNvSpPr>
          <p:nvPr/>
        </p:nvSpPr>
        <p:spPr bwMode="auto">
          <a:xfrm>
            <a:off x="266700" y="1277938"/>
            <a:ext cx="8509000"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endParaRPr lang="es-ES" altLang="en-US" sz="1800" b="1" u="sng" dirty="0"/>
          </a:p>
          <a:p>
            <a:pPr algn="just"/>
            <a:r>
              <a:rPr lang="es-ES" altLang="en-US" sz="1800" b="1" u="sng" dirty="0" err="1">
                <a:solidFill>
                  <a:srgbClr val="FFC000"/>
                </a:solidFill>
              </a:rPr>
              <a:t>Excess</a:t>
            </a:r>
            <a:r>
              <a:rPr lang="es-ES" altLang="en-US" sz="1800" b="1" u="sng" dirty="0">
                <a:solidFill>
                  <a:srgbClr val="FFC000"/>
                </a:solidFill>
              </a:rPr>
              <a:t> </a:t>
            </a:r>
            <a:r>
              <a:rPr lang="es-ES" altLang="en-US" sz="1800" b="1" u="sng" dirty="0" err="1">
                <a:solidFill>
                  <a:srgbClr val="FFC000"/>
                </a:solidFill>
              </a:rPr>
              <a:t>of</a:t>
            </a:r>
            <a:r>
              <a:rPr lang="es-ES" altLang="en-US" sz="1800" b="1" u="sng" dirty="0">
                <a:solidFill>
                  <a:srgbClr val="FFC000"/>
                </a:solidFill>
              </a:rPr>
              <a:t> air</a:t>
            </a:r>
          </a:p>
          <a:p>
            <a:pPr algn="just" eaLnBrk="1" hangingPunct="1"/>
            <a:endParaRPr lang="es-ES" altLang="en-US" sz="1800" dirty="0"/>
          </a:p>
          <a:p>
            <a:pPr algn="just"/>
            <a:r>
              <a:rPr lang="en-US" altLang="en-US" sz="1400" dirty="0">
                <a:solidFill>
                  <a:schemeClr val="tx1">
                    <a:lumMod val="75000"/>
                    <a:lumOff val="25000"/>
                  </a:schemeClr>
                </a:solidFill>
              </a:rPr>
              <a:t>The amount of stoichiometric oxygen (minimum value) is not enough to make a complete combustion, because the mixture of fuel and oxygen is not perfect. Therefore, it is necessary to provide more combustion air.</a:t>
            </a:r>
          </a:p>
          <a:p>
            <a:pPr algn="just"/>
            <a:endParaRPr lang="en-US" altLang="en-US" sz="1400" dirty="0">
              <a:solidFill>
                <a:schemeClr val="tx1">
                  <a:lumMod val="75000"/>
                  <a:lumOff val="25000"/>
                </a:schemeClr>
              </a:solidFill>
            </a:endParaRPr>
          </a:p>
          <a:p>
            <a:pPr algn="just"/>
            <a:r>
              <a:rPr lang="en-US" altLang="en-US" sz="1400" dirty="0">
                <a:solidFill>
                  <a:schemeClr val="tx1">
                    <a:lumMod val="75000"/>
                    <a:lumOff val="25000"/>
                  </a:schemeClr>
                </a:solidFill>
              </a:rPr>
              <a:t>This additional amount of air is known as “excess air”, the ratio of the actual amount of air to the stoichiometric amount needed is known as the excess air coefficient (λ).</a:t>
            </a:r>
          </a:p>
          <a:p>
            <a:pPr algn="just"/>
            <a:endParaRPr lang="en-US" altLang="en-US" sz="1400" dirty="0">
              <a:solidFill>
                <a:schemeClr val="tx1">
                  <a:lumMod val="75000"/>
                  <a:lumOff val="25000"/>
                </a:schemeClr>
              </a:solidFill>
            </a:endParaRPr>
          </a:p>
          <a:p>
            <a:pPr algn="just"/>
            <a:r>
              <a:rPr lang="en-US" altLang="en-US" sz="1400" dirty="0">
                <a:solidFill>
                  <a:schemeClr val="tx1">
                    <a:lumMod val="75000"/>
                    <a:lumOff val="25000"/>
                  </a:schemeClr>
                </a:solidFill>
              </a:rPr>
              <a:t>The highest combustion efficiency is obtained when there is a minimum “excess air” because it is necessary to heat less air mass.</a:t>
            </a:r>
          </a:p>
          <a:p>
            <a:pPr algn="just"/>
            <a:endParaRPr lang="en-US" altLang="en-US" sz="1400" dirty="0">
              <a:solidFill>
                <a:schemeClr val="tx1">
                  <a:lumMod val="75000"/>
                  <a:lumOff val="25000"/>
                </a:schemeClr>
              </a:solidFill>
            </a:endParaRPr>
          </a:p>
          <a:p>
            <a:pPr algn="just"/>
            <a:r>
              <a:rPr lang="en-US" altLang="en-US" sz="1400" dirty="0">
                <a:solidFill>
                  <a:schemeClr val="tx1">
                    <a:lumMod val="75000"/>
                    <a:lumOff val="25000"/>
                  </a:schemeClr>
                </a:solidFill>
              </a:rPr>
              <a:t>A high excess of air reduces the temperature of combustion and needs more energy from the fuels because there is more volume of gas. </a:t>
            </a:r>
          </a:p>
          <a:p>
            <a:pPr algn="just"/>
            <a:endParaRPr lang="en-US" altLang="en-US" sz="1400" dirty="0">
              <a:solidFill>
                <a:schemeClr val="tx1">
                  <a:lumMod val="75000"/>
                  <a:lumOff val="25000"/>
                </a:schemeClr>
              </a:solidFill>
            </a:endParaRPr>
          </a:p>
          <a:p>
            <a:pPr algn="just"/>
            <a:r>
              <a:rPr lang="en-US" altLang="en-US" sz="1400" dirty="0">
                <a:solidFill>
                  <a:schemeClr val="tx1">
                    <a:lumMod val="75000"/>
                    <a:lumOff val="25000"/>
                  </a:schemeClr>
                </a:solidFill>
              </a:rPr>
              <a:t>However, an adequate excess of </a:t>
            </a:r>
            <a:r>
              <a:rPr lang="en-US" altLang="en-US" sz="1400" dirty="0" err="1">
                <a:solidFill>
                  <a:schemeClr val="tx1">
                    <a:lumMod val="75000"/>
                    <a:lumOff val="25000"/>
                  </a:schemeClr>
                </a:solidFill>
              </a:rPr>
              <a:t>aire</a:t>
            </a:r>
            <a:r>
              <a:rPr lang="en-US" altLang="en-US" sz="1400" dirty="0">
                <a:solidFill>
                  <a:schemeClr val="tx1">
                    <a:lumMod val="75000"/>
                    <a:lumOff val="25000"/>
                  </a:schemeClr>
                </a:solidFill>
              </a:rPr>
              <a:t> is necessary, because if the excess of air is too low, there will be a deficient performance in the use of fuel and there will be more unburned fuel in the exhaust gases with the associated negative environmental impact.</a:t>
            </a:r>
          </a:p>
        </p:txBody>
      </p:sp>
      <p:sp>
        <p:nvSpPr>
          <p:cNvPr id="62468" name="4 CuadroTexto">
            <a:extLst>
              <a:ext uri="{FF2B5EF4-FFF2-40B4-BE49-F238E27FC236}">
                <a16:creationId xmlns:a16="http://schemas.microsoft.com/office/drawing/2014/main" id="{359CA6AA-C050-4A84-94E2-B5CB4069FDE9}"/>
              </a:ext>
            </a:extLst>
          </p:cNvPr>
          <p:cNvSpPr txBox="1">
            <a:spLocks noChangeArrowheads="1"/>
          </p:cNvSpPr>
          <p:nvPr/>
        </p:nvSpPr>
        <p:spPr bwMode="auto">
          <a:xfrm>
            <a:off x="250825" y="944563"/>
            <a:ext cx="8293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b="1" dirty="0">
                <a:solidFill>
                  <a:schemeClr val="tx1">
                    <a:lumMod val="75000"/>
                    <a:lumOff val="25000"/>
                  </a:schemeClr>
                </a:solidFill>
              </a:rPr>
              <a:t>What parameters can be measured with the gases analyzer?</a:t>
            </a:r>
          </a:p>
        </p:txBody>
      </p:sp>
      <p:grpSp>
        <p:nvGrpSpPr>
          <p:cNvPr id="11" name="Grupo 10">
            <a:extLst>
              <a:ext uri="{FF2B5EF4-FFF2-40B4-BE49-F238E27FC236}">
                <a16:creationId xmlns:a16="http://schemas.microsoft.com/office/drawing/2014/main" id="{430A462F-166F-4180-AE35-BB3DC4D5AA72}"/>
              </a:ext>
            </a:extLst>
          </p:cNvPr>
          <p:cNvGrpSpPr/>
          <p:nvPr/>
        </p:nvGrpSpPr>
        <p:grpSpPr>
          <a:xfrm>
            <a:off x="17051" y="5322"/>
            <a:ext cx="8756813" cy="759382"/>
            <a:chOff x="17051" y="5322"/>
            <a:chExt cx="8756813" cy="759382"/>
          </a:xfrm>
        </p:grpSpPr>
        <p:sp>
          <p:nvSpPr>
            <p:cNvPr id="12" name="Titel 1">
              <a:extLst>
                <a:ext uri="{FF2B5EF4-FFF2-40B4-BE49-F238E27FC236}">
                  <a16:creationId xmlns:a16="http://schemas.microsoft.com/office/drawing/2014/main" id="{37A8016C-EC86-48B8-BC30-92B076E49B56}"/>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Energy Efficiency in Boilers</a:t>
              </a:r>
            </a:p>
          </p:txBody>
        </p:sp>
        <p:sp>
          <p:nvSpPr>
            <p:cNvPr id="13" name="Round Diagonal Corner Rectangle 9">
              <a:extLst>
                <a:ext uri="{FF2B5EF4-FFF2-40B4-BE49-F238E27FC236}">
                  <a16:creationId xmlns:a16="http://schemas.microsoft.com/office/drawing/2014/main" id="{B2C73F6B-E24F-4406-83D2-4C2702C60851}"/>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4" name="TextBox 3">
              <a:extLst>
                <a:ext uri="{FF2B5EF4-FFF2-40B4-BE49-F238E27FC236}">
                  <a16:creationId xmlns:a16="http://schemas.microsoft.com/office/drawing/2014/main" id="{0F89C672-D514-4C30-99CB-FDBB2AE4927F}"/>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5" name="Rectángulo 14">
              <a:extLst>
                <a:ext uri="{FF2B5EF4-FFF2-40B4-BE49-F238E27FC236}">
                  <a16:creationId xmlns:a16="http://schemas.microsoft.com/office/drawing/2014/main" id="{1A497E78-0BEE-4F8E-A29A-D004C4A9877E}"/>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3 CuadroTexto">
            <a:extLst>
              <a:ext uri="{FF2B5EF4-FFF2-40B4-BE49-F238E27FC236}">
                <a16:creationId xmlns:a16="http://schemas.microsoft.com/office/drawing/2014/main" id="{C370C27D-16AE-443A-AE38-CEB85A5DC165}"/>
              </a:ext>
            </a:extLst>
          </p:cNvPr>
          <p:cNvSpPr txBox="1">
            <a:spLocks noChangeArrowheads="1"/>
          </p:cNvSpPr>
          <p:nvPr/>
        </p:nvSpPr>
        <p:spPr bwMode="auto">
          <a:xfrm>
            <a:off x="276225" y="1477963"/>
            <a:ext cx="818356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800" b="1" u="sng" dirty="0" err="1">
                <a:solidFill>
                  <a:srgbClr val="FFC000"/>
                </a:solidFill>
              </a:rPr>
              <a:t>Excess</a:t>
            </a:r>
            <a:r>
              <a:rPr lang="es-ES" altLang="en-US" sz="1800" b="1" u="sng" dirty="0">
                <a:solidFill>
                  <a:srgbClr val="FFC000"/>
                </a:solidFill>
              </a:rPr>
              <a:t> </a:t>
            </a:r>
            <a:r>
              <a:rPr lang="es-ES" altLang="en-US" sz="1800" b="1" u="sng" dirty="0" err="1">
                <a:solidFill>
                  <a:srgbClr val="FFC000"/>
                </a:solidFill>
              </a:rPr>
              <a:t>of</a:t>
            </a:r>
            <a:r>
              <a:rPr lang="es-ES" altLang="en-US" sz="1800" b="1" u="sng" dirty="0">
                <a:solidFill>
                  <a:srgbClr val="FFC000"/>
                </a:solidFill>
              </a:rPr>
              <a:t> air</a:t>
            </a:r>
          </a:p>
          <a:p>
            <a:pPr algn="just" eaLnBrk="1" hangingPunct="1"/>
            <a:endParaRPr lang="en-GB" altLang="en-US" sz="1800" dirty="0"/>
          </a:p>
          <a:p>
            <a:pPr algn="just"/>
            <a:r>
              <a:rPr lang="en-US" altLang="en-US" sz="1600" dirty="0">
                <a:solidFill>
                  <a:schemeClr val="tx1">
                    <a:lumMod val="75000"/>
                    <a:lumOff val="25000"/>
                  </a:schemeClr>
                </a:solidFill>
              </a:rPr>
              <a:t>a) The excess of air can be directly measured with the gas analyzer </a:t>
            </a:r>
          </a:p>
          <a:p>
            <a:pPr algn="just"/>
            <a:endParaRPr lang="en-US" altLang="en-US" sz="1600" dirty="0">
              <a:solidFill>
                <a:schemeClr val="tx1">
                  <a:lumMod val="75000"/>
                  <a:lumOff val="25000"/>
                </a:schemeClr>
              </a:solidFill>
            </a:endParaRPr>
          </a:p>
          <a:p>
            <a:pPr algn="just"/>
            <a:r>
              <a:rPr lang="en-US" altLang="en-US" sz="1600" dirty="0">
                <a:solidFill>
                  <a:schemeClr val="tx1">
                    <a:lumMod val="75000"/>
                    <a:lumOff val="25000"/>
                  </a:schemeClr>
                </a:solidFill>
              </a:rPr>
              <a:t>b) The excess of air can be calculated following an equation</a:t>
            </a:r>
          </a:p>
        </p:txBody>
      </p:sp>
      <p:sp>
        <p:nvSpPr>
          <p:cNvPr id="64517" name="5 CuadroTexto">
            <a:extLst>
              <a:ext uri="{FF2B5EF4-FFF2-40B4-BE49-F238E27FC236}">
                <a16:creationId xmlns:a16="http://schemas.microsoft.com/office/drawing/2014/main" id="{48F2DFD6-B699-45D2-B4D1-F9FED1EE40C7}"/>
              </a:ext>
            </a:extLst>
          </p:cNvPr>
          <p:cNvSpPr txBox="1">
            <a:spLocks noChangeArrowheads="1"/>
          </p:cNvSpPr>
          <p:nvPr/>
        </p:nvSpPr>
        <p:spPr bwMode="auto">
          <a:xfrm>
            <a:off x="4880628" y="3199094"/>
            <a:ext cx="36718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600" dirty="0"/>
              <a:t>Percentage of oxygen in the fumes.</a:t>
            </a:r>
          </a:p>
        </p:txBody>
      </p:sp>
      <p:sp>
        <p:nvSpPr>
          <p:cNvPr id="64518" name="6 CuadroTexto">
            <a:extLst>
              <a:ext uri="{FF2B5EF4-FFF2-40B4-BE49-F238E27FC236}">
                <a16:creationId xmlns:a16="http://schemas.microsoft.com/office/drawing/2014/main" id="{EF495A17-85A8-4598-9E19-06772D71F9B4}"/>
              </a:ext>
            </a:extLst>
          </p:cNvPr>
          <p:cNvSpPr txBox="1">
            <a:spLocks noChangeArrowheads="1"/>
          </p:cNvSpPr>
          <p:nvPr/>
        </p:nvSpPr>
        <p:spPr bwMode="auto">
          <a:xfrm>
            <a:off x="4876985" y="3968750"/>
            <a:ext cx="36718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600" dirty="0"/>
              <a:t>Percentage oxygen in the air.</a:t>
            </a:r>
          </a:p>
        </p:txBody>
      </p:sp>
      <p:cxnSp>
        <p:nvCxnSpPr>
          <p:cNvPr id="64519" name="8 Conector recto de flecha">
            <a:extLst>
              <a:ext uri="{FF2B5EF4-FFF2-40B4-BE49-F238E27FC236}">
                <a16:creationId xmlns:a16="http://schemas.microsoft.com/office/drawing/2014/main" id="{0D466841-C1E5-49A5-9302-0EBBBB17DE55}"/>
              </a:ext>
            </a:extLst>
          </p:cNvPr>
          <p:cNvCxnSpPr>
            <a:cxnSpLocks noChangeShapeType="1"/>
            <a:stCxn id="64517" idx="1"/>
          </p:cNvCxnSpPr>
          <p:nvPr/>
        </p:nvCxnSpPr>
        <p:spPr bwMode="auto">
          <a:xfrm flipH="1">
            <a:off x="3059832" y="3368371"/>
            <a:ext cx="1820796" cy="0"/>
          </a:xfrm>
          <a:prstGeom prst="straightConnector1">
            <a:avLst/>
          </a:prstGeom>
          <a:ln>
            <a:headEnd/>
            <a:tailEnd type="arrow" w="med" len="med"/>
          </a:ln>
          <a:extLst>
            <a:ext uri="{909E8E84-426E-40DD-AFC4-6F175D3DCCD1}">
              <a14:hiddenFill xmlns:a14="http://schemas.microsoft.com/office/drawing/2010/main">
                <a:noFill/>
              </a14:hiddenFill>
            </a:ext>
          </a:extLst>
        </p:spPr>
        <p:style>
          <a:lnRef idx="2">
            <a:schemeClr val="accent1"/>
          </a:lnRef>
          <a:fillRef idx="0">
            <a:schemeClr val="accent1"/>
          </a:fillRef>
          <a:effectRef idx="1">
            <a:schemeClr val="accent1"/>
          </a:effectRef>
          <a:fontRef idx="minor">
            <a:schemeClr val="tx1"/>
          </a:fontRef>
        </p:style>
      </p:cxnSp>
      <p:cxnSp>
        <p:nvCxnSpPr>
          <p:cNvPr id="64520" name="9 Conector recto de flecha">
            <a:extLst>
              <a:ext uri="{FF2B5EF4-FFF2-40B4-BE49-F238E27FC236}">
                <a16:creationId xmlns:a16="http://schemas.microsoft.com/office/drawing/2014/main" id="{1C877CAC-D302-4863-A7A4-DE3CCB6C76C0}"/>
              </a:ext>
            </a:extLst>
          </p:cNvPr>
          <p:cNvCxnSpPr>
            <a:cxnSpLocks noChangeShapeType="1"/>
            <a:stCxn id="64518" idx="1"/>
          </p:cNvCxnSpPr>
          <p:nvPr/>
        </p:nvCxnSpPr>
        <p:spPr bwMode="auto">
          <a:xfrm flipH="1" flipV="1">
            <a:off x="2610340" y="4040605"/>
            <a:ext cx="2266645" cy="97214"/>
          </a:xfrm>
          <a:prstGeom prst="straightConnector1">
            <a:avLst/>
          </a:prstGeom>
          <a:ln>
            <a:headEnd/>
            <a:tailEnd type="arrow" w="med" len="med"/>
          </a:ln>
          <a:extLst>
            <a:ext uri="{909E8E84-426E-40DD-AFC4-6F175D3DCCD1}">
              <a14:hiddenFill xmlns:a14="http://schemas.microsoft.com/office/drawing/2010/main">
                <a:noFill/>
              </a14:hiddenFill>
            </a:ext>
          </a:extLst>
        </p:spPr>
        <p:style>
          <a:lnRef idx="2">
            <a:schemeClr val="accent1"/>
          </a:lnRef>
          <a:fillRef idx="0">
            <a:schemeClr val="accent1"/>
          </a:fillRef>
          <a:effectRef idx="1">
            <a:schemeClr val="accent1"/>
          </a:effectRef>
          <a:fontRef idx="minor">
            <a:schemeClr val="tx1"/>
          </a:fontRef>
        </p:style>
      </p:cxnSp>
      <p:pic>
        <p:nvPicPr>
          <p:cNvPr id="64521" name="Picture 3">
            <a:extLst>
              <a:ext uri="{FF2B5EF4-FFF2-40B4-BE49-F238E27FC236}">
                <a16:creationId xmlns:a16="http://schemas.microsoft.com/office/drawing/2014/main" id="{D5653257-C0BF-4A30-942B-48271D34E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51" y="4512469"/>
            <a:ext cx="2829017" cy="1420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4522" name="Picture 4">
            <a:extLst>
              <a:ext uri="{FF2B5EF4-FFF2-40B4-BE49-F238E27FC236}">
                <a16:creationId xmlns:a16="http://schemas.microsoft.com/office/drawing/2014/main" id="{0F8E0B7E-6CFF-436E-A77A-58C97DCC0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512468"/>
            <a:ext cx="2598282" cy="1507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4523" name="15 CuadroTexto">
            <a:extLst>
              <a:ext uri="{FF2B5EF4-FFF2-40B4-BE49-F238E27FC236}">
                <a16:creationId xmlns:a16="http://schemas.microsoft.com/office/drawing/2014/main" id="{649F1F70-A658-4609-A380-D0AA63D24B97}"/>
              </a:ext>
            </a:extLst>
          </p:cNvPr>
          <p:cNvSpPr txBox="1">
            <a:spLocks noChangeArrowheads="1"/>
          </p:cNvSpPr>
          <p:nvPr/>
        </p:nvSpPr>
        <p:spPr bwMode="auto">
          <a:xfrm>
            <a:off x="250825" y="1052513"/>
            <a:ext cx="8293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b="1" dirty="0">
                <a:solidFill>
                  <a:schemeClr val="tx1">
                    <a:lumMod val="75000"/>
                    <a:lumOff val="25000"/>
                  </a:schemeClr>
                </a:solidFill>
              </a:rPr>
              <a:t>What parameters can be measured with the gases analyzer?</a:t>
            </a:r>
          </a:p>
        </p:txBody>
      </p:sp>
      <p:grpSp>
        <p:nvGrpSpPr>
          <p:cNvPr id="13" name="Grupo 12">
            <a:extLst>
              <a:ext uri="{FF2B5EF4-FFF2-40B4-BE49-F238E27FC236}">
                <a16:creationId xmlns:a16="http://schemas.microsoft.com/office/drawing/2014/main" id="{21BCDF48-D866-4903-9B55-ED7F902725CA}"/>
              </a:ext>
            </a:extLst>
          </p:cNvPr>
          <p:cNvGrpSpPr/>
          <p:nvPr/>
        </p:nvGrpSpPr>
        <p:grpSpPr>
          <a:xfrm>
            <a:off x="24499" y="-49497"/>
            <a:ext cx="8756813" cy="759382"/>
            <a:chOff x="17051" y="5322"/>
            <a:chExt cx="8756813" cy="759382"/>
          </a:xfrm>
        </p:grpSpPr>
        <p:sp>
          <p:nvSpPr>
            <p:cNvPr id="14" name="Titel 1">
              <a:extLst>
                <a:ext uri="{FF2B5EF4-FFF2-40B4-BE49-F238E27FC236}">
                  <a16:creationId xmlns:a16="http://schemas.microsoft.com/office/drawing/2014/main" id="{8C8F1E61-98D6-4DCB-B8B5-4140A0A21CED}"/>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15" name="Round Diagonal Corner Rectangle 9">
              <a:extLst>
                <a:ext uri="{FF2B5EF4-FFF2-40B4-BE49-F238E27FC236}">
                  <a16:creationId xmlns:a16="http://schemas.microsoft.com/office/drawing/2014/main" id="{688FAFB0-BE0F-418A-869A-E57BE9969800}"/>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6" name="TextBox 3">
              <a:extLst>
                <a:ext uri="{FF2B5EF4-FFF2-40B4-BE49-F238E27FC236}">
                  <a16:creationId xmlns:a16="http://schemas.microsoft.com/office/drawing/2014/main" id="{3C05879C-21D3-4ED9-88BB-D649C8903D19}"/>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7" name="Rectángulo 16">
              <a:extLst>
                <a:ext uri="{FF2B5EF4-FFF2-40B4-BE49-F238E27FC236}">
                  <a16:creationId xmlns:a16="http://schemas.microsoft.com/office/drawing/2014/main" id="{2163297A-CF5C-4991-8275-64662E690BF8}"/>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CEBBD8B2-BD13-4351-AE89-7A837E392BF4}"/>
                  </a:ext>
                </a:extLst>
              </p:cNvPr>
              <p:cNvSpPr txBox="1"/>
              <p:nvPr/>
            </p:nvSpPr>
            <p:spPr>
              <a:xfrm>
                <a:off x="719808" y="3208926"/>
                <a:ext cx="2880642" cy="855619"/>
              </a:xfrm>
              <a:prstGeom prst="rect">
                <a:avLst/>
              </a:prstGeom>
              <a:noFill/>
            </p:spPr>
            <p:txBody>
              <a:bodyPr wrap="square" lIns="0" tIns="0" rIns="0" bIns="0" rtlCol="0">
                <a:spAutoFit/>
              </a:bodyPr>
              <a:lstStyle/>
              <a:p>
                <a:r>
                  <a:rPr lang="es-ES" altLang="en-US" sz="3600" dirty="0"/>
                  <a:t>λ = </a:t>
                </a:r>
                <a14:m>
                  <m:oMath xmlns:m="http://schemas.openxmlformats.org/officeDocument/2006/math">
                    <m:r>
                      <a:rPr lang="es-ES" altLang="en-US" sz="3600" b="0" i="1" smtClean="0">
                        <a:latin typeface="Cambria Math" panose="02040503050406030204" pitchFamily="18" charset="0"/>
                      </a:rPr>
                      <m:t>1</m:t>
                    </m:r>
                    <m:r>
                      <a:rPr lang="pt-BR" altLang="en-US" sz="3600" i="1" smtClean="0">
                        <a:latin typeface="Cambria Math" panose="02040503050406030204" pitchFamily="18" charset="0"/>
                      </a:rPr>
                      <m:t>+</m:t>
                    </m:r>
                    <m:f>
                      <m:fPr>
                        <m:ctrlPr>
                          <a:rPr lang="pt-BR" altLang="en-US" sz="3600" i="1" smtClean="0">
                            <a:latin typeface="Cambria Math" panose="02040503050406030204" pitchFamily="18" charset="0"/>
                          </a:rPr>
                        </m:ctrlPr>
                      </m:fPr>
                      <m:num>
                        <m:sSub>
                          <m:sSubPr>
                            <m:ctrlPr>
                              <a:rPr lang="pt-BR" altLang="en-US" sz="3600" i="1" smtClean="0">
                                <a:latin typeface="Cambria Math" panose="02040503050406030204" pitchFamily="18" charset="0"/>
                              </a:rPr>
                            </m:ctrlPr>
                          </m:sSubPr>
                          <m:e>
                            <m:r>
                              <a:rPr lang="es-ES" altLang="en-US" sz="3600" b="0" i="1" smtClean="0">
                                <a:latin typeface="Cambria Math" panose="02040503050406030204" pitchFamily="18" charset="0"/>
                              </a:rPr>
                              <m:t>𝑂</m:t>
                            </m:r>
                          </m:e>
                          <m:sub>
                            <m:r>
                              <a:rPr lang="es-ES" altLang="en-US" sz="3600" b="0" i="1" smtClean="0">
                                <a:latin typeface="Cambria Math" panose="02040503050406030204" pitchFamily="18" charset="0"/>
                              </a:rPr>
                              <m:t>2</m:t>
                            </m:r>
                          </m:sub>
                        </m:sSub>
                      </m:num>
                      <m:den>
                        <m:r>
                          <a:rPr lang="es-ES" altLang="en-US" sz="3600" b="0" i="1" smtClean="0">
                            <a:latin typeface="Cambria Math" panose="02040503050406030204" pitchFamily="18" charset="0"/>
                          </a:rPr>
                          <m:t>21 −</m:t>
                        </m:r>
                        <m:sSub>
                          <m:sSubPr>
                            <m:ctrlPr>
                              <a:rPr lang="es-ES" altLang="en-US" sz="3600" b="0" i="1" smtClean="0">
                                <a:latin typeface="Cambria Math" panose="02040503050406030204" pitchFamily="18" charset="0"/>
                              </a:rPr>
                            </m:ctrlPr>
                          </m:sSubPr>
                          <m:e>
                            <m:r>
                              <a:rPr lang="es-ES" altLang="en-US" sz="3600" b="0" i="1" smtClean="0">
                                <a:latin typeface="Cambria Math" panose="02040503050406030204" pitchFamily="18" charset="0"/>
                              </a:rPr>
                              <m:t>𝑂</m:t>
                            </m:r>
                          </m:e>
                          <m:sub>
                            <m:r>
                              <a:rPr lang="es-ES" altLang="en-US" sz="3600" b="0" i="1" smtClean="0">
                                <a:latin typeface="Cambria Math" panose="02040503050406030204" pitchFamily="18" charset="0"/>
                              </a:rPr>
                              <m:t>2</m:t>
                            </m:r>
                          </m:sub>
                        </m:sSub>
                      </m:den>
                    </m:f>
                  </m:oMath>
                </a14:m>
                <a:endParaRPr lang="es-ES" sz="3600" dirty="0"/>
              </a:p>
            </p:txBody>
          </p:sp>
        </mc:Choice>
        <mc:Fallback xmlns="">
          <p:sp>
            <p:nvSpPr>
              <p:cNvPr id="3" name="CuadroTexto 2">
                <a:extLst>
                  <a:ext uri="{FF2B5EF4-FFF2-40B4-BE49-F238E27FC236}">
                    <a16:creationId xmlns:a16="http://schemas.microsoft.com/office/drawing/2014/main" id="{CEBBD8B2-BD13-4351-AE89-7A837E392BF4}"/>
                  </a:ext>
                </a:extLst>
              </p:cNvPr>
              <p:cNvSpPr txBox="1">
                <a:spLocks noRot="1" noChangeAspect="1" noMove="1" noResize="1" noEditPoints="1" noAdjustHandles="1" noChangeArrowheads="1" noChangeShapeType="1" noTextEdit="1"/>
              </p:cNvSpPr>
              <p:nvPr/>
            </p:nvSpPr>
            <p:spPr>
              <a:xfrm>
                <a:off x="719808" y="3208926"/>
                <a:ext cx="2880642" cy="855619"/>
              </a:xfrm>
              <a:prstGeom prst="rect">
                <a:avLst/>
              </a:prstGeom>
              <a:blipFill>
                <a:blip r:embed="rId5"/>
                <a:stretch>
                  <a:fillRect l="-9514" t="-4255" b="-8511"/>
                </a:stretch>
              </a:blipFill>
            </p:spPr>
            <p:txBody>
              <a:bodyPr/>
              <a:lstStyle/>
              <a:p>
                <a:r>
                  <a:rPr lang="es-ES">
                    <a:noFill/>
                  </a:rPr>
                  <a:t> </a:t>
                </a:r>
              </a:p>
            </p:txBody>
          </p:sp>
        </mc:Fallback>
      </mc:AlternateContent>
      <p:sp>
        <p:nvSpPr>
          <p:cNvPr id="19" name="56 Rectángulo redondeado">
            <a:extLst>
              <a:ext uri="{FF2B5EF4-FFF2-40B4-BE49-F238E27FC236}">
                <a16:creationId xmlns:a16="http://schemas.microsoft.com/office/drawing/2014/main" id="{D83525A2-89C8-44AE-94D8-A700DA6DC599}"/>
              </a:ext>
            </a:extLst>
          </p:cNvPr>
          <p:cNvSpPr>
            <a:spLocks noChangeArrowheads="1"/>
          </p:cNvSpPr>
          <p:nvPr/>
        </p:nvSpPr>
        <p:spPr bwMode="auto">
          <a:xfrm>
            <a:off x="611858" y="3060671"/>
            <a:ext cx="2880642" cy="1152128"/>
          </a:xfrm>
          <a:prstGeom prst="roundRect">
            <a:avLst>
              <a:gd name="adj" fmla="val 16667"/>
            </a:avLst>
          </a:prstGeom>
          <a:noFill/>
          <a:ln w="38100">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91" name="4 CuadroTexto">
            <a:extLst>
              <a:ext uri="{FF2B5EF4-FFF2-40B4-BE49-F238E27FC236}">
                <a16:creationId xmlns:a16="http://schemas.microsoft.com/office/drawing/2014/main" id="{D2D67658-049E-4248-BF0A-471313A38ADE}"/>
              </a:ext>
            </a:extLst>
          </p:cNvPr>
          <p:cNvSpPr txBox="1">
            <a:spLocks noChangeArrowheads="1"/>
          </p:cNvSpPr>
          <p:nvPr/>
        </p:nvSpPr>
        <p:spPr bwMode="auto">
          <a:xfrm>
            <a:off x="370136" y="1052513"/>
            <a:ext cx="8293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b="1" dirty="0">
                <a:solidFill>
                  <a:schemeClr val="tx1">
                    <a:lumMod val="75000"/>
                    <a:lumOff val="25000"/>
                  </a:schemeClr>
                </a:solidFill>
              </a:rPr>
              <a:t>What parameters can be measured with the gas analyzer?</a:t>
            </a:r>
          </a:p>
        </p:txBody>
      </p:sp>
      <p:grpSp>
        <p:nvGrpSpPr>
          <p:cNvPr id="6" name="Grupo 5">
            <a:extLst>
              <a:ext uri="{FF2B5EF4-FFF2-40B4-BE49-F238E27FC236}">
                <a16:creationId xmlns:a16="http://schemas.microsoft.com/office/drawing/2014/main" id="{5012973A-01D3-430B-9A21-DFF4BDEEF32E}"/>
              </a:ext>
            </a:extLst>
          </p:cNvPr>
          <p:cNvGrpSpPr/>
          <p:nvPr/>
        </p:nvGrpSpPr>
        <p:grpSpPr>
          <a:xfrm>
            <a:off x="17051" y="5322"/>
            <a:ext cx="8756813" cy="759382"/>
            <a:chOff x="17051" y="5322"/>
            <a:chExt cx="8756813" cy="759382"/>
          </a:xfrm>
        </p:grpSpPr>
        <p:sp>
          <p:nvSpPr>
            <p:cNvPr id="7" name="Titel 1">
              <a:extLst>
                <a:ext uri="{FF2B5EF4-FFF2-40B4-BE49-F238E27FC236}">
                  <a16:creationId xmlns:a16="http://schemas.microsoft.com/office/drawing/2014/main" id="{C7699C6E-90FF-4225-BD06-39CC898F1AE9}"/>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8" name="Round Diagonal Corner Rectangle 9">
              <a:extLst>
                <a:ext uri="{FF2B5EF4-FFF2-40B4-BE49-F238E27FC236}">
                  <a16:creationId xmlns:a16="http://schemas.microsoft.com/office/drawing/2014/main" id="{B338DEB7-E92B-4FED-A656-C1F2236EE1E7}"/>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 name="TextBox 3">
              <a:extLst>
                <a:ext uri="{FF2B5EF4-FFF2-40B4-BE49-F238E27FC236}">
                  <a16:creationId xmlns:a16="http://schemas.microsoft.com/office/drawing/2014/main" id="{2C5F3720-AE6E-42E6-83FB-EB633AEAA8B6}"/>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0" name="Rectángulo 9">
              <a:extLst>
                <a:ext uri="{FF2B5EF4-FFF2-40B4-BE49-F238E27FC236}">
                  <a16:creationId xmlns:a16="http://schemas.microsoft.com/office/drawing/2014/main" id="{66EB3EE2-70BB-45EE-BF9F-32847535E875}"/>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aphicFrame>
        <p:nvGraphicFramePr>
          <p:cNvPr id="11" name="Tabla 10">
            <a:extLst>
              <a:ext uri="{FF2B5EF4-FFF2-40B4-BE49-F238E27FC236}">
                <a16:creationId xmlns:a16="http://schemas.microsoft.com/office/drawing/2014/main" id="{1B25F8C6-B98C-42ED-9C03-54A121951A0F}"/>
              </a:ext>
            </a:extLst>
          </p:cNvPr>
          <p:cNvGraphicFramePr>
            <a:graphicFrameLocks noGrp="1"/>
          </p:cNvGraphicFramePr>
          <p:nvPr>
            <p:extLst>
              <p:ext uri="{D42A27DB-BD31-4B8C-83A1-F6EECF244321}">
                <p14:modId xmlns:p14="http://schemas.microsoft.com/office/powerpoint/2010/main" val="4241827050"/>
              </p:ext>
            </p:extLst>
          </p:nvPr>
        </p:nvGraphicFramePr>
        <p:xfrm>
          <a:off x="370136" y="1628800"/>
          <a:ext cx="8403728" cy="4303780"/>
        </p:xfrm>
        <a:graphic>
          <a:graphicData uri="http://schemas.openxmlformats.org/drawingml/2006/table">
            <a:tbl>
              <a:tblPr bandRow="1">
                <a:tableStyleId>{5C22544A-7EE6-4342-B048-85BDC9FD1C3A}</a:tableStyleId>
              </a:tblPr>
              <a:tblGrid>
                <a:gridCol w="2524305">
                  <a:extLst>
                    <a:ext uri="{9D8B030D-6E8A-4147-A177-3AD203B41FA5}">
                      <a16:colId xmlns:a16="http://schemas.microsoft.com/office/drawing/2014/main" val="71559482"/>
                    </a:ext>
                  </a:extLst>
                </a:gridCol>
                <a:gridCol w="3096577">
                  <a:extLst>
                    <a:ext uri="{9D8B030D-6E8A-4147-A177-3AD203B41FA5}">
                      <a16:colId xmlns:a16="http://schemas.microsoft.com/office/drawing/2014/main" val="3636381258"/>
                    </a:ext>
                  </a:extLst>
                </a:gridCol>
                <a:gridCol w="2782846">
                  <a:extLst>
                    <a:ext uri="{9D8B030D-6E8A-4147-A177-3AD203B41FA5}">
                      <a16:colId xmlns:a16="http://schemas.microsoft.com/office/drawing/2014/main" val="3992500897"/>
                    </a:ext>
                  </a:extLst>
                </a:gridCol>
              </a:tblGrid>
              <a:tr h="432048">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err="1">
                          <a:latin typeface="Arial" panose="020B0604020202020204" pitchFamily="34" charset="0"/>
                          <a:cs typeface="Arial" panose="020B0604020202020204" pitchFamily="34" charset="0"/>
                        </a:rPr>
                        <a:t>Analyze</a:t>
                      </a:r>
                      <a:r>
                        <a:rPr lang="es-ES" sz="1200" b="1" dirty="0">
                          <a:latin typeface="Arial" panose="020B0604020202020204" pitchFamily="34" charset="0"/>
                          <a:cs typeface="Arial" panose="020B0604020202020204" pitchFamily="34" charset="0"/>
                        </a:rPr>
                        <a:t> </a:t>
                      </a:r>
                      <a:r>
                        <a:rPr lang="es-ES" sz="1200" b="1" dirty="0" err="1">
                          <a:latin typeface="Arial" panose="020B0604020202020204" pitchFamily="34" charset="0"/>
                          <a:cs typeface="Arial" panose="020B0604020202020204" pitchFamily="34" charset="0"/>
                        </a:rPr>
                        <a:t>values</a:t>
                      </a:r>
                      <a:endParaRPr lang="es-ES" sz="1200" b="1" dirty="0">
                        <a:latin typeface="Arial" panose="020B0604020202020204" pitchFamily="34" charset="0"/>
                        <a:cs typeface="Arial" panose="020B0604020202020204" pitchFamily="34" charset="0"/>
                      </a:endParaRPr>
                    </a:p>
                  </a:txBody>
                  <a:tcPr anchor="ct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Cause</a:t>
                      </a:r>
                    </a:p>
                  </a:txBody>
                  <a:tcPr anchor="ct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err="1">
                          <a:latin typeface="Arial" panose="020B0604020202020204" pitchFamily="34" charset="0"/>
                          <a:cs typeface="Arial" panose="020B0604020202020204" pitchFamily="34" charset="0"/>
                        </a:rPr>
                        <a:t>Solution</a:t>
                      </a:r>
                      <a:endParaRPr lang="es-ES" sz="1200" b="1" dirty="0">
                        <a:latin typeface="Arial" panose="020B0604020202020204" pitchFamily="34" charset="0"/>
                        <a:cs typeface="Arial" panose="020B0604020202020204" pitchFamily="34" charset="0"/>
                      </a:endParaRPr>
                    </a:p>
                  </a:txBody>
                  <a:tcPr anchor="ctr">
                    <a:solidFill>
                      <a:srgbClr val="FFC000"/>
                    </a:solidFill>
                  </a:tcPr>
                </a:tc>
                <a:extLst>
                  <a:ext uri="{0D108BD9-81ED-4DB2-BD59-A6C34878D82A}">
                    <a16:rowId xmlns:a16="http://schemas.microsoft.com/office/drawing/2014/main" val="1786670265"/>
                  </a:ext>
                </a:extLst>
              </a:tr>
              <a:tr h="648072">
                <a:tc>
                  <a:txBody>
                    <a:bodyPr/>
                    <a:lstStyle/>
                    <a:p>
                      <a:pPr algn="ctr"/>
                      <a:r>
                        <a:rPr lang="en-GB" sz="1400" noProof="0" dirty="0"/>
                        <a:t>High CO level</a:t>
                      </a:r>
                    </a:p>
                    <a:p>
                      <a:pPr algn="ctr"/>
                      <a:r>
                        <a:rPr lang="en-GB" sz="1400" noProof="0" dirty="0"/>
                        <a:t>Low</a:t>
                      </a:r>
                      <a:r>
                        <a:rPr lang="en-GB" sz="1400" baseline="0" noProof="0" dirty="0"/>
                        <a:t> O</a:t>
                      </a:r>
                      <a:r>
                        <a:rPr lang="en-GB" sz="1400" baseline="-25000" noProof="0" dirty="0"/>
                        <a:t>2</a:t>
                      </a:r>
                      <a:r>
                        <a:rPr lang="en-GB" sz="1400" baseline="0" noProof="0" dirty="0"/>
                        <a:t> level</a:t>
                      </a:r>
                      <a:endParaRPr lang="en-GB" sz="1400" noProof="0" dirty="0"/>
                    </a:p>
                  </a:txBody>
                  <a:tcPr marL="91463" marR="91463" marT="45750" marB="45750" anchor="ctr">
                    <a:solidFill>
                      <a:srgbClr val="E7EEEF"/>
                    </a:solidFill>
                  </a:tcPr>
                </a:tc>
                <a:tc>
                  <a:txBody>
                    <a:bodyPr/>
                    <a:lstStyle/>
                    <a:p>
                      <a:pPr algn="ctr"/>
                      <a:r>
                        <a:rPr lang="en-GB" sz="1400" noProof="0" dirty="0"/>
                        <a:t>Cause</a:t>
                      </a:r>
                      <a:endParaRPr lang="en-GB" sz="1400" noProof="0" dirty="0">
                        <a:solidFill>
                          <a:schemeClr val="tx1"/>
                        </a:solidFill>
                      </a:endParaRPr>
                    </a:p>
                  </a:txBody>
                  <a:tcPr marL="91463" marR="91463" marT="45750" marB="45750" anchor="ctr">
                    <a:solidFill>
                      <a:srgbClr val="E7EEEF"/>
                    </a:solidFill>
                  </a:tcPr>
                </a:tc>
                <a:tc>
                  <a:txBody>
                    <a:bodyPr/>
                    <a:lstStyle/>
                    <a:p>
                      <a:pPr algn="ctr"/>
                      <a:r>
                        <a:rPr lang="en-GB" sz="1400" noProof="0" dirty="0"/>
                        <a:t>Solution</a:t>
                      </a:r>
                      <a:endParaRPr lang="en-GB" sz="1400" noProof="0" dirty="0">
                        <a:solidFill>
                          <a:schemeClr val="tx1"/>
                        </a:solidFill>
                      </a:endParaRPr>
                    </a:p>
                  </a:txBody>
                  <a:tcPr marL="91463" marR="91463" marT="45750" marB="45750" anchor="ctr">
                    <a:solidFill>
                      <a:srgbClr val="E7EEEF"/>
                    </a:solidFill>
                  </a:tcPr>
                </a:tc>
                <a:extLst>
                  <a:ext uri="{0D108BD9-81ED-4DB2-BD59-A6C34878D82A}">
                    <a16:rowId xmlns:a16="http://schemas.microsoft.com/office/drawing/2014/main" val="2953285026"/>
                  </a:ext>
                </a:extLst>
              </a:tr>
              <a:tr h="792088">
                <a:tc>
                  <a:txBody>
                    <a:bodyPr/>
                    <a:lstStyle/>
                    <a:p>
                      <a:pPr algn="ctr"/>
                      <a:r>
                        <a:rPr lang="en-GB" sz="1400" noProof="0" dirty="0"/>
                        <a:t>Low CO</a:t>
                      </a:r>
                      <a:r>
                        <a:rPr lang="en-GB" sz="1400" baseline="-25000" noProof="0" dirty="0"/>
                        <a:t>2</a:t>
                      </a:r>
                      <a:r>
                        <a:rPr lang="en-GB" sz="1400" noProof="0" dirty="0"/>
                        <a:t> level</a:t>
                      </a:r>
                    </a:p>
                    <a:p>
                      <a:pPr algn="ctr"/>
                      <a:r>
                        <a:rPr lang="en-GB" sz="1400" noProof="0" dirty="0"/>
                        <a:t>High O</a:t>
                      </a:r>
                      <a:r>
                        <a:rPr lang="en-GB" sz="1400" baseline="-25000" noProof="0" dirty="0"/>
                        <a:t>2</a:t>
                      </a:r>
                      <a:r>
                        <a:rPr lang="en-GB" sz="1400" noProof="0" dirty="0"/>
                        <a:t> level</a:t>
                      </a:r>
                    </a:p>
                    <a:p>
                      <a:pPr algn="ctr"/>
                      <a:endParaRPr lang="en-GB" sz="1400" noProof="0" dirty="0"/>
                    </a:p>
                  </a:txBody>
                  <a:tcPr marL="91463" marR="91463" marT="45750" marB="45750" anchor="ctr">
                    <a:solidFill>
                      <a:srgbClr val="E7EEEF"/>
                    </a:solidFill>
                  </a:tcPr>
                </a:tc>
                <a:tc>
                  <a:txBody>
                    <a:bodyPr/>
                    <a:lstStyle/>
                    <a:p>
                      <a:pPr algn="ctr"/>
                      <a:r>
                        <a:rPr lang="en-GB" sz="1400" noProof="0" dirty="0"/>
                        <a:t>Insufficient</a:t>
                      </a:r>
                      <a:r>
                        <a:rPr lang="en-GB" sz="1400" baseline="0" noProof="0" dirty="0"/>
                        <a:t> air is introduced into the boiler</a:t>
                      </a:r>
                      <a:endParaRPr lang="en-GB" sz="1400" noProof="0" dirty="0"/>
                    </a:p>
                  </a:txBody>
                  <a:tcPr marL="91463" marR="91463" marT="45750" marB="45750" anchor="ctr">
                    <a:solidFill>
                      <a:srgbClr val="E7EEEF"/>
                    </a:solidFill>
                  </a:tcPr>
                </a:tc>
                <a:tc>
                  <a:txBody>
                    <a:bodyPr/>
                    <a:lstStyle/>
                    <a:p>
                      <a:pPr algn="ctr"/>
                      <a:r>
                        <a:rPr lang="en-GB" sz="1400" noProof="0" dirty="0"/>
                        <a:t>Increase</a:t>
                      </a:r>
                      <a:r>
                        <a:rPr lang="en-GB" sz="1400" baseline="0" noProof="0" dirty="0"/>
                        <a:t> the air flow that crosses the burner</a:t>
                      </a:r>
                      <a:endParaRPr lang="en-GB" sz="1400" noProof="0" dirty="0"/>
                    </a:p>
                  </a:txBody>
                  <a:tcPr marL="91463" marR="91463" marT="45750" marB="45750" anchor="ctr">
                    <a:solidFill>
                      <a:srgbClr val="E7EEEF"/>
                    </a:solidFill>
                  </a:tcPr>
                </a:tc>
                <a:extLst>
                  <a:ext uri="{0D108BD9-81ED-4DB2-BD59-A6C34878D82A}">
                    <a16:rowId xmlns:a16="http://schemas.microsoft.com/office/drawing/2014/main" val="2073338314"/>
                  </a:ext>
                </a:extLst>
              </a:tr>
              <a:tr h="756084">
                <a:tc>
                  <a:txBody>
                    <a:bodyPr/>
                    <a:lstStyle/>
                    <a:p>
                      <a:pPr algn="ctr"/>
                      <a:r>
                        <a:rPr lang="en-GB" sz="1400" noProof="0" dirty="0"/>
                        <a:t>Low CO</a:t>
                      </a:r>
                      <a:r>
                        <a:rPr lang="en-GB" sz="1400" baseline="-25000" noProof="0" dirty="0"/>
                        <a:t>2</a:t>
                      </a:r>
                      <a:r>
                        <a:rPr lang="en-GB" sz="1400" noProof="0" dirty="0"/>
                        <a:t> level</a:t>
                      </a:r>
                    </a:p>
                    <a:p>
                      <a:pPr algn="ctr"/>
                      <a:r>
                        <a:rPr lang="en-GB" sz="1400" noProof="0" dirty="0"/>
                        <a:t>High O</a:t>
                      </a:r>
                      <a:r>
                        <a:rPr lang="en-GB" sz="1400" baseline="-25000" noProof="0" dirty="0"/>
                        <a:t>2</a:t>
                      </a:r>
                      <a:r>
                        <a:rPr lang="en-GB" sz="1400" noProof="0" dirty="0"/>
                        <a:t> level</a:t>
                      </a:r>
                    </a:p>
                  </a:txBody>
                  <a:tcPr marL="91463" marR="91463" marT="45750" marB="45750" anchor="ctr">
                    <a:solidFill>
                      <a:srgbClr val="E7EEEF"/>
                    </a:solidFill>
                  </a:tcPr>
                </a:tc>
                <a:tc>
                  <a:txBody>
                    <a:bodyPr/>
                    <a:lstStyle/>
                    <a:p>
                      <a:pPr algn="ctr"/>
                      <a:r>
                        <a:rPr lang="en-GB" sz="1400" baseline="0" noProof="0" dirty="0"/>
                        <a:t>Excess air</a:t>
                      </a:r>
                      <a:endParaRPr lang="en-GB" sz="1400" noProof="0" dirty="0"/>
                    </a:p>
                  </a:txBody>
                  <a:tcPr marL="91463" marR="91463" marT="45750" marB="45750" anchor="ctr">
                    <a:solidFill>
                      <a:srgbClr val="E7EEEF"/>
                    </a:solidFill>
                  </a:tcPr>
                </a:tc>
                <a:tc>
                  <a:txBody>
                    <a:bodyPr/>
                    <a:lstStyle/>
                    <a:p>
                      <a:pPr algn="ctr"/>
                      <a:r>
                        <a:rPr lang="en-GB" sz="1400" noProof="0" dirty="0"/>
                        <a:t>Reduce airflow through the intake valve to the burner</a:t>
                      </a:r>
                    </a:p>
                  </a:txBody>
                  <a:tcPr marL="91463" marR="91463" marT="45750" marB="45750" anchor="ctr">
                    <a:solidFill>
                      <a:srgbClr val="E7EEEF"/>
                    </a:solidFill>
                  </a:tcPr>
                </a:tc>
                <a:extLst>
                  <a:ext uri="{0D108BD9-81ED-4DB2-BD59-A6C34878D82A}">
                    <a16:rowId xmlns:a16="http://schemas.microsoft.com/office/drawing/2014/main" val="490796100"/>
                  </a:ext>
                </a:extLst>
              </a:tr>
              <a:tr h="558496">
                <a:tc>
                  <a:txBody>
                    <a:bodyPr/>
                    <a:lstStyle/>
                    <a:p>
                      <a:pPr algn="ctr"/>
                      <a:r>
                        <a:rPr lang="en-GB" sz="1400" noProof="0" dirty="0"/>
                        <a:t>High CO level</a:t>
                      </a:r>
                    </a:p>
                    <a:p>
                      <a:pPr algn="ctr"/>
                      <a:r>
                        <a:rPr lang="en-GB" sz="1400" noProof="0" dirty="0"/>
                        <a:t>High</a:t>
                      </a:r>
                      <a:r>
                        <a:rPr lang="en-GB" sz="1400" baseline="0" noProof="0" dirty="0"/>
                        <a:t> O</a:t>
                      </a:r>
                      <a:r>
                        <a:rPr lang="en-GB" sz="1400" baseline="-25000" noProof="0" dirty="0"/>
                        <a:t>2</a:t>
                      </a:r>
                      <a:r>
                        <a:rPr lang="en-GB" sz="1400" baseline="0" noProof="0" dirty="0"/>
                        <a:t> level</a:t>
                      </a:r>
                      <a:endParaRPr lang="en-GB" sz="1400" noProof="0" dirty="0"/>
                    </a:p>
                  </a:txBody>
                  <a:tcPr marL="91463" marR="91463" marT="45750" marB="45750" anchor="ctr">
                    <a:solidFill>
                      <a:srgbClr val="E7EEEF"/>
                    </a:solidFill>
                  </a:tcPr>
                </a:tc>
                <a:tc>
                  <a:txBody>
                    <a:bodyPr/>
                    <a:lstStyle/>
                    <a:p>
                      <a:pPr algn="ctr"/>
                      <a:r>
                        <a:rPr lang="en-GB" sz="1400" noProof="0" dirty="0"/>
                        <a:t>Inadequate mix air – fuel</a:t>
                      </a:r>
                    </a:p>
                  </a:txBody>
                  <a:tcPr marL="91463" marR="91463" marT="45750" marB="45750" anchor="ctr">
                    <a:solidFill>
                      <a:srgbClr val="E7EEEF"/>
                    </a:solidFill>
                  </a:tcPr>
                </a:tc>
                <a:tc>
                  <a:txBody>
                    <a:bodyPr/>
                    <a:lstStyle/>
                    <a:p>
                      <a:pPr algn="ctr"/>
                      <a:r>
                        <a:rPr lang="en-GB" sz="1400" noProof="0" dirty="0"/>
                        <a:t>Clean the</a:t>
                      </a:r>
                      <a:r>
                        <a:rPr lang="en-GB" sz="1400" baseline="0" noProof="0" dirty="0"/>
                        <a:t> burner injector</a:t>
                      </a:r>
                      <a:endParaRPr lang="en-GB" sz="1400" noProof="0" dirty="0"/>
                    </a:p>
                  </a:txBody>
                  <a:tcPr marL="91463" marR="91463" marT="45750" marB="45750" anchor="ctr">
                    <a:solidFill>
                      <a:srgbClr val="E7EEEF"/>
                    </a:solidFill>
                  </a:tcPr>
                </a:tc>
                <a:extLst>
                  <a:ext uri="{0D108BD9-81ED-4DB2-BD59-A6C34878D82A}">
                    <a16:rowId xmlns:a16="http://schemas.microsoft.com/office/drawing/2014/main" val="1911806124"/>
                  </a:ext>
                </a:extLst>
              </a:tr>
              <a:tr h="558496">
                <a:tc>
                  <a:txBody>
                    <a:bodyPr/>
                    <a:lstStyle/>
                    <a:p>
                      <a:pPr algn="ctr"/>
                      <a:r>
                        <a:rPr lang="en-GB" sz="1400" noProof="0" dirty="0"/>
                        <a:t>Walls temperatures &gt;</a:t>
                      </a:r>
                      <a:r>
                        <a:rPr lang="en-GB" sz="1400" baseline="0" noProof="0" dirty="0"/>
                        <a:t> room temperature</a:t>
                      </a:r>
                      <a:endParaRPr lang="en-GB" sz="1400" noProof="0" dirty="0"/>
                    </a:p>
                  </a:txBody>
                  <a:tcPr marL="91463" marR="91463" marT="45750" marB="45750" anchor="ctr">
                    <a:solidFill>
                      <a:srgbClr val="E7EEEF"/>
                    </a:solidFill>
                  </a:tcPr>
                </a:tc>
                <a:tc>
                  <a:txBody>
                    <a:bodyPr/>
                    <a:lstStyle/>
                    <a:p>
                      <a:pPr algn="ctr"/>
                      <a:r>
                        <a:rPr lang="en-GB" sz="1400" noProof="0" dirty="0"/>
                        <a:t>Old boiler with insufficient isolation</a:t>
                      </a:r>
                    </a:p>
                  </a:txBody>
                  <a:tcPr marL="91463" marR="91463" marT="45750" marB="45750" anchor="ctr">
                    <a:solidFill>
                      <a:srgbClr val="E7EEEF"/>
                    </a:solidFill>
                  </a:tcPr>
                </a:tc>
                <a:tc>
                  <a:txBody>
                    <a:bodyPr/>
                    <a:lstStyle/>
                    <a:p>
                      <a:pPr algn="ctr"/>
                      <a:r>
                        <a:rPr lang="en-GB" sz="1400" noProof="0" dirty="0"/>
                        <a:t>Replace insulation</a:t>
                      </a:r>
                    </a:p>
                  </a:txBody>
                  <a:tcPr marL="91463" marR="91463" marT="45750" marB="45750" anchor="ctr">
                    <a:solidFill>
                      <a:srgbClr val="E7EEEF"/>
                    </a:solidFill>
                  </a:tcPr>
                </a:tc>
                <a:extLst>
                  <a:ext uri="{0D108BD9-81ED-4DB2-BD59-A6C34878D82A}">
                    <a16:rowId xmlns:a16="http://schemas.microsoft.com/office/drawing/2014/main" val="1145784323"/>
                  </a:ext>
                </a:extLst>
              </a:tr>
              <a:tr h="558496">
                <a:tc>
                  <a:txBody>
                    <a:bodyPr/>
                    <a:lstStyle/>
                    <a:p>
                      <a:pPr algn="ctr"/>
                      <a:r>
                        <a:rPr lang="en-GB" sz="1400" noProof="0" dirty="0"/>
                        <a:t>Exhaust</a:t>
                      </a:r>
                      <a:r>
                        <a:rPr lang="en-GB" sz="1400" baseline="0" noProof="0" dirty="0"/>
                        <a:t> gases temperature &gt; 230 ºC</a:t>
                      </a:r>
                      <a:endParaRPr lang="en-GB" sz="1400" noProof="0" dirty="0"/>
                    </a:p>
                  </a:txBody>
                  <a:tcPr marL="91463" marR="91463" marT="45750" marB="45750" anchor="ctr">
                    <a:solidFill>
                      <a:srgbClr val="E7EEEF"/>
                    </a:solidFill>
                  </a:tcPr>
                </a:tc>
                <a:tc>
                  <a:txBody>
                    <a:bodyPr/>
                    <a:lstStyle/>
                    <a:p>
                      <a:pPr algn="ctr"/>
                      <a:r>
                        <a:rPr lang="en-GB" sz="1400" noProof="0" dirty="0"/>
                        <a:t>Inadequate</a:t>
                      </a:r>
                      <a:r>
                        <a:rPr lang="en-GB" sz="1400" baseline="0" noProof="0" dirty="0"/>
                        <a:t> heat exchanger</a:t>
                      </a:r>
                      <a:endParaRPr lang="en-GB" sz="1400" noProof="0" dirty="0"/>
                    </a:p>
                  </a:txBody>
                  <a:tcPr marL="91463" marR="91463" marT="45750" marB="45750" anchor="ctr">
                    <a:solidFill>
                      <a:srgbClr val="E7EEEF"/>
                    </a:solidFill>
                  </a:tcPr>
                </a:tc>
                <a:tc>
                  <a:txBody>
                    <a:bodyPr/>
                    <a:lstStyle/>
                    <a:p>
                      <a:pPr algn="ctr"/>
                      <a:r>
                        <a:rPr lang="en-GB" sz="1400" noProof="0" dirty="0"/>
                        <a:t>Clean the inner of the boiler</a:t>
                      </a:r>
                    </a:p>
                  </a:txBody>
                  <a:tcPr marL="91463" marR="91463" marT="45750" marB="45750" anchor="ctr">
                    <a:solidFill>
                      <a:srgbClr val="E7EEEF"/>
                    </a:solidFill>
                  </a:tcPr>
                </a:tc>
                <a:extLst>
                  <a:ext uri="{0D108BD9-81ED-4DB2-BD59-A6C34878D82A}">
                    <a16:rowId xmlns:a16="http://schemas.microsoft.com/office/drawing/2014/main" val="2048715142"/>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3 CuadroTexto">
            <a:extLst>
              <a:ext uri="{FF2B5EF4-FFF2-40B4-BE49-F238E27FC236}">
                <a16:creationId xmlns:a16="http://schemas.microsoft.com/office/drawing/2014/main" id="{749B1F2F-6178-459A-8E93-549AAC11F352}"/>
              </a:ext>
            </a:extLst>
          </p:cNvPr>
          <p:cNvSpPr txBox="1">
            <a:spLocks noChangeArrowheads="1"/>
          </p:cNvSpPr>
          <p:nvPr/>
        </p:nvSpPr>
        <p:spPr bwMode="auto">
          <a:xfrm>
            <a:off x="356628" y="1196752"/>
            <a:ext cx="872599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b="1" u="sng" dirty="0">
                <a:solidFill>
                  <a:srgbClr val="FFC000"/>
                </a:solidFill>
              </a:rPr>
              <a:t>Heat losses in the combustion gases</a:t>
            </a:r>
            <a:r>
              <a:rPr lang="en-GB" altLang="en-US" b="1" u="sng" dirty="0">
                <a:solidFill>
                  <a:srgbClr val="FFC000"/>
                </a:solidFill>
              </a:rPr>
              <a:t>:</a:t>
            </a:r>
          </a:p>
          <a:p>
            <a:pPr algn="just" eaLnBrk="1" hangingPunct="1"/>
            <a:endParaRPr lang="es-ES" altLang="en-US" dirty="0"/>
          </a:p>
          <a:p>
            <a:pPr algn="l"/>
            <a:r>
              <a:rPr lang="es-ES" altLang="en-US" sz="1800" b="1" dirty="0" err="1">
                <a:solidFill>
                  <a:schemeClr val="tx1">
                    <a:lumMod val="75000"/>
                    <a:lumOff val="25000"/>
                  </a:schemeClr>
                </a:solidFill>
              </a:rPr>
              <a:t>Losses</a:t>
            </a:r>
            <a:r>
              <a:rPr lang="es-ES" altLang="en-US" sz="1800" b="1" dirty="0">
                <a:solidFill>
                  <a:schemeClr val="tx1">
                    <a:lumMod val="75000"/>
                    <a:lumOff val="25000"/>
                  </a:schemeClr>
                </a:solidFill>
              </a:rPr>
              <a:t> = fumes </a:t>
            </a:r>
            <a:r>
              <a:rPr lang="es-ES" altLang="en-US" sz="1800" b="1" dirty="0" err="1">
                <a:solidFill>
                  <a:schemeClr val="tx1">
                    <a:lumMod val="75000"/>
                    <a:lumOff val="25000"/>
                  </a:schemeClr>
                </a:solidFill>
              </a:rPr>
              <a:t>flow</a:t>
            </a:r>
            <a:r>
              <a:rPr lang="es-ES" altLang="en-US" sz="1800" b="1" dirty="0">
                <a:solidFill>
                  <a:schemeClr val="tx1">
                    <a:lumMod val="75000"/>
                    <a:lumOff val="25000"/>
                  </a:schemeClr>
                </a:solidFill>
              </a:rPr>
              <a:t> (kg/Nm3comb) x (fumes </a:t>
            </a:r>
            <a:r>
              <a:rPr lang="es-ES" altLang="en-US" sz="1800" b="1" dirty="0" err="1">
                <a:solidFill>
                  <a:schemeClr val="tx1">
                    <a:lumMod val="75000"/>
                    <a:lumOff val="25000"/>
                  </a:schemeClr>
                </a:solidFill>
              </a:rPr>
              <a:t>enthalpy</a:t>
            </a:r>
            <a:r>
              <a:rPr lang="es-ES" altLang="en-US" sz="1800" b="1" dirty="0">
                <a:solidFill>
                  <a:schemeClr val="tx1">
                    <a:lumMod val="75000"/>
                    <a:lumOff val="25000"/>
                  </a:schemeClr>
                </a:solidFill>
              </a:rPr>
              <a:t> (kcal/kg fumes)</a:t>
            </a:r>
            <a:endParaRPr lang="es-ES" altLang="en-US" sz="1800" dirty="0">
              <a:solidFill>
                <a:schemeClr val="tx1">
                  <a:lumMod val="75000"/>
                  <a:lumOff val="25000"/>
                </a:schemeClr>
              </a:solidFill>
            </a:endParaRPr>
          </a:p>
        </p:txBody>
      </p:sp>
      <p:pic>
        <p:nvPicPr>
          <p:cNvPr id="68612" name="Picture 3">
            <a:extLst>
              <a:ext uri="{FF2B5EF4-FFF2-40B4-BE49-F238E27FC236}">
                <a16:creationId xmlns:a16="http://schemas.microsoft.com/office/drawing/2014/main" id="{1762E80D-E521-4C19-A23C-5A0718411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01" t="34708" r="13748" b="48965"/>
          <a:stretch>
            <a:fillRect/>
          </a:stretch>
        </p:blipFill>
        <p:spPr bwMode="auto">
          <a:xfrm>
            <a:off x="20638" y="2457450"/>
            <a:ext cx="9123362"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upo 5">
            <a:extLst>
              <a:ext uri="{FF2B5EF4-FFF2-40B4-BE49-F238E27FC236}">
                <a16:creationId xmlns:a16="http://schemas.microsoft.com/office/drawing/2014/main" id="{298FBB25-DAB2-4E1E-AFDC-C7DB51FAFA4E}"/>
              </a:ext>
            </a:extLst>
          </p:cNvPr>
          <p:cNvGrpSpPr/>
          <p:nvPr/>
        </p:nvGrpSpPr>
        <p:grpSpPr>
          <a:xfrm>
            <a:off x="17051" y="5322"/>
            <a:ext cx="8756813" cy="759382"/>
            <a:chOff x="17051" y="5322"/>
            <a:chExt cx="8756813" cy="759382"/>
          </a:xfrm>
        </p:grpSpPr>
        <p:sp>
          <p:nvSpPr>
            <p:cNvPr id="7" name="Titel 1">
              <a:extLst>
                <a:ext uri="{FF2B5EF4-FFF2-40B4-BE49-F238E27FC236}">
                  <a16:creationId xmlns:a16="http://schemas.microsoft.com/office/drawing/2014/main" id="{EBDD0582-C014-4E95-BCA2-68B54382C5B4}"/>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8" name="Round Diagonal Corner Rectangle 9">
              <a:extLst>
                <a:ext uri="{FF2B5EF4-FFF2-40B4-BE49-F238E27FC236}">
                  <a16:creationId xmlns:a16="http://schemas.microsoft.com/office/drawing/2014/main" id="{3805BB04-130F-4425-AC0A-976BFAA92B08}"/>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 name="TextBox 3">
              <a:extLst>
                <a:ext uri="{FF2B5EF4-FFF2-40B4-BE49-F238E27FC236}">
                  <a16:creationId xmlns:a16="http://schemas.microsoft.com/office/drawing/2014/main" id="{9D99CE8D-0C92-405D-8BC7-8DD2161E6E32}"/>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0" name="Rectángulo 9">
              <a:extLst>
                <a:ext uri="{FF2B5EF4-FFF2-40B4-BE49-F238E27FC236}">
                  <a16:creationId xmlns:a16="http://schemas.microsoft.com/office/drawing/2014/main" id="{89C8F289-AF9E-4887-9251-450717389917}"/>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a:extLst>
              <a:ext uri="{FF2B5EF4-FFF2-40B4-BE49-F238E27FC236}">
                <a16:creationId xmlns:a16="http://schemas.microsoft.com/office/drawing/2014/main" id="{A376ED29-BC1A-4A98-84DB-3FD3ACEBE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667" t="28000" r="45119" b="16380"/>
          <a:stretch>
            <a:fillRect/>
          </a:stretch>
        </p:blipFill>
        <p:spPr bwMode="auto">
          <a:xfrm>
            <a:off x="1547664" y="1412776"/>
            <a:ext cx="5347168" cy="430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upo 1">
            <a:extLst>
              <a:ext uri="{FF2B5EF4-FFF2-40B4-BE49-F238E27FC236}">
                <a16:creationId xmlns:a16="http://schemas.microsoft.com/office/drawing/2014/main" id="{9DA47E81-DEDB-492D-86EB-03E2BA8D878C}"/>
              </a:ext>
            </a:extLst>
          </p:cNvPr>
          <p:cNvGrpSpPr/>
          <p:nvPr/>
        </p:nvGrpSpPr>
        <p:grpSpPr>
          <a:xfrm>
            <a:off x="17051" y="5322"/>
            <a:ext cx="8756813" cy="759382"/>
            <a:chOff x="17051" y="5322"/>
            <a:chExt cx="8756813" cy="759382"/>
          </a:xfrm>
        </p:grpSpPr>
        <p:sp>
          <p:nvSpPr>
            <p:cNvPr id="7" name="Titel 1">
              <a:extLst>
                <a:ext uri="{FF2B5EF4-FFF2-40B4-BE49-F238E27FC236}">
                  <a16:creationId xmlns:a16="http://schemas.microsoft.com/office/drawing/2014/main" id="{9DF64EFF-465C-4FF1-90C6-9BDADEA52E6E}"/>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5" name="Round Diagonal Corner Rectangle 9">
              <a:extLst>
                <a:ext uri="{FF2B5EF4-FFF2-40B4-BE49-F238E27FC236}">
                  <a16:creationId xmlns:a16="http://schemas.microsoft.com/office/drawing/2014/main" id="{E41F57D4-C3F2-4B13-9329-1ADB2F0825EE}"/>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6" name="TextBox 3">
              <a:extLst>
                <a:ext uri="{FF2B5EF4-FFF2-40B4-BE49-F238E27FC236}">
                  <a16:creationId xmlns:a16="http://schemas.microsoft.com/office/drawing/2014/main" id="{69BD1385-FC2C-485D-BE8D-003735E9DDC5}"/>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8" name="Rectángulo 7">
              <a:extLst>
                <a:ext uri="{FF2B5EF4-FFF2-40B4-BE49-F238E27FC236}">
                  <a16:creationId xmlns:a16="http://schemas.microsoft.com/office/drawing/2014/main" id="{D6AFA9C6-2767-400C-8680-6DF01528D163}"/>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3 CuadroTexto">
            <a:extLst>
              <a:ext uri="{FF2B5EF4-FFF2-40B4-BE49-F238E27FC236}">
                <a16:creationId xmlns:a16="http://schemas.microsoft.com/office/drawing/2014/main" id="{988A0667-455D-4E68-BFAB-A74F18EE8EE6}"/>
              </a:ext>
            </a:extLst>
          </p:cNvPr>
          <p:cNvSpPr txBox="1">
            <a:spLocks noChangeArrowheads="1"/>
          </p:cNvSpPr>
          <p:nvPr/>
        </p:nvSpPr>
        <p:spPr bwMode="auto">
          <a:xfrm>
            <a:off x="368300" y="1249127"/>
            <a:ext cx="889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u="sng" dirty="0" err="1">
                <a:solidFill>
                  <a:srgbClr val="FFC000"/>
                </a:solidFill>
              </a:rPr>
              <a:t>Radiation</a:t>
            </a:r>
            <a:r>
              <a:rPr lang="es-ES" altLang="en-US" b="1" u="sng" dirty="0">
                <a:solidFill>
                  <a:srgbClr val="FFC000"/>
                </a:solidFill>
              </a:rPr>
              <a:t> </a:t>
            </a:r>
            <a:r>
              <a:rPr lang="es-ES" altLang="en-US" b="1" u="sng" dirty="0" err="1">
                <a:solidFill>
                  <a:srgbClr val="FFC000"/>
                </a:solidFill>
              </a:rPr>
              <a:t>losses</a:t>
            </a:r>
            <a:r>
              <a:rPr lang="es-ES" altLang="en-US" b="1" u="sng" dirty="0">
                <a:solidFill>
                  <a:srgbClr val="FFC000"/>
                </a:solidFill>
              </a:rPr>
              <a:t>:</a:t>
            </a:r>
          </a:p>
        </p:txBody>
      </p:sp>
      <p:pic>
        <p:nvPicPr>
          <p:cNvPr id="70660" name="Picture 2" descr="http://t1.gstatic.com/images?q=tbn:ANd9GcQ-hb9-SfF53A-fApnM4fySqCJ87MwbEPU-8qqZM7AwcDivyh8uqQ">
            <a:extLst>
              <a:ext uri="{FF2B5EF4-FFF2-40B4-BE49-F238E27FC236}">
                <a16:creationId xmlns:a16="http://schemas.microsoft.com/office/drawing/2014/main" id="{DC16E1C5-8C55-4BF0-8F2E-7DAB0DFB02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71" t="-9768" r="-37441" b="-6336"/>
          <a:stretch/>
        </p:blipFill>
        <p:spPr bwMode="auto">
          <a:xfrm>
            <a:off x="5904148" y="2793705"/>
            <a:ext cx="3556634" cy="36100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4" descr="Descripción: \\Boole\eficiencia\Proyectos\Undesa\CALDERAS\Termografias\IR_2907.jpg">
            <a:extLst>
              <a:ext uri="{FF2B5EF4-FFF2-40B4-BE49-F238E27FC236}">
                <a16:creationId xmlns:a16="http://schemas.microsoft.com/office/drawing/2014/main" id="{066AC434-8DFC-4655-92A9-2549882B9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564"/>
          <a:stretch>
            <a:fillRect/>
          </a:stretch>
        </p:blipFill>
        <p:spPr bwMode="auto">
          <a:xfrm>
            <a:off x="143508" y="2664294"/>
            <a:ext cx="3409776" cy="342265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0662" name="Picture 3">
            <a:extLst>
              <a:ext uri="{FF2B5EF4-FFF2-40B4-BE49-F238E27FC236}">
                <a16:creationId xmlns:a16="http://schemas.microsoft.com/office/drawing/2014/main" id="{D017FB91-B943-4CA7-9235-44A920CF5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560" t="7381" r="36224" b="17061"/>
          <a:stretch>
            <a:fillRect/>
          </a:stretch>
        </p:blipFill>
        <p:spPr bwMode="auto">
          <a:xfrm>
            <a:off x="3033091" y="2688147"/>
            <a:ext cx="3394092" cy="345639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0663" name="1 CuadroTexto">
            <a:extLst>
              <a:ext uri="{FF2B5EF4-FFF2-40B4-BE49-F238E27FC236}">
                <a16:creationId xmlns:a16="http://schemas.microsoft.com/office/drawing/2014/main" id="{420EC90D-C32D-4791-BE07-580CF727D804}"/>
              </a:ext>
            </a:extLst>
          </p:cNvPr>
          <p:cNvSpPr txBox="1">
            <a:spLocks noChangeArrowheads="1"/>
          </p:cNvSpPr>
          <p:nvPr/>
        </p:nvSpPr>
        <p:spPr bwMode="auto">
          <a:xfrm>
            <a:off x="4090440" y="1243259"/>
            <a:ext cx="466991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dirty="0"/>
              <a:t>These losses are very easy to detect, but it is difficult to determine how much heat is lost.</a:t>
            </a:r>
          </a:p>
        </p:txBody>
      </p:sp>
      <p:grpSp>
        <p:nvGrpSpPr>
          <p:cNvPr id="9" name="Grupo 8">
            <a:extLst>
              <a:ext uri="{FF2B5EF4-FFF2-40B4-BE49-F238E27FC236}">
                <a16:creationId xmlns:a16="http://schemas.microsoft.com/office/drawing/2014/main" id="{1334709E-8974-45F8-B1BA-221197681690}"/>
              </a:ext>
            </a:extLst>
          </p:cNvPr>
          <p:cNvGrpSpPr/>
          <p:nvPr/>
        </p:nvGrpSpPr>
        <p:grpSpPr>
          <a:xfrm>
            <a:off x="17051" y="5322"/>
            <a:ext cx="8756813" cy="759382"/>
            <a:chOff x="17051" y="5322"/>
            <a:chExt cx="8756813" cy="759382"/>
          </a:xfrm>
        </p:grpSpPr>
        <p:sp>
          <p:nvSpPr>
            <p:cNvPr id="10" name="Titel 1">
              <a:extLst>
                <a:ext uri="{FF2B5EF4-FFF2-40B4-BE49-F238E27FC236}">
                  <a16:creationId xmlns:a16="http://schemas.microsoft.com/office/drawing/2014/main" id="{C8A47417-AAE3-446C-9091-A7C7F97AA5B4}"/>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11" name="Round Diagonal Corner Rectangle 9">
              <a:extLst>
                <a:ext uri="{FF2B5EF4-FFF2-40B4-BE49-F238E27FC236}">
                  <a16:creationId xmlns:a16="http://schemas.microsoft.com/office/drawing/2014/main" id="{C455EE17-A91A-4344-AF7E-093942E3AA10}"/>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36FABA37-4D6F-4AD4-BFD0-7135DD608667}"/>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3" name="Rectángulo 12">
              <a:extLst>
                <a:ext uri="{FF2B5EF4-FFF2-40B4-BE49-F238E27FC236}">
                  <a16:creationId xmlns:a16="http://schemas.microsoft.com/office/drawing/2014/main" id="{87523A35-0863-4FAC-BC84-F8B1B482747C}"/>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3 CuadroTexto">
            <a:extLst>
              <a:ext uri="{FF2B5EF4-FFF2-40B4-BE49-F238E27FC236}">
                <a16:creationId xmlns:a16="http://schemas.microsoft.com/office/drawing/2014/main" id="{3249E0A1-F6E6-4F63-BD6C-DAF057B3C2F9}"/>
              </a:ext>
            </a:extLst>
          </p:cNvPr>
          <p:cNvSpPr txBox="1">
            <a:spLocks noChangeArrowheads="1"/>
          </p:cNvSpPr>
          <p:nvPr/>
        </p:nvSpPr>
        <p:spPr bwMode="auto">
          <a:xfrm>
            <a:off x="323427" y="1162685"/>
            <a:ext cx="889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u="sng" dirty="0" err="1">
                <a:solidFill>
                  <a:srgbClr val="FFC000"/>
                </a:solidFill>
              </a:rPr>
              <a:t>Radiation</a:t>
            </a:r>
            <a:r>
              <a:rPr lang="es-ES" altLang="en-US" b="1" u="sng" dirty="0">
                <a:solidFill>
                  <a:srgbClr val="FFC000"/>
                </a:solidFill>
              </a:rPr>
              <a:t> </a:t>
            </a:r>
            <a:r>
              <a:rPr lang="es-ES" altLang="en-US" b="1" u="sng" dirty="0" err="1">
                <a:solidFill>
                  <a:srgbClr val="FFC000"/>
                </a:solidFill>
              </a:rPr>
              <a:t>losses</a:t>
            </a:r>
            <a:r>
              <a:rPr lang="es-ES" altLang="en-US" b="1" u="sng" dirty="0">
                <a:solidFill>
                  <a:srgbClr val="FFC000"/>
                </a:solidFill>
              </a:rPr>
              <a:t>:</a:t>
            </a:r>
          </a:p>
        </p:txBody>
      </p:sp>
      <p:pic>
        <p:nvPicPr>
          <p:cNvPr id="8" name="Picture 2">
            <a:extLst>
              <a:ext uri="{FF2B5EF4-FFF2-40B4-BE49-F238E27FC236}">
                <a16:creationId xmlns:a16="http://schemas.microsoft.com/office/drawing/2014/main" id="{9139751B-3FF3-415F-A81C-516D5314D6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72" t="24907" r="36389" b="9530"/>
          <a:stretch/>
        </p:blipFill>
        <p:spPr bwMode="auto">
          <a:xfrm rot="195117">
            <a:off x="4584337" y="891262"/>
            <a:ext cx="4422922" cy="4847383"/>
          </a:xfrm>
          <a:prstGeom prst="rect">
            <a:avLst/>
          </a:prstGeom>
          <a:noFill/>
          <a:ln>
            <a:noFill/>
          </a:ln>
          <a:effectLst/>
          <a:scene3d>
            <a:camera prst="orthographicFront">
              <a:rot lat="0" lon="0" rev="18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9" name="4 CuadroTexto">
            <a:extLst>
              <a:ext uri="{FF2B5EF4-FFF2-40B4-BE49-F238E27FC236}">
                <a16:creationId xmlns:a16="http://schemas.microsoft.com/office/drawing/2014/main" id="{90EA7531-2233-467C-A04F-6B89511F6B4F}"/>
              </a:ext>
            </a:extLst>
          </p:cNvPr>
          <p:cNvSpPr txBox="1">
            <a:spLocks noChangeArrowheads="1"/>
          </p:cNvSpPr>
          <p:nvPr/>
        </p:nvSpPr>
        <p:spPr bwMode="auto">
          <a:xfrm>
            <a:off x="5297488" y="5837238"/>
            <a:ext cx="3703637"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200" dirty="0"/>
              <a:t>Diferencia de temperatura (interior - exterior)</a:t>
            </a:r>
          </a:p>
        </p:txBody>
      </p:sp>
      <p:sp>
        <p:nvSpPr>
          <p:cNvPr id="72710" name="9 CuadroTexto">
            <a:extLst>
              <a:ext uri="{FF2B5EF4-FFF2-40B4-BE49-F238E27FC236}">
                <a16:creationId xmlns:a16="http://schemas.microsoft.com/office/drawing/2014/main" id="{404B1CB0-0E6C-4DAC-B70A-12C7459CB229}"/>
              </a:ext>
            </a:extLst>
          </p:cNvPr>
          <p:cNvSpPr txBox="1">
            <a:spLocks noChangeArrowheads="1"/>
          </p:cNvSpPr>
          <p:nvPr/>
        </p:nvSpPr>
        <p:spPr bwMode="auto">
          <a:xfrm rot="-5400000">
            <a:off x="2246313" y="3376613"/>
            <a:ext cx="49244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200" dirty="0"/>
              <a:t>Pérdidas por radicación (w/m</a:t>
            </a:r>
            <a:r>
              <a:rPr lang="es-ES" altLang="en-US" sz="1200" baseline="30000" dirty="0"/>
              <a:t>2</a:t>
            </a:r>
            <a:r>
              <a:rPr lang="es-ES" altLang="en-US" sz="1200" dirty="0"/>
              <a:t>)</a:t>
            </a:r>
          </a:p>
        </p:txBody>
      </p:sp>
      <p:pic>
        <p:nvPicPr>
          <p:cNvPr id="72711" name="Picture 2" descr="C:\Users\aortego\Desktop\19_1%20TERMOGRAFIA%20FRONTAL%20CALDERA%20PLANTA%20PROCESADORA%20LECHE%20EN%20TACHIRA.jpg">
            <a:extLst>
              <a:ext uri="{FF2B5EF4-FFF2-40B4-BE49-F238E27FC236}">
                <a16:creationId xmlns:a16="http://schemas.microsoft.com/office/drawing/2014/main" id="{5AD62D0C-E1C9-4CD2-A182-3F0896455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574" y="2204864"/>
            <a:ext cx="3317295" cy="3317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upo 9">
            <a:extLst>
              <a:ext uri="{FF2B5EF4-FFF2-40B4-BE49-F238E27FC236}">
                <a16:creationId xmlns:a16="http://schemas.microsoft.com/office/drawing/2014/main" id="{466FE786-104F-4FBE-8597-B05A780D0982}"/>
              </a:ext>
            </a:extLst>
          </p:cNvPr>
          <p:cNvGrpSpPr/>
          <p:nvPr/>
        </p:nvGrpSpPr>
        <p:grpSpPr>
          <a:xfrm>
            <a:off x="17051" y="5322"/>
            <a:ext cx="8756813" cy="759382"/>
            <a:chOff x="17051" y="5322"/>
            <a:chExt cx="8756813" cy="759382"/>
          </a:xfrm>
        </p:grpSpPr>
        <p:sp>
          <p:nvSpPr>
            <p:cNvPr id="11" name="Titel 1">
              <a:extLst>
                <a:ext uri="{FF2B5EF4-FFF2-40B4-BE49-F238E27FC236}">
                  <a16:creationId xmlns:a16="http://schemas.microsoft.com/office/drawing/2014/main" id="{B7ECD750-6106-4725-8BF7-A2105E1BDB13}"/>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12" name="Round Diagonal Corner Rectangle 9">
              <a:extLst>
                <a:ext uri="{FF2B5EF4-FFF2-40B4-BE49-F238E27FC236}">
                  <a16:creationId xmlns:a16="http://schemas.microsoft.com/office/drawing/2014/main" id="{9F802CB6-5BDF-4B09-B660-1470E6BBA834}"/>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TextBox 3">
              <a:extLst>
                <a:ext uri="{FF2B5EF4-FFF2-40B4-BE49-F238E27FC236}">
                  <a16:creationId xmlns:a16="http://schemas.microsoft.com/office/drawing/2014/main" id="{9E295261-5539-4B15-AA8B-015C632AC1AA}"/>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4" name="Rectángulo 13">
              <a:extLst>
                <a:ext uri="{FF2B5EF4-FFF2-40B4-BE49-F238E27FC236}">
                  <a16:creationId xmlns:a16="http://schemas.microsoft.com/office/drawing/2014/main" id="{5ACCEFFA-D388-46CF-957C-7A6C7B3C20FE}"/>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objeto&#10;&#10;Descripción generada automáticamente">
            <a:extLst>
              <a:ext uri="{FF2B5EF4-FFF2-40B4-BE49-F238E27FC236}">
                <a16:creationId xmlns:a16="http://schemas.microsoft.com/office/drawing/2014/main" id="{3BCE928A-276E-4636-9FBC-70A26C79E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651" y="2129090"/>
            <a:ext cx="3972864" cy="3972864"/>
          </a:xfrm>
          <a:prstGeom prst="rect">
            <a:avLst/>
          </a:prstGeom>
        </p:spPr>
      </p:pic>
      <p:sp>
        <p:nvSpPr>
          <p:cNvPr id="25" name="Rectángulo 24">
            <a:extLst>
              <a:ext uri="{FF2B5EF4-FFF2-40B4-BE49-F238E27FC236}">
                <a16:creationId xmlns:a16="http://schemas.microsoft.com/office/drawing/2014/main" id="{79211794-DE3D-4670-BB47-9A740E9253B1}"/>
              </a:ext>
            </a:extLst>
          </p:cNvPr>
          <p:cNvSpPr/>
          <p:nvPr/>
        </p:nvSpPr>
        <p:spPr>
          <a:xfrm>
            <a:off x="3995936" y="1880828"/>
            <a:ext cx="5148064" cy="435648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755" name="2 CuadroTexto">
            <a:extLst>
              <a:ext uri="{FF2B5EF4-FFF2-40B4-BE49-F238E27FC236}">
                <a16:creationId xmlns:a16="http://schemas.microsoft.com/office/drawing/2014/main" id="{A08665B7-5154-4091-9043-2EF7841CA920}"/>
              </a:ext>
            </a:extLst>
          </p:cNvPr>
          <p:cNvSpPr txBox="1">
            <a:spLocks noChangeArrowheads="1"/>
          </p:cNvSpPr>
          <p:nvPr/>
        </p:nvSpPr>
        <p:spPr bwMode="auto">
          <a:xfrm>
            <a:off x="259936" y="1355725"/>
            <a:ext cx="851392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b="1" dirty="0"/>
              <a:t>Measures that can be taken to improve energy efficiency in boilers:</a:t>
            </a:r>
          </a:p>
          <a:p>
            <a:pPr algn="just"/>
            <a:endParaRPr lang="es-ES" altLang="en-US" b="1" dirty="0"/>
          </a:p>
          <a:p>
            <a:pPr algn="just"/>
            <a:endParaRPr lang="es-ES" altLang="en-US" b="1" dirty="0"/>
          </a:p>
          <a:p>
            <a:pPr lvl="1" algn="just"/>
            <a:r>
              <a:rPr lang="en-GB" altLang="en-US" dirty="0"/>
              <a:t>	Regulation of combustion</a:t>
            </a:r>
          </a:p>
          <a:p>
            <a:pPr lvl="1" algn="just"/>
            <a:endParaRPr lang="en-GB" altLang="en-US" dirty="0"/>
          </a:p>
          <a:p>
            <a:pPr lvl="1" algn="just"/>
            <a:r>
              <a:rPr lang="en-GB" altLang="en-US" dirty="0"/>
              <a:t>	Flue gas heat recovery</a:t>
            </a:r>
          </a:p>
          <a:p>
            <a:pPr lvl="1" algn="just"/>
            <a:endParaRPr lang="en-GB" altLang="en-US" dirty="0"/>
          </a:p>
          <a:p>
            <a:pPr lvl="1" algn="just"/>
            <a:r>
              <a:rPr lang="en-GB" altLang="en-US" dirty="0"/>
              <a:t>	Insulation of pipes</a:t>
            </a:r>
          </a:p>
          <a:p>
            <a:pPr lvl="1" algn="just"/>
            <a:endParaRPr lang="en-GB" altLang="en-US" dirty="0"/>
          </a:p>
          <a:p>
            <a:pPr lvl="1" algn="just"/>
            <a:r>
              <a:rPr lang="en-GB" altLang="en-US" dirty="0"/>
              <a:t>	Condensate heat recovery</a:t>
            </a:r>
          </a:p>
          <a:p>
            <a:pPr lvl="1" algn="just"/>
            <a:endParaRPr lang="en-GB" altLang="en-US" dirty="0"/>
          </a:p>
          <a:p>
            <a:pPr lvl="1" algn="just"/>
            <a:r>
              <a:rPr lang="en-GB" altLang="en-US" dirty="0"/>
              <a:t>	Heat recovery from boiler purges</a:t>
            </a:r>
          </a:p>
        </p:txBody>
      </p:sp>
      <p:grpSp>
        <p:nvGrpSpPr>
          <p:cNvPr id="5" name="Group 37">
            <a:extLst>
              <a:ext uri="{FF2B5EF4-FFF2-40B4-BE49-F238E27FC236}">
                <a16:creationId xmlns:a16="http://schemas.microsoft.com/office/drawing/2014/main" id="{1F6BC39A-2366-4A75-B9A1-05DCD9611B91}"/>
              </a:ext>
            </a:extLst>
          </p:cNvPr>
          <p:cNvGrpSpPr/>
          <p:nvPr/>
        </p:nvGrpSpPr>
        <p:grpSpPr>
          <a:xfrm>
            <a:off x="448412" y="2251607"/>
            <a:ext cx="522671" cy="503895"/>
            <a:chOff x="2850424" y="1533376"/>
            <a:chExt cx="755923" cy="755923"/>
          </a:xfrm>
        </p:grpSpPr>
        <p:sp>
          <p:nvSpPr>
            <p:cNvPr id="6" name="Oval 24">
              <a:extLst>
                <a:ext uri="{FF2B5EF4-FFF2-40B4-BE49-F238E27FC236}">
                  <a16:creationId xmlns:a16="http://schemas.microsoft.com/office/drawing/2014/main" id="{7C81B7DC-1F27-483B-8A60-36A9452800F3}"/>
                </a:ext>
              </a:extLst>
            </p:cNvPr>
            <p:cNvSpPr/>
            <p:nvPr/>
          </p:nvSpPr>
          <p:spPr>
            <a:xfrm>
              <a:off x="2850424" y="1533376"/>
              <a:ext cx="755923" cy="755923"/>
            </a:xfrm>
            <a:prstGeom prst="ellipse">
              <a:avLst/>
            </a:prstGeom>
            <a:solidFill>
              <a:srgbClr val="9DC6A5"/>
            </a:solidFill>
            <a:ln w="28575" cap="flat" cmpd="sng" algn="ctr">
              <a:solidFill>
                <a:srgbClr val="C6F2C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7" name="Oval 25">
              <a:extLst>
                <a:ext uri="{FF2B5EF4-FFF2-40B4-BE49-F238E27FC236}">
                  <a16:creationId xmlns:a16="http://schemas.microsoft.com/office/drawing/2014/main" id="{890CAC23-3D79-4A9A-B8E0-065036B8D71C}"/>
                </a:ext>
              </a:extLst>
            </p:cNvPr>
            <p:cNvSpPr/>
            <p:nvPr/>
          </p:nvSpPr>
          <p:spPr>
            <a:xfrm>
              <a:off x="2923289" y="1606241"/>
              <a:ext cx="610192" cy="610192"/>
            </a:xfrm>
            <a:prstGeom prst="ellipse">
              <a:avLst/>
            </a:prstGeom>
            <a:solidFill>
              <a:srgbClr val="FAFAFA"/>
            </a:solidFill>
            <a:ln w="28575" cap="flat" cmpd="sng" algn="ctr">
              <a:solidFill>
                <a:srgbClr val="C6F2C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1</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8" name="Group 38">
            <a:extLst>
              <a:ext uri="{FF2B5EF4-FFF2-40B4-BE49-F238E27FC236}">
                <a16:creationId xmlns:a16="http://schemas.microsoft.com/office/drawing/2014/main" id="{177A8A8B-C3F7-4CA9-8CA3-D3D71B0C25F2}"/>
              </a:ext>
            </a:extLst>
          </p:cNvPr>
          <p:cNvGrpSpPr/>
          <p:nvPr/>
        </p:nvGrpSpPr>
        <p:grpSpPr>
          <a:xfrm>
            <a:off x="448411" y="2859563"/>
            <a:ext cx="522671" cy="523799"/>
            <a:chOff x="2850424" y="2366365"/>
            <a:chExt cx="755923" cy="755923"/>
          </a:xfrm>
        </p:grpSpPr>
        <p:sp>
          <p:nvSpPr>
            <p:cNvPr id="9" name="Oval 22">
              <a:extLst>
                <a:ext uri="{FF2B5EF4-FFF2-40B4-BE49-F238E27FC236}">
                  <a16:creationId xmlns:a16="http://schemas.microsoft.com/office/drawing/2014/main" id="{DF92F526-8C3B-43FF-927D-6A59D02300E1}"/>
                </a:ext>
              </a:extLst>
            </p:cNvPr>
            <p:cNvSpPr/>
            <p:nvPr/>
          </p:nvSpPr>
          <p:spPr>
            <a:xfrm>
              <a:off x="2850424" y="2366365"/>
              <a:ext cx="755923" cy="755923"/>
            </a:xfrm>
            <a:prstGeom prst="ellipse">
              <a:avLst/>
            </a:prstGeom>
            <a:solidFill>
              <a:srgbClr val="95AFB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 name="Oval 23">
              <a:extLst>
                <a:ext uri="{FF2B5EF4-FFF2-40B4-BE49-F238E27FC236}">
                  <a16:creationId xmlns:a16="http://schemas.microsoft.com/office/drawing/2014/main" id="{F61D1E31-B356-4880-B042-635831581C98}"/>
                </a:ext>
              </a:extLst>
            </p:cNvPr>
            <p:cNvSpPr/>
            <p:nvPr/>
          </p:nvSpPr>
          <p:spPr>
            <a:xfrm>
              <a:off x="2923289" y="2439230"/>
              <a:ext cx="610192" cy="610192"/>
            </a:xfrm>
            <a:prstGeom prst="ellipse">
              <a:avLst/>
            </a:prstGeom>
            <a:solidFill>
              <a:srgbClr val="FAFAF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2</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11" name="Group 39">
            <a:extLst>
              <a:ext uri="{FF2B5EF4-FFF2-40B4-BE49-F238E27FC236}">
                <a16:creationId xmlns:a16="http://schemas.microsoft.com/office/drawing/2014/main" id="{D95078A5-51B1-4943-A6C1-CDF64073852D}"/>
              </a:ext>
            </a:extLst>
          </p:cNvPr>
          <p:cNvGrpSpPr/>
          <p:nvPr/>
        </p:nvGrpSpPr>
        <p:grpSpPr>
          <a:xfrm>
            <a:off x="457318" y="3473450"/>
            <a:ext cx="522671" cy="523800"/>
            <a:chOff x="2850424" y="3195153"/>
            <a:chExt cx="755923" cy="755923"/>
          </a:xfrm>
        </p:grpSpPr>
        <p:sp>
          <p:nvSpPr>
            <p:cNvPr id="12" name="Oval 20">
              <a:extLst>
                <a:ext uri="{FF2B5EF4-FFF2-40B4-BE49-F238E27FC236}">
                  <a16:creationId xmlns:a16="http://schemas.microsoft.com/office/drawing/2014/main" id="{6261BA03-F820-4B9B-8319-4E208B6AFA81}"/>
                </a:ext>
              </a:extLst>
            </p:cNvPr>
            <p:cNvSpPr/>
            <p:nvPr/>
          </p:nvSpPr>
          <p:spPr>
            <a:xfrm>
              <a:off x="2850424" y="3195153"/>
              <a:ext cx="755923" cy="755923"/>
            </a:xfrm>
            <a:prstGeom prst="ellipse">
              <a:avLst/>
            </a:prstGeom>
            <a:solidFill>
              <a:srgbClr val="F4D762"/>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Oval 21">
              <a:extLst>
                <a:ext uri="{FF2B5EF4-FFF2-40B4-BE49-F238E27FC236}">
                  <a16:creationId xmlns:a16="http://schemas.microsoft.com/office/drawing/2014/main" id="{BFB75D26-E470-419E-BFA6-975569766ADD}"/>
                </a:ext>
              </a:extLst>
            </p:cNvPr>
            <p:cNvSpPr/>
            <p:nvPr/>
          </p:nvSpPr>
          <p:spPr>
            <a:xfrm>
              <a:off x="2923289" y="3268018"/>
              <a:ext cx="610192" cy="610192"/>
            </a:xfrm>
            <a:prstGeom prst="ellipse">
              <a:avLst/>
            </a:prstGeom>
            <a:solidFill>
              <a:srgbClr val="FAFAFA"/>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3</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14" name="Group 40">
            <a:extLst>
              <a:ext uri="{FF2B5EF4-FFF2-40B4-BE49-F238E27FC236}">
                <a16:creationId xmlns:a16="http://schemas.microsoft.com/office/drawing/2014/main" id="{792C1AD8-4EA8-4FE6-91C1-CC65CA095507}"/>
              </a:ext>
            </a:extLst>
          </p:cNvPr>
          <p:cNvGrpSpPr/>
          <p:nvPr/>
        </p:nvGrpSpPr>
        <p:grpSpPr>
          <a:xfrm>
            <a:off x="448410" y="4087338"/>
            <a:ext cx="522671" cy="525879"/>
            <a:chOff x="2837248" y="4031483"/>
            <a:chExt cx="755923" cy="755923"/>
          </a:xfrm>
        </p:grpSpPr>
        <p:sp>
          <p:nvSpPr>
            <p:cNvPr id="15" name="Oval 11">
              <a:extLst>
                <a:ext uri="{FF2B5EF4-FFF2-40B4-BE49-F238E27FC236}">
                  <a16:creationId xmlns:a16="http://schemas.microsoft.com/office/drawing/2014/main" id="{FFCC7620-7356-445A-A63B-75C520B215FF}"/>
                </a:ext>
              </a:extLst>
            </p:cNvPr>
            <p:cNvSpPr/>
            <p:nvPr/>
          </p:nvSpPr>
          <p:spPr>
            <a:xfrm>
              <a:off x="2837248" y="4031483"/>
              <a:ext cx="755923" cy="755923"/>
            </a:xfrm>
            <a:prstGeom prst="ellipse">
              <a:avLst/>
            </a:prstGeom>
            <a:solidFill>
              <a:schemeClr val="accent6">
                <a:lumMod val="75000"/>
              </a:schemeClr>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6" name="Oval 12">
              <a:extLst>
                <a:ext uri="{FF2B5EF4-FFF2-40B4-BE49-F238E27FC236}">
                  <a16:creationId xmlns:a16="http://schemas.microsoft.com/office/drawing/2014/main" id="{7C8E1FAD-2395-4751-AD0D-0EE150C56E61}"/>
                </a:ext>
              </a:extLst>
            </p:cNvPr>
            <p:cNvSpPr/>
            <p:nvPr/>
          </p:nvSpPr>
          <p:spPr>
            <a:xfrm>
              <a:off x="2908299" y="4104347"/>
              <a:ext cx="610193" cy="610192"/>
            </a:xfrm>
            <a:prstGeom prst="ellipse">
              <a:avLst/>
            </a:prstGeom>
            <a:solidFill>
              <a:srgbClr val="FAFAFA"/>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4</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17" name="Group 40">
            <a:extLst>
              <a:ext uri="{FF2B5EF4-FFF2-40B4-BE49-F238E27FC236}">
                <a16:creationId xmlns:a16="http://schemas.microsoft.com/office/drawing/2014/main" id="{FD11EF6A-7DF8-413E-8D17-6F1EF94F60B9}"/>
              </a:ext>
            </a:extLst>
          </p:cNvPr>
          <p:cNvGrpSpPr/>
          <p:nvPr/>
        </p:nvGrpSpPr>
        <p:grpSpPr>
          <a:xfrm>
            <a:off x="457318" y="4695568"/>
            <a:ext cx="522671" cy="525879"/>
            <a:chOff x="2850424" y="4023941"/>
            <a:chExt cx="755923" cy="755923"/>
          </a:xfrm>
        </p:grpSpPr>
        <p:sp>
          <p:nvSpPr>
            <p:cNvPr id="18" name="Oval 11">
              <a:extLst>
                <a:ext uri="{FF2B5EF4-FFF2-40B4-BE49-F238E27FC236}">
                  <a16:creationId xmlns:a16="http://schemas.microsoft.com/office/drawing/2014/main" id="{E159E289-226B-4A49-A135-6FC7CBEDE361}"/>
                </a:ext>
              </a:extLst>
            </p:cNvPr>
            <p:cNvSpPr/>
            <p:nvPr/>
          </p:nvSpPr>
          <p:spPr>
            <a:xfrm>
              <a:off x="2850424" y="4023941"/>
              <a:ext cx="755923" cy="755923"/>
            </a:xfrm>
            <a:prstGeom prst="ellipse">
              <a:avLst/>
            </a:prstGeom>
            <a:solidFill>
              <a:srgbClr val="F76864"/>
            </a:solidFill>
            <a:ln w="28575" cap="flat" cmpd="sng" algn="ctr">
              <a:solidFill>
                <a:srgbClr val="59595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9" name="Oval 12">
              <a:extLst>
                <a:ext uri="{FF2B5EF4-FFF2-40B4-BE49-F238E27FC236}">
                  <a16:creationId xmlns:a16="http://schemas.microsoft.com/office/drawing/2014/main" id="{A3AB5BB0-FE92-4FEE-8B85-45834D41076D}"/>
                </a:ext>
              </a:extLst>
            </p:cNvPr>
            <p:cNvSpPr/>
            <p:nvPr/>
          </p:nvSpPr>
          <p:spPr>
            <a:xfrm>
              <a:off x="2923289" y="4096806"/>
              <a:ext cx="610192" cy="610192"/>
            </a:xfrm>
            <a:prstGeom prst="ellipse">
              <a:avLst/>
            </a:prstGeom>
            <a:solidFill>
              <a:srgbClr val="FAFAFA"/>
            </a:solidFill>
            <a:ln w="28575" cap="flat" cmpd="sng" algn="ctr">
              <a:solidFill>
                <a:srgbClr val="59595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5</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20" name="Grupo 19">
            <a:extLst>
              <a:ext uri="{FF2B5EF4-FFF2-40B4-BE49-F238E27FC236}">
                <a16:creationId xmlns:a16="http://schemas.microsoft.com/office/drawing/2014/main" id="{CBD69445-BE60-4E2E-87C6-6A564E6A40AE}"/>
              </a:ext>
            </a:extLst>
          </p:cNvPr>
          <p:cNvGrpSpPr/>
          <p:nvPr/>
        </p:nvGrpSpPr>
        <p:grpSpPr>
          <a:xfrm>
            <a:off x="17051" y="5322"/>
            <a:ext cx="8756813" cy="759382"/>
            <a:chOff x="17051" y="5322"/>
            <a:chExt cx="8756813" cy="759382"/>
          </a:xfrm>
        </p:grpSpPr>
        <p:sp>
          <p:nvSpPr>
            <p:cNvPr id="21" name="Titel 1">
              <a:extLst>
                <a:ext uri="{FF2B5EF4-FFF2-40B4-BE49-F238E27FC236}">
                  <a16:creationId xmlns:a16="http://schemas.microsoft.com/office/drawing/2014/main" id="{E893FE31-C8CD-4123-9B0C-0F12CB485B24}"/>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22" name="Round Diagonal Corner Rectangle 9">
              <a:extLst>
                <a:ext uri="{FF2B5EF4-FFF2-40B4-BE49-F238E27FC236}">
                  <a16:creationId xmlns:a16="http://schemas.microsoft.com/office/drawing/2014/main" id="{6EB8D34F-AFCC-4513-9B58-8B873E16D1C3}"/>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3" name="TextBox 3">
              <a:extLst>
                <a:ext uri="{FF2B5EF4-FFF2-40B4-BE49-F238E27FC236}">
                  <a16:creationId xmlns:a16="http://schemas.microsoft.com/office/drawing/2014/main" id="{2E0B31DB-20D9-4CE1-AF02-3CA8F9C783FD}"/>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24" name="Rectángulo 23">
              <a:extLst>
                <a:ext uri="{FF2B5EF4-FFF2-40B4-BE49-F238E27FC236}">
                  <a16:creationId xmlns:a16="http://schemas.microsoft.com/office/drawing/2014/main" id="{09E60B47-EC40-47F4-99BD-0901E6735071}"/>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2 CuadroTexto">
            <a:extLst>
              <a:ext uri="{FF2B5EF4-FFF2-40B4-BE49-F238E27FC236}">
                <a16:creationId xmlns:a16="http://schemas.microsoft.com/office/drawing/2014/main" id="{3F121A0C-6718-4F7E-B903-4FA0D3767E5E}"/>
              </a:ext>
            </a:extLst>
          </p:cNvPr>
          <p:cNvSpPr txBox="1">
            <a:spLocks noChangeArrowheads="1"/>
          </p:cNvSpPr>
          <p:nvPr/>
        </p:nvSpPr>
        <p:spPr bwMode="auto">
          <a:xfrm>
            <a:off x="250824" y="1052513"/>
            <a:ext cx="852303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dirty="0">
                <a:solidFill>
                  <a:schemeClr val="tx1">
                    <a:lumMod val="75000"/>
                    <a:lumOff val="25000"/>
                  </a:schemeClr>
                </a:solidFill>
              </a:rPr>
              <a:t>	</a:t>
            </a:r>
            <a:r>
              <a:rPr lang="es-ES" altLang="en-US" b="1" dirty="0" err="1">
                <a:solidFill>
                  <a:schemeClr val="tx1">
                    <a:lumMod val="75000"/>
                    <a:lumOff val="25000"/>
                  </a:schemeClr>
                </a:solidFill>
              </a:rPr>
              <a:t>Regulation</a:t>
            </a:r>
            <a:r>
              <a:rPr lang="es-ES" altLang="en-US" b="1" dirty="0">
                <a:solidFill>
                  <a:schemeClr val="tx1">
                    <a:lumMod val="75000"/>
                    <a:lumOff val="25000"/>
                  </a:schemeClr>
                </a:solidFill>
              </a:rPr>
              <a:t> </a:t>
            </a:r>
            <a:r>
              <a:rPr lang="es-ES" altLang="en-US" b="1" dirty="0" err="1">
                <a:solidFill>
                  <a:schemeClr val="tx1">
                    <a:lumMod val="75000"/>
                    <a:lumOff val="25000"/>
                  </a:schemeClr>
                </a:solidFill>
              </a:rPr>
              <a:t>of</a:t>
            </a:r>
            <a:r>
              <a:rPr lang="es-ES" altLang="en-US" b="1" dirty="0">
                <a:solidFill>
                  <a:schemeClr val="tx1">
                    <a:lumMod val="75000"/>
                    <a:lumOff val="25000"/>
                  </a:schemeClr>
                </a:solidFill>
              </a:rPr>
              <a:t> </a:t>
            </a:r>
            <a:r>
              <a:rPr lang="es-ES" altLang="en-US" b="1" dirty="0" err="1">
                <a:solidFill>
                  <a:schemeClr val="tx1">
                    <a:lumMod val="75000"/>
                    <a:lumOff val="25000"/>
                  </a:schemeClr>
                </a:solidFill>
              </a:rPr>
              <a:t>combustion</a:t>
            </a:r>
            <a:r>
              <a:rPr lang="es-ES" altLang="en-US" b="1" dirty="0">
                <a:solidFill>
                  <a:schemeClr val="tx1">
                    <a:lumMod val="75000"/>
                    <a:lumOff val="25000"/>
                  </a:schemeClr>
                </a:solidFill>
              </a:rPr>
              <a:t>:</a:t>
            </a:r>
          </a:p>
          <a:p>
            <a:pPr algn="just" eaLnBrk="1" hangingPunct="1"/>
            <a:endParaRPr lang="en-GB" altLang="en-US" dirty="0">
              <a:solidFill>
                <a:schemeClr val="tx1">
                  <a:lumMod val="75000"/>
                  <a:lumOff val="25000"/>
                </a:schemeClr>
              </a:solidFill>
            </a:endParaRPr>
          </a:p>
          <a:p>
            <a:pPr algn="just"/>
            <a:r>
              <a:rPr lang="en-US" altLang="en-US" dirty="0">
                <a:solidFill>
                  <a:schemeClr val="tx1">
                    <a:lumMod val="75000"/>
                    <a:lumOff val="25000"/>
                  </a:schemeClr>
                </a:solidFill>
              </a:rPr>
              <a:t>It is the control of the air/fuel mixture, it is crucial to obtain a high performance in the boiler. It is necessary to have enough air for a total combustion, but being careful, because too much air will produce losses.</a:t>
            </a:r>
          </a:p>
          <a:p>
            <a:pPr algn="just"/>
            <a:endParaRPr lang="en-US" altLang="en-US" dirty="0">
              <a:solidFill>
                <a:schemeClr val="tx1">
                  <a:lumMod val="75000"/>
                  <a:lumOff val="25000"/>
                </a:schemeClr>
              </a:solidFill>
            </a:endParaRPr>
          </a:p>
          <a:p>
            <a:pPr algn="just"/>
            <a:r>
              <a:rPr lang="en-US" altLang="en-US" dirty="0">
                <a:solidFill>
                  <a:schemeClr val="tx1">
                    <a:lumMod val="75000"/>
                    <a:lumOff val="25000"/>
                  </a:schemeClr>
                </a:solidFill>
              </a:rPr>
              <a:t>The optimum amount of excess air changes according to the operation conditions so it is necessary to have an automatic regulation. </a:t>
            </a:r>
          </a:p>
          <a:p>
            <a:pPr algn="just" eaLnBrk="1" hangingPunct="1"/>
            <a:endParaRPr lang="en-GB" altLang="en-US" b="1" dirty="0">
              <a:solidFill>
                <a:schemeClr val="tx1">
                  <a:lumMod val="75000"/>
                  <a:lumOff val="25000"/>
                </a:schemeClr>
              </a:solidFill>
            </a:endParaRPr>
          </a:p>
        </p:txBody>
      </p:sp>
      <p:sp>
        <p:nvSpPr>
          <p:cNvPr id="76804" name="3 CuadroTexto">
            <a:extLst>
              <a:ext uri="{FF2B5EF4-FFF2-40B4-BE49-F238E27FC236}">
                <a16:creationId xmlns:a16="http://schemas.microsoft.com/office/drawing/2014/main" id="{09A444B3-353D-4B6C-9A19-B28BF012E385}"/>
              </a:ext>
            </a:extLst>
          </p:cNvPr>
          <p:cNvSpPr txBox="1">
            <a:spLocks noChangeArrowheads="1"/>
          </p:cNvSpPr>
          <p:nvPr/>
        </p:nvSpPr>
        <p:spPr bwMode="auto">
          <a:xfrm>
            <a:off x="192778" y="4055291"/>
            <a:ext cx="367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800" b="1" dirty="0" err="1">
                <a:solidFill>
                  <a:schemeClr val="tx1">
                    <a:lumMod val="75000"/>
                    <a:lumOff val="25000"/>
                  </a:schemeClr>
                </a:solidFill>
              </a:rPr>
              <a:t>Regulation</a:t>
            </a:r>
            <a:r>
              <a:rPr lang="es-ES" altLang="en-US" sz="1800" b="1" dirty="0">
                <a:solidFill>
                  <a:schemeClr val="tx1">
                    <a:lumMod val="75000"/>
                    <a:lumOff val="25000"/>
                  </a:schemeClr>
                </a:solidFill>
              </a:rPr>
              <a:t> </a:t>
            </a:r>
            <a:r>
              <a:rPr lang="es-ES" altLang="en-US" sz="1800" b="1" dirty="0" err="1">
                <a:solidFill>
                  <a:schemeClr val="tx1">
                    <a:lumMod val="75000"/>
                    <a:lumOff val="25000"/>
                  </a:schemeClr>
                </a:solidFill>
              </a:rPr>
              <a:t>controlling</a:t>
            </a:r>
            <a:r>
              <a:rPr lang="es-ES" altLang="en-US" sz="1800" b="1" dirty="0">
                <a:solidFill>
                  <a:schemeClr val="tx1">
                    <a:lumMod val="75000"/>
                    <a:lumOff val="25000"/>
                  </a:schemeClr>
                </a:solidFill>
              </a:rPr>
              <a:t> O</a:t>
            </a:r>
            <a:r>
              <a:rPr lang="es-ES" altLang="en-US" sz="1800" b="1" baseline="-25000" dirty="0">
                <a:solidFill>
                  <a:schemeClr val="tx1">
                    <a:lumMod val="75000"/>
                    <a:lumOff val="25000"/>
                  </a:schemeClr>
                </a:solidFill>
              </a:rPr>
              <a:t>2</a:t>
            </a:r>
          </a:p>
        </p:txBody>
      </p:sp>
      <p:sp>
        <p:nvSpPr>
          <p:cNvPr id="76805" name="4 CuadroTexto">
            <a:extLst>
              <a:ext uri="{FF2B5EF4-FFF2-40B4-BE49-F238E27FC236}">
                <a16:creationId xmlns:a16="http://schemas.microsoft.com/office/drawing/2014/main" id="{554AC10F-1A06-4997-83BE-FD977577981E}"/>
              </a:ext>
            </a:extLst>
          </p:cNvPr>
          <p:cNvSpPr txBox="1">
            <a:spLocks noChangeArrowheads="1"/>
          </p:cNvSpPr>
          <p:nvPr/>
        </p:nvSpPr>
        <p:spPr bwMode="auto">
          <a:xfrm>
            <a:off x="4219821" y="4055291"/>
            <a:ext cx="3887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800" b="1" dirty="0" err="1">
                <a:solidFill>
                  <a:schemeClr val="tx1">
                    <a:lumMod val="75000"/>
                    <a:lumOff val="25000"/>
                  </a:schemeClr>
                </a:solidFill>
              </a:rPr>
              <a:t>Regulation</a:t>
            </a:r>
            <a:r>
              <a:rPr lang="es-ES" altLang="en-US" sz="1800" b="1" dirty="0">
                <a:solidFill>
                  <a:schemeClr val="tx1">
                    <a:lumMod val="75000"/>
                    <a:lumOff val="25000"/>
                  </a:schemeClr>
                </a:solidFill>
              </a:rPr>
              <a:t> </a:t>
            </a:r>
            <a:r>
              <a:rPr lang="es-ES" altLang="en-US" sz="1800" b="1" dirty="0" err="1">
                <a:solidFill>
                  <a:schemeClr val="tx1">
                    <a:lumMod val="75000"/>
                    <a:lumOff val="25000"/>
                  </a:schemeClr>
                </a:solidFill>
              </a:rPr>
              <a:t>controlling</a:t>
            </a:r>
            <a:r>
              <a:rPr lang="es-ES" altLang="en-US" sz="1800" b="1" dirty="0">
                <a:solidFill>
                  <a:schemeClr val="tx1">
                    <a:lumMod val="75000"/>
                    <a:lumOff val="25000"/>
                  </a:schemeClr>
                </a:solidFill>
              </a:rPr>
              <a:t> CO/H</a:t>
            </a:r>
            <a:r>
              <a:rPr lang="es-ES" altLang="en-US" sz="1800" b="1" baseline="-25000" dirty="0">
                <a:solidFill>
                  <a:schemeClr val="tx1">
                    <a:lumMod val="75000"/>
                    <a:lumOff val="25000"/>
                  </a:schemeClr>
                </a:solidFill>
              </a:rPr>
              <a:t>2</a:t>
            </a:r>
          </a:p>
        </p:txBody>
      </p:sp>
      <p:sp>
        <p:nvSpPr>
          <p:cNvPr id="40966" name="5 CuadroTexto">
            <a:extLst>
              <a:ext uri="{FF2B5EF4-FFF2-40B4-BE49-F238E27FC236}">
                <a16:creationId xmlns:a16="http://schemas.microsoft.com/office/drawing/2014/main" id="{7224CF71-D7DE-415E-B92A-5ECA403E4BCD}"/>
              </a:ext>
            </a:extLst>
          </p:cNvPr>
          <p:cNvSpPr txBox="1">
            <a:spLocks noChangeArrowheads="1"/>
          </p:cNvSpPr>
          <p:nvPr/>
        </p:nvSpPr>
        <p:spPr bwMode="auto">
          <a:xfrm>
            <a:off x="304800" y="4433888"/>
            <a:ext cx="37814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algn="ctr" eaLnBrk="0" fontAlgn="base" hangingPunct="0">
              <a:spcBef>
                <a:spcPct val="0"/>
              </a:spcBef>
              <a:spcAft>
                <a:spcPct val="0"/>
              </a:spcAft>
              <a:defRPr sz="2000">
                <a:solidFill>
                  <a:schemeClr val="tx1"/>
                </a:solidFill>
                <a:latin typeface="Arial" charset="0"/>
                <a:cs typeface="Arial" charset="0"/>
              </a:defRPr>
            </a:lvl6pPr>
            <a:lvl7pPr marL="2971800" indent="-228600" algn="ctr" eaLnBrk="0" fontAlgn="base" hangingPunct="0">
              <a:spcBef>
                <a:spcPct val="0"/>
              </a:spcBef>
              <a:spcAft>
                <a:spcPct val="0"/>
              </a:spcAft>
              <a:defRPr sz="2000">
                <a:solidFill>
                  <a:schemeClr val="tx1"/>
                </a:solidFill>
                <a:latin typeface="Arial" charset="0"/>
                <a:cs typeface="Arial" charset="0"/>
              </a:defRPr>
            </a:lvl7pPr>
            <a:lvl8pPr marL="3429000" indent="-228600" algn="ctr" eaLnBrk="0" fontAlgn="base" hangingPunct="0">
              <a:spcBef>
                <a:spcPct val="0"/>
              </a:spcBef>
              <a:spcAft>
                <a:spcPct val="0"/>
              </a:spcAft>
              <a:defRPr sz="2000">
                <a:solidFill>
                  <a:schemeClr val="tx1"/>
                </a:solidFill>
                <a:latin typeface="Arial" charset="0"/>
                <a:cs typeface="Arial" charset="0"/>
              </a:defRPr>
            </a:lvl8pPr>
            <a:lvl9pPr marL="3886200" indent="-228600" algn="ctr" eaLnBrk="0" fontAlgn="base" hangingPunct="0">
              <a:spcBef>
                <a:spcPct val="0"/>
              </a:spcBef>
              <a:spcAft>
                <a:spcPct val="0"/>
              </a:spcAft>
              <a:defRPr sz="2000">
                <a:solidFill>
                  <a:schemeClr val="tx1"/>
                </a:solidFill>
                <a:latin typeface="Arial" charset="0"/>
                <a:cs typeface="Arial" charset="0"/>
              </a:defRPr>
            </a:lvl9pPr>
          </a:lstStyle>
          <a:p>
            <a:pPr marL="0" indent="0" algn="just" eaLnBrk="1" hangingPunct="1">
              <a:defRPr/>
            </a:pPr>
            <a:r>
              <a:rPr lang="es-ES" altLang="en-US" sz="1600" dirty="0" err="1">
                <a:solidFill>
                  <a:schemeClr val="tx1">
                    <a:lumMod val="75000"/>
                    <a:lumOff val="25000"/>
                  </a:schemeClr>
                </a:solidFill>
              </a:rPr>
              <a:t>Through</a:t>
            </a:r>
            <a:r>
              <a:rPr lang="es-ES" altLang="en-US" sz="1600" dirty="0">
                <a:solidFill>
                  <a:schemeClr val="tx1">
                    <a:lumMod val="75000"/>
                    <a:lumOff val="25000"/>
                  </a:schemeClr>
                </a:solidFill>
              </a:rPr>
              <a:t> </a:t>
            </a:r>
            <a:r>
              <a:rPr lang="es-ES" altLang="en-US" sz="1600" dirty="0" err="1">
                <a:solidFill>
                  <a:schemeClr val="tx1">
                    <a:lumMod val="75000"/>
                    <a:lumOff val="25000"/>
                  </a:schemeClr>
                </a:solidFill>
              </a:rPr>
              <a:t>the</a:t>
            </a:r>
            <a:r>
              <a:rPr lang="es-ES" altLang="en-US" sz="1600" dirty="0">
                <a:solidFill>
                  <a:schemeClr val="tx1">
                    <a:lumMod val="75000"/>
                    <a:lumOff val="25000"/>
                  </a:schemeClr>
                </a:solidFill>
              </a:rPr>
              <a:t> lambda sensor:</a:t>
            </a:r>
          </a:p>
          <a:p>
            <a:pPr marL="0" indent="0" algn="just" eaLnBrk="1" hangingPunct="1">
              <a:defRPr/>
            </a:pPr>
            <a:endParaRPr lang="en-GB" altLang="en-US" sz="1600" dirty="0">
              <a:solidFill>
                <a:schemeClr val="tx1">
                  <a:lumMod val="75000"/>
                  <a:lumOff val="25000"/>
                </a:schemeClr>
              </a:solidFill>
            </a:endParaRPr>
          </a:p>
          <a:p>
            <a:pPr algn="just" eaLnBrk="1" hangingPunct="1">
              <a:buFont typeface="Wingdings" panose="05000000000000000000" pitchFamily="2" charset="2"/>
              <a:buChar char="§"/>
              <a:defRPr/>
            </a:pPr>
            <a:r>
              <a:rPr lang="en-US" altLang="en-US" sz="1600" dirty="0">
                <a:solidFill>
                  <a:schemeClr val="tx1">
                    <a:lumMod val="75000"/>
                    <a:lumOff val="25000"/>
                  </a:schemeClr>
                </a:solidFill>
              </a:rPr>
              <a:t>In 15 sec it adjusts the air excess.</a:t>
            </a:r>
          </a:p>
          <a:p>
            <a:pPr algn="just" eaLnBrk="1" hangingPunct="1">
              <a:buFont typeface="Wingdings" panose="05000000000000000000" pitchFamily="2" charset="2"/>
              <a:buChar char="§"/>
              <a:defRPr/>
            </a:pPr>
            <a:r>
              <a:rPr lang="en-US" altLang="en-US" sz="1600" dirty="0">
                <a:solidFill>
                  <a:schemeClr val="tx1">
                    <a:lumMod val="75000"/>
                    <a:lumOff val="25000"/>
                  </a:schemeClr>
                </a:solidFill>
              </a:rPr>
              <a:t>This sensor analyzes the exhaust gases and adjusts excess air through the air intake to the burner.</a:t>
            </a:r>
          </a:p>
        </p:txBody>
      </p:sp>
      <p:sp>
        <p:nvSpPr>
          <p:cNvPr id="76807" name="6 CuadroTexto">
            <a:extLst>
              <a:ext uri="{FF2B5EF4-FFF2-40B4-BE49-F238E27FC236}">
                <a16:creationId xmlns:a16="http://schemas.microsoft.com/office/drawing/2014/main" id="{FFEDA479-BBF6-42F9-8B43-1161BCA0019B}"/>
              </a:ext>
            </a:extLst>
          </p:cNvPr>
          <p:cNvSpPr txBox="1">
            <a:spLocks noChangeArrowheads="1"/>
          </p:cNvSpPr>
          <p:nvPr/>
        </p:nvSpPr>
        <p:spPr bwMode="auto">
          <a:xfrm>
            <a:off x="4219822" y="4925636"/>
            <a:ext cx="24531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buFont typeface="Wingdings" panose="05000000000000000000" pitchFamily="2" charset="2"/>
              <a:buChar char="§"/>
            </a:pPr>
            <a:r>
              <a:rPr lang="en-US" altLang="en-US" sz="1600" dirty="0">
                <a:solidFill>
                  <a:schemeClr val="tx1">
                    <a:lumMod val="75000"/>
                    <a:lumOff val="25000"/>
                  </a:schemeClr>
                </a:solidFill>
              </a:rPr>
              <a:t>It affects the fuel and air mixture by controlling the CO</a:t>
            </a:r>
            <a:r>
              <a:rPr lang="en-US" altLang="en-US" sz="1600" baseline="-25000" dirty="0">
                <a:solidFill>
                  <a:schemeClr val="tx1">
                    <a:lumMod val="75000"/>
                    <a:lumOff val="25000"/>
                  </a:schemeClr>
                </a:solidFill>
              </a:rPr>
              <a:t>2</a:t>
            </a:r>
          </a:p>
        </p:txBody>
      </p:sp>
      <p:pic>
        <p:nvPicPr>
          <p:cNvPr id="76808" name="Picture 2">
            <a:extLst>
              <a:ext uri="{FF2B5EF4-FFF2-40B4-BE49-F238E27FC236}">
                <a16:creationId xmlns:a16="http://schemas.microsoft.com/office/drawing/2014/main" id="{6C82E667-4F8C-4AD8-B409-51EA9250B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86" t="53159" r="55676" b="16766"/>
          <a:stretch>
            <a:fillRect/>
          </a:stretch>
        </p:blipFill>
        <p:spPr bwMode="auto">
          <a:xfrm>
            <a:off x="6617597" y="4476740"/>
            <a:ext cx="2333625" cy="1728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upo 12">
            <a:extLst>
              <a:ext uri="{FF2B5EF4-FFF2-40B4-BE49-F238E27FC236}">
                <a16:creationId xmlns:a16="http://schemas.microsoft.com/office/drawing/2014/main" id="{D8B3B6D8-11C8-45E5-BE4A-51399D6B07A0}"/>
              </a:ext>
            </a:extLst>
          </p:cNvPr>
          <p:cNvGrpSpPr/>
          <p:nvPr/>
        </p:nvGrpSpPr>
        <p:grpSpPr>
          <a:xfrm>
            <a:off x="17051" y="5322"/>
            <a:ext cx="8756813" cy="759382"/>
            <a:chOff x="17051" y="5322"/>
            <a:chExt cx="8756813" cy="759382"/>
          </a:xfrm>
        </p:grpSpPr>
        <p:sp>
          <p:nvSpPr>
            <p:cNvPr id="14" name="Titel 1">
              <a:extLst>
                <a:ext uri="{FF2B5EF4-FFF2-40B4-BE49-F238E27FC236}">
                  <a16:creationId xmlns:a16="http://schemas.microsoft.com/office/drawing/2014/main" id="{5B8B41DA-DE79-4DA1-82DC-E5708CE46E18}"/>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Energy Efficiency in Boilers</a:t>
              </a:r>
            </a:p>
          </p:txBody>
        </p:sp>
        <p:sp>
          <p:nvSpPr>
            <p:cNvPr id="15" name="Round Diagonal Corner Rectangle 9">
              <a:extLst>
                <a:ext uri="{FF2B5EF4-FFF2-40B4-BE49-F238E27FC236}">
                  <a16:creationId xmlns:a16="http://schemas.microsoft.com/office/drawing/2014/main" id="{33752600-915E-4396-90B5-772DDC668584}"/>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6" name="TextBox 3">
              <a:extLst>
                <a:ext uri="{FF2B5EF4-FFF2-40B4-BE49-F238E27FC236}">
                  <a16:creationId xmlns:a16="http://schemas.microsoft.com/office/drawing/2014/main" id="{5517BB9D-89A8-4D65-814F-4055BC1D03D9}"/>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7" name="Rectángulo 16">
              <a:extLst>
                <a:ext uri="{FF2B5EF4-FFF2-40B4-BE49-F238E27FC236}">
                  <a16:creationId xmlns:a16="http://schemas.microsoft.com/office/drawing/2014/main" id="{B94E3C80-479D-4419-B956-7C83E2EBAAD8}"/>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8" name="Group 37">
            <a:extLst>
              <a:ext uri="{FF2B5EF4-FFF2-40B4-BE49-F238E27FC236}">
                <a16:creationId xmlns:a16="http://schemas.microsoft.com/office/drawing/2014/main" id="{1D8E3D63-8806-4558-8469-99ACE0A319DD}"/>
              </a:ext>
            </a:extLst>
          </p:cNvPr>
          <p:cNvGrpSpPr/>
          <p:nvPr/>
        </p:nvGrpSpPr>
        <p:grpSpPr>
          <a:xfrm>
            <a:off x="498793" y="1030722"/>
            <a:ext cx="522671" cy="503895"/>
            <a:chOff x="2850424" y="1533376"/>
            <a:chExt cx="755923" cy="755923"/>
          </a:xfrm>
        </p:grpSpPr>
        <p:sp>
          <p:nvSpPr>
            <p:cNvPr id="19" name="Oval 24">
              <a:extLst>
                <a:ext uri="{FF2B5EF4-FFF2-40B4-BE49-F238E27FC236}">
                  <a16:creationId xmlns:a16="http://schemas.microsoft.com/office/drawing/2014/main" id="{FABD3153-E356-4D93-9B37-C09C0BC194DA}"/>
                </a:ext>
              </a:extLst>
            </p:cNvPr>
            <p:cNvSpPr/>
            <p:nvPr/>
          </p:nvSpPr>
          <p:spPr>
            <a:xfrm>
              <a:off x="2850424" y="1533376"/>
              <a:ext cx="755923" cy="755923"/>
            </a:xfrm>
            <a:prstGeom prst="ellipse">
              <a:avLst/>
            </a:prstGeom>
            <a:solidFill>
              <a:srgbClr val="9DC6A5"/>
            </a:solidFill>
            <a:ln w="28575" cap="flat" cmpd="sng" algn="ctr">
              <a:solidFill>
                <a:srgbClr val="C6F2C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0" name="Oval 25">
              <a:extLst>
                <a:ext uri="{FF2B5EF4-FFF2-40B4-BE49-F238E27FC236}">
                  <a16:creationId xmlns:a16="http://schemas.microsoft.com/office/drawing/2014/main" id="{A34F3494-7EAD-4C13-A2F6-D469B27BC147}"/>
                </a:ext>
              </a:extLst>
            </p:cNvPr>
            <p:cNvSpPr/>
            <p:nvPr/>
          </p:nvSpPr>
          <p:spPr>
            <a:xfrm>
              <a:off x="2923289" y="1606241"/>
              <a:ext cx="610192" cy="610192"/>
            </a:xfrm>
            <a:prstGeom prst="ellipse">
              <a:avLst/>
            </a:prstGeom>
            <a:solidFill>
              <a:srgbClr val="FAFAFA"/>
            </a:solidFill>
            <a:ln w="28575" cap="flat" cmpd="sng" algn="ctr">
              <a:solidFill>
                <a:srgbClr val="C6F2C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1</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2 CuadroTexto">
            <a:extLst>
              <a:ext uri="{FF2B5EF4-FFF2-40B4-BE49-F238E27FC236}">
                <a16:creationId xmlns:a16="http://schemas.microsoft.com/office/drawing/2014/main" id="{34FE9DDB-191B-4B5A-8198-09305CE90FB1}"/>
              </a:ext>
            </a:extLst>
          </p:cNvPr>
          <p:cNvSpPr txBox="1">
            <a:spLocks noChangeArrowheads="1"/>
          </p:cNvSpPr>
          <p:nvPr/>
        </p:nvSpPr>
        <p:spPr bwMode="auto">
          <a:xfrm>
            <a:off x="258499" y="1081667"/>
            <a:ext cx="852303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b="1" dirty="0">
                <a:solidFill>
                  <a:schemeClr val="tx1">
                    <a:lumMod val="75000"/>
                    <a:lumOff val="25000"/>
                  </a:schemeClr>
                </a:solidFill>
              </a:rPr>
              <a:t>	</a:t>
            </a:r>
            <a:r>
              <a:rPr lang="en-US" altLang="en-US" b="1" dirty="0">
                <a:solidFill>
                  <a:schemeClr val="tx1">
                    <a:lumMod val="75000"/>
                    <a:lumOff val="25000"/>
                  </a:schemeClr>
                </a:solidFill>
              </a:rPr>
              <a:t>Flue gas heat recovery - economizer:</a:t>
            </a:r>
          </a:p>
          <a:p>
            <a:pPr algn="just" eaLnBrk="1" hangingPunct="1"/>
            <a:endParaRPr lang="en-US" altLang="en-US" b="1" dirty="0">
              <a:solidFill>
                <a:schemeClr val="tx1">
                  <a:lumMod val="75000"/>
                  <a:lumOff val="25000"/>
                </a:schemeClr>
              </a:solidFill>
            </a:endParaRPr>
          </a:p>
          <a:p>
            <a:pPr algn="just" eaLnBrk="1" hangingPunct="1"/>
            <a:endParaRPr lang="en-GB" altLang="en-US" dirty="0">
              <a:solidFill>
                <a:schemeClr val="tx1">
                  <a:lumMod val="75000"/>
                  <a:lumOff val="25000"/>
                </a:schemeClr>
              </a:solidFill>
            </a:endParaRPr>
          </a:p>
          <a:p>
            <a:pPr algn="just"/>
            <a:r>
              <a:rPr lang="en-US" altLang="en-US" sz="1600" dirty="0">
                <a:solidFill>
                  <a:schemeClr val="tx1">
                    <a:lumMod val="75000"/>
                    <a:lumOff val="25000"/>
                  </a:schemeClr>
                </a:solidFill>
              </a:rPr>
              <a:t>One of the most used devices to increase the performance is </a:t>
            </a:r>
            <a:r>
              <a:rPr lang="en-US" altLang="en-US" sz="1600" u="sng" dirty="0">
                <a:solidFill>
                  <a:schemeClr val="tx1">
                    <a:lumMod val="75000"/>
                    <a:lumOff val="25000"/>
                  </a:schemeClr>
                </a:solidFill>
              </a:rPr>
              <a:t>to preheat the incoming water </a:t>
            </a:r>
            <a:r>
              <a:rPr lang="en-US" altLang="en-US" sz="1600" dirty="0">
                <a:solidFill>
                  <a:schemeClr val="tx1">
                    <a:lumMod val="75000"/>
                    <a:lumOff val="25000"/>
                  </a:schemeClr>
                </a:solidFill>
              </a:rPr>
              <a:t>by means of an “economizer”.</a:t>
            </a:r>
          </a:p>
          <a:p>
            <a:pPr algn="just"/>
            <a:endParaRPr lang="en-US" altLang="en-US" sz="1600" dirty="0">
              <a:solidFill>
                <a:schemeClr val="tx1">
                  <a:lumMod val="75000"/>
                  <a:lumOff val="25000"/>
                </a:schemeClr>
              </a:solidFill>
            </a:endParaRPr>
          </a:p>
          <a:p>
            <a:pPr algn="just"/>
            <a:r>
              <a:rPr lang="en-US" altLang="en-US" sz="1600" dirty="0">
                <a:solidFill>
                  <a:schemeClr val="tx1">
                    <a:lumMod val="75000"/>
                    <a:lumOff val="25000"/>
                  </a:schemeClr>
                </a:solidFill>
              </a:rPr>
              <a:t>Its function is to use the temperature of the exhaust gases to preheat the incoming water, saving the energy needed to heat this amount of water and reduce losses.</a:t>
            </a:r>
          </a:p>
        </p:txBody>
      </p:sp>
      <p:pic>
        <p:nvPicPr>
          <p:cNvPr id="78852" name="Picture 2">
            <a:extLst>
              <a:ext uri="{FF2B5EF4-FFF2-40B4-BE49-F238E27FC236}">
                <a16:creationId xmlns:a16="http://schemas.microsoft.com/office/drawing/2014/main" id="{2CE77D8A-EBBF-49B1-8E37-058F1AB3B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750" t="38571" r="48393" b="22000"/>
          <a:stretch>
            <a:fillRect/>
          </a:stretch>
        </p:blipFill>
        <p:spPr bwMode="auto">
          <a:xfrm>
            <a:off x="5544108" y="3365500"/>
            <a:ext cx="3503055" cy="2279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3" name="9 CuadroTexto">
            <a:extLst>
              <a:ext uri="{FF2B5EF4-FFF2-40B4-BE49-F238E27FC236}">
                <a16:creationId xmlns:a16="http://schemas.microsoft.com/office/drawing/2014/main" id="{155230BE-955F-4F60-AD62-14BC57BD7D06}"/>
              </a:ext>
            </a:extLst>
          </p:cNvPr>
          <p:cNvSpPr txBox="1">
            <a:spLocks noChangeArrowheads="1"/>
          </p:cNvSpPr>
          <p:nvPr/>
        </p:nvSpPr>
        <p:spPr bwMode="auto">
          <a:xfrm>
            <a:off x="258499" y="3527137"/>
            <a:ext cx="286701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600" dirty="0">
                <a:solidFill>
                  <a:schemeClr val="tx1">
                    <a:lumMod val="75000"/>
                    <a:lumOff val="25000"/>
                  </a:schemeClr>
                </a:solidFill>
              </a:rPr>
              <a:t>It is not possible to reduce as much as we want the temperature of the exhaust gases because problems can occur due to corrosion in case of condensation as a consequence of the sulfur content in the fuel.</a:t>
            </a:r>
          </a:p>
        </p:txBody>
      </p:sp>
      <p:pic>
        <p:nvPicPr>
          <p:cNvPr id="78854" name="Picture 2" descr="módulo economizador para caldera ATTSU TERMICA S.L.">
            <a:hlinkClick r:id="rId4"/>
            <a:extLst>
              <a:ext uri="{FF2B5EF4-FFF2-40B4-BE49-F238E27FC236}">
                <a16:creationId xmlns:a16="http://schemas.microsoft.com/office/drawing/2014/main" id="{97536A8A-72CC-4B03-9BE2-5E27962BFA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5512" y="3524251"/>
            <a:ext cx="225425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o 10">
            <a:extLst>
              <a:ext uri="{FF2B5EF4-FFF2-40B4-BE49-F238E27FC236}">
                <a16:creationId xmlns:a16="http://schemas.microsoft.com/office/drawing/2014/main" id="{47802612-4B9B-467B-9ABD-83026B10C6AF}"/>
              </a:ext>
            </a:extLst>
          </p:cNvPr>
          <p:cNvGrpSpPr/>
          <p:nvPr/>
        </p:nvGrpSpPr>
        <p:grpSpPr>
          <a:xfrm>
            <a:off x="17051" y="-60665"/>
            <a:ext cx="8756813" cy="759382"/>
            <a:chOff x="17051" y="5322"/>
            <a:chExt cx="8756813" cy="759382"/>
          </a:xfrm>
        </p:grpSpPr>
        <p:sp>
          <p:nvSpPr>
            <p:cNvPr id="12" name="Titel 1">
              <a:extLst>
                <a:ext uri="{FF2B5EF4-FFF2-40B4-BE49-F238E27FC236}">
                  <a16:creationId xmlns:a16="http://schemas.microsoft.com/office/drawing/2014/main" id="{47BC3D35-1B9F-4701-8966-175834D3E95F}"/>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13" name="Round Diagonal Corner Rectangle 9">
              <a:extLst>
                <a:ext uri="{FF2B5EF4-FFF2-40B4-BE49-F238E27FC236}">
                  <a16:creationId xmlns:a16="http://schemas.microsoft.com/office/drawing/2014/main" id="{8257E84F-7F2C-4EDD-8C1C-E4B2D24094EB}"/>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4" name="TextBox 3">
              <a:extLst>
                <a:ext uri="{FF2B5EF4-FFF2-40B4-BE49-F238E27FC236}">
                  <a16:creationId xmlns:a16="http://schemas.microsoft.com/office/drawing/2014/main" id="{7A31CF35-C78C-4DE4-ADEE-F656E9CFEBDF}"/>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5" name="Rectángulo 14">
              <a:extLst>
                <a:ext uri="{FF2B5EF4-FFF2-40B4-BE49-F238E27FC236}">
                  <a16:creationId xmlns:a16="http://schemas.microsoft.com/office/drawing/2014/main" id="{011C5ED1-7F79-4283-AC5B-E73E243EE82E}"/>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6" name="Group 38">
            <a:extLst>
              <a:ext uri="{FF2B5EF4-FFF2-40B4-BE49-F238E27FC236}">
                <a16:creationId xmlns:a16="http://schemas.microsoft.com/office/drawing/2014/main" id="{53306CA4-140B-479E-8F21-A5C8E05FD2AB}"/>
              </a:ext>
            </a:extLst>
          </p:cNvPr>
          <p:cNvGrpSpPr/>
          <p:nvPr/>
        </p:nvGrpSpPr>
        <p:grpSpPr>
          <a:xfrm>
            <a:off x="498792" y="944563"/>
            <a:ext cx="522671" cy="523799"/>
            <a:chOff x="2850424" y="2366365"/>
            <a:chExt cx="755923" cy="755923"/>
          </a:xfrm>
        </p:grpSpPr>
        <p:sp>
          <p:nvSpPr>
            <p:cNvPr id="17" name="Oval 22">
              <a:extLst>
                <a:ext uri="{FF2B5EF4-FFF2-40B4-BE49-F238E27FC236}">
                  <a16:creationId xmlns:a16="http://schemas.microsoft.com/office/drawing/2014/main" id="{B57D3506-CE70-48EA-BDB4-584EBD384552}"/>
                </a:ext>
              </a:extLst>
            </p:cNvPr>
            <p:cNvSpPr/>
            <p:nvPr/>
          </p:nvSpPr>
          <p:spPr>
            <a:xfrm>
              <a:off x="2850424" y="2366365"/>
              <a:ext cx="755923" cy="755923"/>
            </a:xfrm>
            <a:prstGeom prst="ellipse">
              <a:avLst/>
            </a:prstGeom>
            <a:solidFill>
              <a:srgbClr val="95AFB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8" name="Oval 23">
              <a:extLst>
                <a:ext uri="{FF2B5EF4-FFF2-40B4-BE49-F238E27FC236}">
                  <a16:creationId xmlns:a16="http://schemas.microsoft.com/office/drawing/2014/main" id="{F16CA94C-A57C-46FD-9382-D93A9DB58937}"/>
                </a:ext>
              </a:extLst>
            </p:cNvPr>
            <p:cNvSpPr/>
            <p:nvPr/>
          </p:nvSpPr>
          <p:spPr>
            <a:xfrm>
              <a:off x="2923289" y="2439230"/>
              <a:ext cx="610192" cy="610192"/>
            </a:xfrm>
            <a:prstGeom prst="ellipse">
              <a:avLst/>
            </a:prstGeom>
            <a:solidFill>
              <a:srgbClr val="FAFAF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2</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2 CuadroTexto">
            <a:extLst>
              <a:ext uri="{FF2B5EF4-FFF2-40B4-BE49-F238E27FC236}">
                <a16:creationId xmlns:a16="http://schemas.microsoft.com/office/drawing/2014/main" id="{2125194D-77E6-46DE-9CAF-71F85E416470}"/>
              </a:ext>
            </a:extLst>
          </p:cNvPr>
          <p:cNvSpPr txBox="1">
            <a:spLocks noChangeArrowheads="1"/>
          </p:cNvSpPr>
          <p:nvPr/>
        </p:nvSpPr>
        <p:spPr bwMode="auto">
          <a:xfrm>
            <a:off x="250825" y="944563"/>
            <a:ext cx="82931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b="1" dirty="0">
                <a:solidFill>
                  <a:schemeClr val="tx1">
                    <a:lumMod val="75000"/>
                    <a:lumOff val="25000"/>
                  </a:schemeClr>
                </a:solidFill>
              </a:rPr>
              <a:t>	</a:t>
            </a:r>
            <a:r>
              <a:rPr lang="en-US" altLang="en-US" b="1" dirty="0">
                <a:solidFill>
                  <a:schemeClr val="tx1">
                    <a:lumMod val="75000"/>
                    <a:lumOff val="25000"/>
                  </a:schemeClr>
                </a:solidFill>
              </a:rPr>
              <a:t>Recovery of heat from exhaust gases - preheater:</a:t>
            </a:r>
          </a:p>
          <a:p>
            <a:pPr algn="just" eaLnBrk="1" hangingPunct="1"/>
            <a:endParaRPr lang="es-ES" altLang="en-US" dirty="0"/>
          </a:p>
          <a:p>
            <a:pPr algn="just"/>
            <a:r>
              <a:rPr lang="en-US" altLang="en-US" sz="1600" u="sng" dirty="0">
                <a:solidFill>
                  <a:schemeClr val="tx1">
                    <a:lumMod val="75000"/>
                    <a:lumOff val="25000"/>
                  </a:schemeClr>
                </a:solidFill>
              </a:rPr>
              <a:t>The air flowing to carry out the combustion is preheated</a:t>
            </a:r>
            <a:r>
              <a:rPr lang="en-US" altLang="en-US" sz="1600" dirty="0">
                <a:solidFill>
                  <a:schemeClr val="tx1">
                    <a:lumMod val="75000"/>
                    <a:lumOff val="25000"/>
                  </a:schemeClr>
                </a:solidFill>
              </a:rPr>
              <a:t>, so in this case the water in the boiler circuit is not heated, the air used for combustion is heated.</a:t>
            </a:r>
          </a:p>
          <a:p>
            <a:pPr algn="just"/>
            <a:endParaRPr lang="en-US" altLang="en-US" sz="1600" dirty="0">
              <a:solidFill>
                <a:schemeClr val="tx1">
                  <a:lumMod val="75000"/>
                  <a:lumOff val="25000"/>
                </a:schemeClr>
              </a:solidFill>
            </a:endParaRPr>
          </a:p>
          <a:p>
            <a:pPr algn="just"/>
            <a:r>
              <a:rPr lang="en-US" altLang="en-US" sz="1600" dirty="0">
                <a:solidFill>
                  <a:schemeClr val="tx1">
                    <a:lumMod val="75000"/>
                    <a:lumOff val="25000"/>
                  </a:schemeClr>
                </a:solidFill>
              </a:rPr>
              <a:t>More heat exchange surface is needed.</a:t>
            </a:r>
          </a:p>
        </p:txBody>
      </p:sp>
      <p:pic>
        <p:nvPicPr>
          <p:cNvPr id="80900" name="Picture 10" descr="http://www.alstom.com/Global/Power/Resources/Images/Gallery/Ljungstom%20Air%20Preheater.jpg">
            <a:extLst>
              <a:ext uri="{FF2B5EF4-FFF2-40B4-BE49-F238E27FC236}">
                <a16:creationId xmlns:a16="http://schemas.microsoft.com/office/drawing/2014/main" id="{E8B8CDA8-8237-473A-90B6-C3293579B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50" t="14233" r="5238" b="7523"/>
          <a:stretch>
            <a:fillRect/>
          </a:stretch>
        </p:blipFill>
        <p:spPr bwMode="auto">
          <a:xfrm>
            <a:off x="5328870" y="2883555"/>
            <a:ext cx="35766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2">
            <a:extLst>
              <a:ext uri="{FF2B5EF4-FFF2-40B4-BE49-F238E27FC236}">
                <a16:creationId xmlns:a16="http://schemas.microsoft.com/office/drawing/2014/main" id="{23214D34-6FFD-463D-9246-F63171775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619" t="39305" r="46606" b="23428"/>
          <a:stretch>
            <a:fillRect/>
          </a:stretch>
        </p:blipFill>
        <p:spPr bwMode="auto">
          <a:xfrm>
            <a:off x="238493" y="3079683"/>
            <a:ext cx="4910138" cy="294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upo 9">
            <a:extLst>
              <a:ext uri="{FF2B5EF4-FFF2-40B4-BE49-F238E27FC236}">
                <a16:creationId xmlns:a16="http://schemas.microsoft.com/office/drawing/2014/main" id="{42A94C8D-8061-4BB3-9F8B-337E34A41E36}"/>
              </a:ext>
            </a:extLst>
          </p:cNvPr>
          <p:cNvGrpSpPr/>
          <p:nvPr/>
        </p:nvGrpSpPr>
        <p:grpSpPr>
          <a:xfrm>
            <a:off x="17051" y="5322"/>
            <a:ext cx="8756813" cy="759382"/>
            <a:chOff x="17051" y="5322"/>
            <a:chExt cx="8756813" cy="759382"/>
          </a:xfrm>
        </p:grpSpPr>
        <p:sp>
          <p:nvSpPr>
            <p:cNvPr id="11" name="Titel 1">
              <a:extLst>
                <a:ext uri="{FF2B5EF4-FFF2-40B4-BE49-F238E27FC236}">
                  <a16:creationId xmlns:a16="http://schemas.microsoft.com/office/drawing/2014/main" id="{DA12D5B2-195F-4294-BB3E-2C33139C4F6F}"/>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12" name="Round Diagonal Corner Rectangle 9">
              <a:extLst>
                <a:ext uri="{FF2B5EF4-FFF2-40B4-BE49-F238E27FC236}">
                  <a16:creationId xmlns:a16="http://schemas.microsoft.com/office/drawing/2014/main" id="{13DDEF41-4C3B-4283-AB37-A82488FB8297}"/>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TextBox 3">
              <a:extLst>
                <a:ext uri="{FF2B5EF4-FFF2-40B4-BE49-F238E27FC236}">
                  <a16:creationId xmlns:a16="http://schemas.microsoft.com/office/drawing/2014/main" id="{0526CB77-0E67-4D77-86FA-6DA18A027D35}"/>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4" name="Rectángulo 13">
              <a:extLst>
                <a:ext uri="{FF2B5EF4-FFF2-40B4-BE49-F238E27FC236}">
                  <a16:creationId xmlns:a16="http://schemas.microsoft.com/office/drawing/2014/main" id="{331A1524-843C-4FD3-B312-2A090D12BBC1}"/>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5" name="Group 38">
            <a:extLst>
              <a:ext uri="{FF2B5EF4-FFF2-40B4-BE49-F238E27FC236}">
                <a16:creationId xmlns:a16="http://schemas.microsoft.com/office/drawing/2014/main" id="{B164DEBE-7292-4EFF-9A3F-871235FC4D27}"/>
              </a:ext>
            </a:extLst>
          </p:cNvPr>
          <p:cNvGrpSpPr/>
          <p:nvPr/>
        </p:nvGrpSpPr>
        <p:grpSpPr>
          <a:xfrm>
            <a:off x="498792" y="944563"/>
            <a:ext cx="522671" cy="523799"/>
            <a:chOff x="2850424" y="2366365"/>
            <a:chExt cx="755923" cy="755923"/>
          </a:xfrm>
        </p:grpSpPr>
        <p:sp>
          <p:nvSpPr>
            <p:cNvPr id="16" name="Oval 22">
              <a:extLst>
                <a:ext uri="{FF2B5EF4-FFF2-40B4-BE49-F238E27FC236}">
                  <a16:creationId xmlns:a16="http://schemas.microsoft.com/office/drawing/2014/main" id="{90ADDABD-1D42-4CF3-B004-4E49200066E0}"/>
                </a:ext>
              </a:extLst>
            </p:cNvPr>
            <p:cNvSpPr/>
            <p:nvPr/>
          </p:nvSpPr>
          <p:spPr>
            <a:xfrm>
              <a:off x="2850424" y="2366365"/>
              <a:ext cx="755923" cy="755923"/>
            </a:xfrm>
            <a:prstGeom prst="ellipse">
              <a:avLst/>
            </a:prstGeom>
            <a:solidFill>
              <a:srgbClr val="95AFB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7" name="Oval 23">
              <a:extLst>
                <a:ext uri="{FF2B5EF4-FFF2-40B4-BE49-F238E27FC236}">
                  <a16:creationId xmlns:a16="http://schemas.microsoft.com/office/drawing/2014/main" id="{1C3AF3AE-B644-427B-9BD9-8D0C7D43BCD6}"/>
                </a:ext>
              </a:extLst>
            </p:cNvPr>
            <p:cNvSpPr/>
            <p:nvPr/>
          </p:nvSpPr>
          <p:spPr>
            <a:xfrm>
              <a:off x="2923289" y="2439230"/>
              <a:ext cx="610192" cy="610192"/>
            </a:xfrm>
            <a:prstGeom prst="ellipse">
              <a:avLst/>
            </a:prstGeom>
            <a:solidFill>
              <a:srgbClr val="FAFAF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2</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2 CuadroTexto">
            <a:extLst>
              <a:ext uri="{FF2B5EF4-FFF2-40B4-BE49-F238E27FC236}">
                <a16:creationId xmlns:a16="http://schemas.microsoft.com/office/drawing/2014/main" id="{88392232-8CE9-4C9C-8696-904931CFA854}"/>
              </a:ext>
            </a:extLst>
          </p:cNvPr>
          <p:cNvSpPr txBox="1">
            <a:spLocks noChangeArrowheads="1"/>
          </p:cNvSpPr>
          <p:nvPr/>
        </p:nvSpPr>
        <p:spPr bwMode="auto">
          <a:xfrm>
            <a:off x="250825" y="944563"/>
            <a:ext cx="82931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b="1" dirty="0"/>
              <a:t>	 Pipes </a:t>
            </a:r>
            <a:r>
              <a:rPr lang="es-ES" altLang="en-US" b="1" dirty="0" err="1"/>
              <a:t>isolation</a:t>
            </a:r>
            <a:r>
              <a:rPr lang="es-ES" altLang="en-US" b="1" dirty="0"/>
              <a:t>:</a:t>
            </a:r>
          </a:p>
        </p:txBody>
      </p:sp>
      <p:pic>
        <p:nvPicPr>
          <p:cNvPr id="82949" name="Imagen 58">
            <a:extLst>
              <a:ext uri="{FF2B5EF4-FFF2-40B4-BE49-F238E27FC236}">
                <a16:creationId xmlns:a16="http://schemas.microsoft.com/office/drawing/2014/main" id="{0CFB2CEC-E51B-4D76-B999-F76FD620A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883" t="51390" r="11504" b="8745"/>
          <a:stretch>
            <a:fillRect/>
          </a:stretch>
        </p:blipFill>
        <p:spPr bwMode="auto">
          <a:xfrm>
            <a:off x="370136" y="1863263"/>
            <a:ext cx="5227638" cy="2562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oup 39">
            <a:extLst>
              <a:ext uri="{FF2B5EF4-FFF2-40B4-BE49-F238E27FC236}">
                <a16:creationId xmlns:a16="http://schemas.microsoft.com/office/drawing/2014/main" id="{0EB380DF-8D1C-45B2-A680-6ADE327FFBE7}"/>
              </a:ext>
            </a:extLst>
          </p:cNvPr>
          <p:cNvGrpSpPr/>
          <p:nvPr/>
        </p:nvGrpSpPr>
        <p:grpSpPr>
          <a:xfrm>
            <a:off x="507699" y="882651"/>
            <a:ext cx="522671" cy="523800"/>
            <a:chOff x="2850424" y="3195153"/>
            <a:chExt cx="755923" cy="755923"/>
          </a:xfrm>
        </p:grpSpPr>
        <p:sp>
          <p:nvSpPr>
            <p:cNvPr id="11" name="Oval 20">
              <a:extLst>
                <a:ext uri="{FF2B5EF4-FFF2-40B4-BE49-F238E27FC236}">
                  <a16:creationId xmlns:a16="http://schemas.microsoft.com/office/drawing/2014/main" id="{D5E0170A-3595-4F92-BCD6-38A1DFF26640}"/>
                </a:ext>
              </a:extLst>
            </p:cNvPr>
            <p:cNvSpPr/>
            <p:nvPr/>
          </p:nvSpPr>
          <p:spPr>
            <a:xfrm>
              <a:off x="2850424" y="3195153"/>
              <a:ext cx="755923" cy="755923"/>
            </a:xfrm>
            <a:prstGeom prst="ellipse">
              <a:avLst/>
            </a:prstGeom>
            <a:solidFill>
              <a:srgbClr val="F4D762"/>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Oval 21">
              <a:extLst>
                <a:ext uri="{FF2B5EF4-FFF2-40B4-BE49-F238E27FC236}">
                  <a16:creationId xmlns:a16="http://schemas.microsoft.com/office/drawing/2014/main" id="{DE18D0A6-7B0F-4870-B926-2B332CD0580B}"/>
                </a:ext>
              </a:extLst>
            </p:cNvPr>
            <p:cNvSpPr/>
            <p:nvPr/>
          </p:nvSpPr>
          <p:spPr>
            <a:xfrm>
              <a:off x="2923289" y="3268018"/>
              <a:ext cx="610192" cy="610192"/>
            </a:xfrm>
            <a:prstGeom prst="ellipse">
              <a:avLst/>
            </a:prstGeom>
            <a:solidFill>
              <a:srgbClr val="FAFAFA"/>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3</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13" name="Grupo 12">
            <a:extLst>
              <a:ext uri="{FF2B5EF4-FFF2-40B4-BE49-F238E27FC236}">
                <a16:creationId xmlns:a16="http://schemas.microsoft.com/office/drawing/2014/main" id="{0EA06A19-1BDB-4C7A-8864-1428CED2CCBA}"/>
              </a:ext>
            </a:extLst>
          </p:cNvPr>
          <p:cNvGrpSpPr/>
          <p:nvPr/>
        </p:nvGrpSpPr>
        <p:grpSpPr>
          <a:xfrm>
            <a:off x="17051" y="5322"/>
            <a:ext cx="8756813" cy="759382"/>
            <a:chOff x="17051" y="5322"/>
            <a:chExt cx="8756813" cy="759382"/>
          </a:xfrm>
        </p:grpSpPr>
        <p:sp>
          <p:nvSpPr>
            <p:cNvPr id="14" name="Titel 1">
              <a:extLst>
                <a:ext uri="{FF2B5EF4-FFF2-40B4-BE49-F238E27FC236}">
                  <a16:creationId xmlns:a16="http://schemas.microsoft.com/office/drawing/2014/main" id="{6DF5840D-7625-4030-A27C-89ECF88D7037}"/>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Energy Efficiency in Boilers</a:t>
              </a:r>
            </a:p>
          </p:txBody>
        </p:sp>
        <p:sp>
          <p:nvSpPr>
            <p:cNvPr id="15" name="Round Diagonal Corner Rectangle 9">
              <a:extLst>
                <a:ext uri="{FF2B5EF4-FFF2-40B4-BE49-F238E27FC236}">
                  <a16:creationId xmlns:a16="http://schemas.microsoft.com/office/drawing/2014/main" id="{4927D5BA-3F6C-4CE7-880C-19988A98D4DB}"/>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6" name="TextBox 3">
              <a:extLst>
                <a:ext uri="{FF2B5EF4-FFF2-40B4-BE49-F238E27FC236}">
                  <a16:creationId xmlns:a16="http://schemas.microsoft.com/office/drawing/2014/main" id="{ED50C26F-CBF5-4727-87FA-CD7DDA431C0A}"/>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7" name="Rectángulo 16">
              <a:extLst>
                <a:ext uri="{FF2B5EF4-FFF2-40B4-BE49-F238E27FC236}">
                  <a16:creationId xmlns:a16="http://schemas.microsoft.com/office/drawing/2014/main" id="{638AC3E4-ADD0-4474-BE7B-8DB683A53950}"/>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pic>
        <p:nvPicPr>
          <p:cNvPr id="82948" name="Picture 3" descr="W:\Proyectos\2012-Undesa-Edu\CALDERAS\Termografias\redes\IR_2969.jpg">
            <a:extLst>
              <a:ext uri="{FF2B5EF4-FFF2-40B4-BE49-F238E27FC236}">
                <a16:creationId xmlns:a16="http://schemas.microsoft.com/office/drawing/2014/main" id="{35964213-2549-42B1-BF3B-69A8261E08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442" b="6216"/>
          <a:stretch>
            <a:fillRect/>
          </a:stretch>
        </p:blipFill>
        <p:spPr bwMode="auto">
          <a:xfrm>
            <a:off x="5214905" y="3032956"/>
            <a:ext cx="3446463" cy="3009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2 CuadroTexto">
            <a:extLst>
              <a:ext uri="{FF2B5EF4-FFF2-40B4-BE49-F238E27FC236}">
                <a16:creationId xmlns:a16="http://schemas.microsoft.com/office/drawing/2014/main" id="{BE43589F-4FAC-4801-B7E1-93A4F7C8804A}"/>
              </a:ext>
            </a:extLst>
          </p:cNvPr>
          <p:cNvSpPr txBox="1">
            <a:spLocks noChangeArrowheads="1"/>
          </p:cNvSpPr>
          <p:nvPr/>
        </p:nvSpPr>
        <p:spPr bwMode="auto">
          <a:xfrm>
            <a:off x="250825" y="944563"/>
            <a:ext cx="829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b="1" dirty="0"/>
              <a:t>	 Pipes isolation:</a:t>
            </a:r>
          </a:p>
          <a:p>
            <a:pPr algn="just" eaLnBrk="1" hangingPunct="1"/>
            <a:endParaRPr lang="en-GB" altLang="en-US" dirty="0"/>
          </a:p>
        </p:txBody>
      </p:sp>
      <p:pic>
        <p:nvPicPr>
          <p:cNvPr id="84996" name="Picture 2">
            <a:extLst>
              <a:ext uri="{FF2B5EF4-FFF2-40B4-BE49-F238E27FC236}">
                <a16:creationId xmlns:a16="http://schemas.microsoft.com/office/drawing/2014/main" id="{DD546C64-93B4-4820-ADAE-8BBF82A5B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51" r="7104"/>
          <a:stretch>
            <a:fillRect/>
          </a:stretch>
        </p:blipFill>
        <p:spPr bwMode="auto">
          <a:xfrm>
            <a:off x="2951163" y="1414463"/>
            <a:ext cx="5983287" cy="445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7" name="1 CuadroTexto">
            <a:extLst>
              <a:ext uri="{FF2B5EF4-FFF2-40B4-BE49-F238E27FC236}">
                <a16:creationId xmlns:a16="http://schemas.microsoft.com/office/drawing/2014/main" id="{5CA7996C-8778-4256-98D4-87ECD30E8095}"/>
              </a:ext>
            </a:extLst>
          </p:cNvPr>
          <p:cNvSpPr txBox="1">
            <a:spLocks noChangeArrowheads="1"/>
          </p:cNvSpPr>
          <p:nvPr/>
        </p:nvSpPr>
        <p:spPr bwMode="auto">
          <a:xfrm>
            <a:off x="487051" y="2459831"/>
            <a:ext cx="246411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n-US" altLang="en-US" dirty="0">
                <a:solidFill>
                  <a:schemeClr val="tx1">
                    <a:lumMod val="75000"/>
                    <a:lumOff val="25000"/>
                  </a:schemeClr>
                </a:solidFill>
              </a:rPr>
              <a:t>It is possible to detect problems through </a:t>
            </a:r>
            <a:r>
              <a:rPr lang="en-US" altLang="en-US" dirty="0" err="1">
                <a:solidFill>
                  <a:schemeClr val="tx1">
                    <a:lumMod val="75000"/>
                    <a:lumOff val="25000"/>
                  </a:schemeClr>
                </a:solidFill>
              </a:rPr>
              <a:t>thermographies</a:t>
            </a:r>
            <a:r>
              <a:rPr lang="en-US" altLang="en-US" dirty="0">
                <a:solidFill>
                  <a:schemeClr val="tx1">
                    <a:lumMod val="75000"/>
                    <a:lumOff val="25000"/>
                  </a:schemeClr>
                </a:solidFill>
              </a:rPr>
              <a:t>, but it is difficult to obtain an exact value of the losses. </a:t>
            </a:r>
          </a:p>
        </p:txBody>
      </p:sp>
      <p:grpSp>
        <p:nvGrpSpPr>
          <p:cNvPr id="10" name="Grupo 9">
            <a:extLst>
              <a:ext uri="{FF2B5EF4-FFF2-40B4-BE49-F238E27FC236}">
                <a16:creationId xmlns:a16="http://schemas.microsoft.com/office/drawing/2014/main" id="{C0337C16-7A18-4A2A-8A3F-049C1B7A4588}"/>
              </a:ext>
            </a:extLst>
          </p:cNvPr>
          <p:cNvGrpSpPr/>
          <p:nvPr/>
        </p:nvGrpSpPr>
        <p:grpSpPr>
          <a:xfrm>
            <a:off x="17051" y="5322"/>
            <a:ext cx="8756813" cy="759382"/>
            <a:chOff x="17051" y="5322"/>
            <a:chExt cx="8756813" cy="759382"/>
          </a:xfrm>
        </p:grpSpPr>
        <p:sp>
          <p:nvSpPr>
            <p:cNvPr id="11" name="Titel 1">
              <a:extLst>
                <a:ext uri="{FF2B5EF4-FFF2-40B4-BE49-F238E27FC236}">
                  <a16:creationId xmlns:a16="http://schemas.microsoft.com/office/drawing/2014/main" id="{74E61B59-D4CD-41F2-9220-E2D6C49F2D16}"/>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Energy Efficiency in Boilers</a:t>
              </a:r>
            </a:p>
          </p:txBody>
        </p:sp>
        <p:sp>
          <p:nvSpPr>
            <p:cNvPr id="12" name="Round Diagonal Corner Rectangle 9">
              <a:extLst>
                <a:ext uri="{FF2B5EF4-FFF2-40B4-BE49-F238E27FC236}">
                  <a16:creationId xmlns:a16="http://schemas.microsoft.com/office/drawing/2014/main" id="{125491AB-8A96-46F0-9A18-D08FE6DE5657}"/>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TextBox 3">
              <a:extLst>
                <a:ext uri="{FF2B5EF4-FFF2-40B4-BE49-F238E27FC236}">
                  <a16:creationId xmlns:a16="http://schemas.microsoft.com/office/drawing/2014/main" id="{6C565DC1-8B4B-4A9A-9CE2-B21732340AAB}"/>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4" name="Rectángulo 13">
              <a:extLst>
                <a:ext uri="{FF2B5EF4-FFF2-40B4-BE49-F238E27FC236}">
                  <a16:creationId xmlns:a16="http://schemas.microsoft.com/office/drawing/2014/main" id="{9435D2E4-1EAC-4289-B405-EE3C577F5B8E}"/>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5" name="Group 39">
            <a:extLst>
              <a:ext uri="{FF2B5EF4-FFF2-40B4-BE49-F238E27FC236}">
                <a16:creationId xmlns:a16="http://schemas.microsoft.com/office/drawing/2014/main" id="{09584777-BD1A-458D-AEB8-CA744572F4CD}"/>
              </a:ext>
            </a:extLst>
          </p:cNvPr>
          <p:cNvGrpSpPr/>
          <p:nvPr/>
        </p:nvGrpSpPr>
        <p:grpSpPr>
          <a:xfrm>
            <a:off x="507699" y="882651"/>
            <a:ext cx="522671" cy="523800"/>
            <a:chOff x="2850424" y="3195153"/>
            <a:chExt cx="755923" cy="755923"/>
          </a:xfrm>
        </p:grpSpPr>
        <p:sp>
          <p:nvSpPr>
            <p:cNvPr id="16" name="Oval 20">
              <a:extLst>
                <a:ext uri="{FF2B5EF4-FFF2-40B4-BE49-F238E27FC236}">
                  <a16:creationId xmlns:a16="http://schemas.microsoft.com/office/drawing/2014/main" id="{461E728D-FD20-4D1E-9538-68D1C48B77A0}"/>
                </a:ext>
              </a:extLst>
            </p:cNvPr>
            <p:cNvSpPr/>
            <p:nvPr/>
          </p:nvSpPr>
          <p:spPr>
            <a:xfrm>
              <a:off x="2850424" y="3195153"/>
              <a:ext cx="755923" cy="755923"/>
            </a:xfrm>
            <a:prstGeom prst="ellipse">
              <a:avLst/>
            </a:prstGeom>
            <a:solidFill>
              <a:srgbClr val="F4D762"/>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7" name="Oval 21">
              <a:extLst>
                <a:ext uri="{FF2B5EF4-FFF2-40B4-BE49-F238E27FC236}">
                  <a16:creationId xmlns:a16="http://schemas.microsoft.com/office/drawing/2014/main" id="{C8156134-F481-44B0-AC64-1B66D3FB3F9B}"/>
                </a:ext>
              </a:extLst>
            </p:cNvPr>
            <p:cNvSpPr/>
            <p:nvPr/>
          </p:nvSpPr>
          <p:spPr>
            <a:xfrm>
              <a:off x="2923289" y="3268018"/>
              <a:ext cx="610192" cy="610192"/>
            </a:xfrm>
            <a:prstGeom prst="ellipse">
              <a:avLst/>
            </a:prstGeom>
            <a:solidFill>
              <a:srgbClr val="FAFAFA"/>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3</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2 CuadroTexto">
            <a:extLst>
              <a:ext uri="{FF2B5EF4-FFF2-40B4-BE49-F238E27FC236}">
                <a16:creationId xmlns:a16="http://schemas.microsoft.com/office/drawing/2014/main" id="{41A35854-1470-42A8-915B-C4670E743291}"/>
              </a:ext>
            </a:extLst>
          </p:cNvPr>
          <p:cNvSpPr txBox="1">
            <a:spLocks noChangeArrowheads="1"/>
          </p:cNvSpPr>
          <p:nvPr/>
        </p:nvSpPr>
        <p:spPr bwMode="auto">
          <a:xfrm>
            <a:off x="250825" y="944563"/>
            <a:ext cx="829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b="1" dirty="0">
                <a:solidFill>
                  <a:schemeClr val="tx1">
                    <a:lumMod val="75000"/>
                    <a:lumOff val="25000"/>
                  </a:schemeClr>
                </a:solidFill>
              </a:rPr>
              <a:t>	</a:t>
            </a:r>
            <a:r>
              <a:rPr lang="es-ES" altLang="en-US" b="1" dirty="0">
                <a:solidFill>
                  <a:schemeClr val="tx1">
                    <a:lumMod val="75000"/>
                    <a:lumOff val="25000"/>
                  </a:schemeClr>
                </a:solidFill>
              </a:rPr>
              <a:t> </a:t>
            </a:r>
            <a:r>
              <a:rPr lang="es-ES" altLang="en-US" b="1" dirty="0" err="1">
                <a:solidFill>
                  <a:schemeClr val="tx1">
                    <a:lumMod val="75000"/>
                    <a:lumOff val="25000"/>
                  </a:schemeClr>
                </a:solidFill>
              </a:rPr>
              <a:t>Condensate</a:t>
            </a:r>
            <a:r>
              <a:rPr lang="es-ES" altLang="en-US" b="1" dirty="0">
                <a:solidFill>
                  <a:schemeClr val="tx1">
                    <a:lumMod val="75000"/>
                    <a:lumOff val="25000"/>
                  </a:schemeClr>
                </a:solidFill>
              </a:rPr>
              <a:t> </a:t>
            </a:r>
            <a:r>
              <a:rPr lang="es-ES" altLang="en-US" b="1" dirty="0" err="1">
                <a:solidFill>
                  <a:schemeClr val="tx1">
                    <a:lumMod val="75000"/>
                    <a:lumOff val="25000"/>
                  </a:schemeClr>
                </a:solidFill>
              </a:rPr>
              <a:t>heat</a:t>
            </a:r>
            <a:r>
              <a:rPr lang="es-ES" altLang="en-US" b="1" dirty="0">
                <a:solidFill>
                  <a:schemeClr val="tx1">
                    <a:lumMod val="75000"/>
                    <a:lumOff val="25000"/>
                  </a:schemeClr>
                </a:solidFill>
              </a:rPr>
              <a:t> </a:t>
            </a:r>
            <a:r>
              <a:rPr lang="es-ES" altLang="en-US" b="1" dirty="0" err="1">
                <a:solidFill>
                  <a:schemeClr val="tx1">
                    <a:lumMod val="75000"/>
                    <a:lumOff val="25000"/>
                  </a:schemeClr>
                </a:solidFill>
              </a:rPr>
              <a:t>recovery</a:t>
            </a:r>
            <a:r>
              <a:rPr lang="es-ES" altLang="en-US" b="1" dirty="0">
                <a:solidFill>
                  <a:schemeClr val="tx1">
                    <a:lumMod val="75000"/>
                    <a:lumOff val="25000"/>
                  </a:schemeClr>
                </a:solidFill>
              </a:rPr>
              <a:t>:</a:t>
            </a:r>
          </a:p>
          <a:p>
            <a:pPr algn="just" eaLnBrk="1" hangingPunct="1"/>
            <a:endParaRPr lang="en-GB" altLang="en-US" dirty="0">
              <a:solidFill>
                <a:schemeClr val="tx1">
                  <a:lumMod val="75000"/>
                  <a:lumOff val="25000"/>
                </a:schemeClr>
              </a:solidFill>
            </a:endParaRPr>
          </a:p>
        </p:txBody>
      </p:sp>
      <p:pic>
        <p:nvPicPr>
          <p:cNvPr id="87044" name="Picture 2">
            <a:extLst>
              <a:ext uri="{FF2B5EF4-FFF2-40B4-BE49-F238E27FC236}">
                <a16:creationId xmlns:a16="http://schemas.microsoft.com/office/drawing/2014/main" id="{80F2B88B-30D8-4C7C-AA9F-6A47993E7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963" t="20464" r="25999" b="19734"/>
          <a:stretch>
            <a:fillRect/>
          </a:stretch>
        </p:blipFill>
        <p:spPr bwMode="auto">
          <a:xfrm>
            <a:off x="247650" y="2894013"/>
            <a:ext cx="2928938" cy="2811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7045" name="Picture 3">
            <a:extLst>
              <a:ext uri="{FF2B5EF4-FFF2-40B4-BE49-F238E27FC236}">
                <a16:creationId xmlns:a16="http://schemas.microsoft.com/office/drawing/2014/main" id="{D599A86D-C29A-49E8-87A1-87D824303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377" t="6522" r="33063" b="6201"/>
          <a:stretch>
            <a:fillRect/>
          </a:stretch>
        </p:blipFill>
        <p:spPr bwMode="auto">
          <a:xfrm>
            <a:off x="6516688" y="1511300"/>
            <a:ext cx="2439987" cy="4194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7046" name="Picture 4">
            <a:extLst>
              <a:ext uri="{FF2B5EF4-FFF2-40B4-BE49-F238E27FC236}">
                <a16:creationId xmlns:a16="http://schemas.microsoft.com/office/drawing/2014/main" id="{CB22EC9F-1598-4404-A7B2-EB299FA91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400" t="3123" r="17513" b="8881"/>
          <a:stretch>
            <a:fillRect/>
          </a:stretch>
        </p:blipFill>
        <p:spPr bwMode="auto">
          <a:xfrm>
            <a:off x="3384550" y="2894013"/>
            <a:ext cx="2901950" cy="2811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7047" name="3 CuadroTexto">
            <a:extLst>
              <a:ext uri="{FF2B5EF4-FFF2-40B4-BE49-F238E27FC236}">
                <a16:creationId xmlns:a16="http://schemas.microsoft.com/office/drawing/2014/main" id="{657CFB30-3922-41A2-A727-FCD2A7878174}"/>
              </a:ext>
            </a:extLst>
          </p:cNvPr>
          <p:cNvSpPr txBox="1">
            <a:spLocks noChangeArrowheads="1"/>
          </p:cNvSpPr>
          <p:nvPr/>
        </p:nvSpPr>
        <p:spPr bwMode="auto">
          <a:xfrm>
            <a:off x="250825" y="1652588"/>
            <a:ext cx="6035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600" dirty="0">
                <a:solidFill>
                  <a:schemeClr val="tx1">
                    <a:lumMod val="75000"/>
                    <a:lumOff val="25000"/>
                  </a:schemeClr>
                </a:solidFill>
              </a:rPr>
              <a:t>For every kg of condensate that does not return to the inlet tank, it must be replaced with a new 1 kg of water at room temperature, which must be heated again with energy.</a:t>
            </a:r>
          </a:p>
        </p:txBody>
      </p:sp>
      <p:grpSp>
        <p:nvGrpSpPr>
          <p:cNvPr id="11" name="Grupo 10">
            <a:extLst>
              <a:ext uri="{FF2B5EF4-FFF2-40B4-BE49-F238E27FC236}">
                <a16:creationId xmlns:a16="http://schemas.microsoft.com/office/drawing/2014/main" id="{5A5FB5D1-C2EB-419C-B33A-E228A168F6BD}"/>
              </a:ext>
            </a:extLst>
          </p:cNvPr>
          <p:cNvGrpSpPr/>
          <p:nvPr/>
        </p:nvGrpSpPr>
        <p:grpSpPr>
          <a:xfrm>
            <a:off x="17051" y="5322"/>
            <a:ext cx="8756813" cy="759382"/>
            <a:chOff x="17051" y="5322"/>
            <a:chExt cx="8756813" cy="759382"/>
          </a:xfrm>
        </p:grpSpPr>
        <p:sp>
          <p:nvSpPr>
            <p:cNvPr id="12" name="Titel 1">
              <a:extLst>
                <a:ext uri="{FF2B5EF4-FFF2-40B4-BE49-F238E27FC236}">
                  <a16:creationId xmlns:a16="http://schemas.microsoft.com/office/drawing/2014/main" id="{1D84079A-145D-424E-9405-A0041A897C3F}"/>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Energy Efficiency in Boilers</a:t>
              </a:r>
            </a:p>
          </p:txBody>
        </p:sp>
        <p:sp>
          <p:nvSpPr>
            <p:cNvPr id="13" name="Round Diagonal Corner Rectangle 9">
              <a:extLst>
                <a:ext uri="{FF2B5EF4-FFF2-40B4-BE49-F238E27FC236}">
                  <a16:creationId xmlns:a16="http://schemas.microsoft.com/office/drawing/2014/main" id="{F169859E-F913-43CD-99BA-6245656C00D0}"/>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4" name="TextBox 3">
              <a:extLst>
                <a:ext uri="{FF2B5EF4-FFF2-40B4-BE49-F238E27FC236}">
                  <a16:creationId xmlns:a16="http://schemas.microsoft.com/office/drawing/2014/main" id="{B31BB507-9658-4FD1-88A9-CBBAD7D8563C}"/>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8" name="Rectángulo 17">
              <a:extLst>
                <a:ext uri="{FF2B5EF4-FFF2-40B4-BE49-F238E27FC236}">
                  <a16:creationId xmlns:a16="http://schemas.microsoft.com/office/drawing/2014/main" id="{1301FFF7-65DC-4604-9227-4C36048476EB}"/>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9" name="Group 40">
            <a:extLst>
              <a:ext uri="{FF2B5EF4-FFF2-40B4-BE49-F238E27FC236}">
                <a16:creationId xmlns:a16="http://schemas.microsoft.com/office/drawing/2014/main" id="{62770D45-24EA-4098-8BB5-3A2B1E846B22}"/>
              </a:ext>
            </a:extLst>
          </p:cNvPr>
          <p:cNvGrpSpPr/>
          <p:nvPr/>
        </p:nvGrpSpPr>
        <p:grpSpPr>
          <a:xfrm>
            <a:off x="505782" y="889585"/>
            <a:ext cx="522671" cy="525879"/>
            <a:chOff x="2837248" y="4031483"/>
            <a:chExt cx="755923" cy="755923"/>
          </a:xfrm>
        </p:grpSpPr>
        <p:sp>
          <p:nvSpPr>
            <p:cNvPr id="20" name="Oval 11">
              <a:extLst>
                <a:ext uri="{FF2B5EF4-FFF2-40B4-BE49-F238E27FC236}">
                  <a16:creationId xmlns:a16="http://schemas.microsoft.com/office/drawing/2014/main" id="{F551BCC0-83D6-4764-AAD3-05492F487E25}"/>
                </a:ext>
              </a:extLst>
            </p:cNvPr>
            <p:cNvSpPr/>
            <p:nvPr/>
          </p:nvSpPr>
          <p:spPr>
            <a:xfrm>
              <a:off x="2837248" y="4031483"/>
              <a:ext cx="755923" cy="755923"/>
            </a:xfrm>
            <a:prstGeom prst="ellipse">
              <a:avLst/>
            </a:prstGeom>
            <a:solidFill>
              <a:schemeClr val="accent6">
                <a:lumMod val="75000"/>
              </a:schemeClr>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1" name="Oval 12">
              <a:extLst>
                <a:ext uri="{FF2B5EF4-FFF2-40B4-BE49-F238E27FC236}">
                  <a16:creationId xmlns:a16="http://schemas.microsoft.com/office/drawing/2014/main" id="{08E9E4B9-7749-4809-988C-AA1A0E29C486}"/>
                </a:ext>
              </a:extLst>
            </p:cNvPr>
            <p:cNvSpPr/>
            <p:nvPr/>
          </p:nvSpPr>
          <p:spPr>
            <a:xfrm>
              <a:off x="2908299" y="4104347"/>
              <a:ext cx="610193" cy="610192"/>
            </a:xfrm>
            <a:prstGeom prst="ellipse">
              <a:avLst/>
            </a:prstGeom>
            <a:solidFill>
              <a:srgbClr val="FAFAFA"/>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4</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2 CuadroTexto">
            <a:extLst>
              <a:ext uri="{FF2B5EF4-FFF2-40B4-BE49-F238E27FC236}">
                <a16:creationId xmlns:a16="http://schemas.microsoft.com/office/drawing/2014/main" id="{41A35854-1470-42A8-915B-C4670E743291}"/>
              </a:ext>
            </a:extLst>
          </p:cNvPr>
          <p:cNvSpPr txBox="1">
            <a:spLocks noChangeArrowheads="1"/>
          </p:cNvSpPr>
          <p:nvPr/>
        </p:nvSpPr>
        <p:spPr bwMode="auto">
          <a:xfrm>
            <a:off x="250825" y="944563"/>
            <a:ext cx="829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b="1" dirty="0"/>
              <a:t>	</a:t>
            </a:r>
            <a:r>
              <a:rPr lang="es-ES" altLang="en-US" b="1" dirty="0" err="1"/>
              <a:t>Condensate</a:t>
            </a:r>
            <a:r>
              <a:rPr lang="es-ES" altLang="en-US" b="1" dirty="0"/>
              <a:t> </a:t>
            </a:r>
            <a:r>
              <a:rPr lang="es-ES" altLang="en-US" b="1" dirty="0" err="1"/>
              <a:t>heat</a:t>
            </a:r>
            <a:r>
              <a:rPr lang="es-ES" altLang="en-US" b="1" dirty="0"/>
              <a:t> </a:t>
            </a:r>
            <a:r>
              <a:rPr lang="es-ES" altLang="en-US" b="1" dirty="0" err="1"/>
              <a:t>recovery</a:t>
            </a:r>
            <a:r>
              <a:rPr lang="es-ES" altLang="en-US" b="1" dirty="0"/>
              <a:t>:</a:t>
            </a:r>
          </a:p>
          <a:p>
            <a:pPr algn="just" eaLnBrk="1" hangingPunct="1"/>
            <a:endParaRPr lang="en-GB" altLang="en-US" dirty="0"/>
          </a:p>
        </p:txBody>
      </p:sp>
      <p:sp>
        <p:nvSpPr>
          <p:cNvPr id="87047" name="3 CuadroTexto">
            <a:extLst>
              <a:ext uri="{FF2B5EF4-FFF2-40B4-BE49-F238E27FC236}">
                <a16:creationId xmlns:a16="http://schemas.microsoft.com/office/drawing/2014/main" id="{657CFB30-3922-41A2-A727-FCD2A7878174}"/>
              </a:ext>
            </a:extLst>
          </p:cNvPr>
          <p:cNvSpPr txBox="1">
            <a:spLocks noChangeArrowheads="1"/>
          </p:cNvSpPr>
          <p:nvPr/>
        </p:nvSpPr>
        <p:spPr bwMode="auto">
          <a:xfrm>
            <a:off x="899592" y="1347904"/>
            <a:ext cx="78742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400" dirty="0"/>
              <a:t>EXAMPLE-.</a:t>
            </a:r>
          </a:p>
          <a:p>
            <a:pPr algn="just"/>
            <a:r>
              <a:rPr lang="en-US" altLang="en-US" sz="1400" dirty="0"/>
              <a:t>Calculation of savings by recovering 1000 kg/h of condensate from the purges at 4bar.</a:t>
            </a:r>
            <a:endParaRPr lang="en-GB" altLang="en-US" sz="1400" dirty="0"/>
          </a:p>
        </p:txBody>
      </p:sp>
      <p:graphicFrame>
        <p:nvGraphicFramePr>
          <p:cNvPr id="12" name="3 Tabla">
            <a:extLst>
              <a:ext uri="{FF2B5EF4-FFF2-40B4-BE49-F238E27FC236}">
                <a16:creationId xmlns:a16="http://schemas.microsoft.com/office/drawing/2014/main" id="{E5238A6E-746A-4154-8B51-E160F42B70A7}"/>
              </a:ext>
            </a:extLst>
          </p:cNvPr>
          <p:cNvGraphicFramePr>
            <a:graphicFrameLocks noGrp="1"/>
          </p:cNvGraphicFramePr>
          <p:nvPr>
            <p:extLst>
              <p:ext uri="{D42A27DB-BD31-4B8C-83A1-F6EECF244321}">
                <p14:modId xmlns:p14="http://schemas.microsoft.com/office/powerpoint/2010/main" val="1060088519"/>
              </p:ext>
            </p:extLst>
          </p:nvPr>
        </p:nvGraphicFramePr>
        <p:xfrm>
          <a:off x="370136" y="1871124"/>
          <a:ext cx="8403727" cy="4365628"/>
        </p:xfrm>
        <a:graphic>
          <a:graphicData uri="http://schemas.openxmlformats.org/drawingml/2006/table">
            <a:tbl>
              <a:tblPr firstRow="1" bandRow="1">
                <a:tableStyleId>{5C22544A-7EE6-4342-B048-85BDC9FD1C3A}</a:tableStyleId>
              </a:tblPr>
              <a:tblGrid>
                <a:gridCol w="5899822">
                  <a:extLst>
                    <a:ext uri="{9D8B030D-6E8A-4147-A177-3AD203B41FA5}">
                      <a16:colId xmlns:a16="http://schemas.microsoft.com/office/drawing/2014/main" val="20000"/>
                    </a:ext>
                  </a:extLst>
                </a:gridCol>
                <a:gridCol w="2503905">
                  <a:extLst>
                    <a:ext uri="{9D8B030D-6E8A-4147-A177-3AD203B41FA5}">
                      <a16:colId xmlns:a16="http://schemas.microsoft.com/office/drawing/2014/main" val="20001"/>
                    </a:ext>
                  </a:extLst>
                </a:gridCol>
              </a:tblGrid>
              <a:tr h="259633">
                <a:tc>
                  <a:txBody>
                    <a:bodyPr/>
                    <a:lstStyle/>
                    <a:p>
                      <a:r>
                        <a:rPr lang="en-GB" sz="1200" b="1" kern="1200" noProof="0" dirty="0">
                          <a:solidFill>
                            <a:schemeClr val="lt1"/>
                          </a:solidFill>
                          <a:latin typeface="+mn-lt"/>
                          <a:ea typeface="+mn-ea"/>
                          <a:cs typeface="+mn-cs"/>
                        </a:rPr>
                        <a:t>Information:</a:t>
                      </a:r>
                    </a:p>
                  </a:txBody>
                  <a:tcPr marL="91436" marR="91436" marT="0" marB="0" anchor="ctr"/>
                </a:tc>
                <a:tc>
                  <a:txBody>
                    <a:bodyPr/>
                    <a:lstStyle/>
                    <a:p>
                      <a:endParaRPr lang="es-ES" sz="1200" noProof="0" dirty="0">
                        <a:latin typeface="+mj-lt"/>
                      </a:endParaRPr>
                    </a:p>
                  </a:txBody>
                  <a:tcPr marL="91436" marR="91436" marT="0" marB="0" anchor="ctr"/>
                </a:tc>
                <a:extLst>
                  <a:ext uri="{0D108BD9-81ED-4DB2-BD59-A6C34878D82A}">
                    <a16:rowId xmlns:a16="http://schemas.microsoft.com/office/drawing/2014/main" val="10000"/>
                  </a:ext>
                </a:extLst>
              </a:tr>
              <a:tr h="298618">
                <a:tc>
                  <a:txBody>
                    <a:bodyPr/>
                    <a:lstStyle/>
                    <a:p>
                      <a:r>
                        <a:rPr lang="en-GB" sz="1200" noProof="0" dirty="0">
                          <a:latin typeface="+mj-lt"/>
                        </a:rPr>
                        <a:t>A- Condensate pressure</a:t>
                      </a:r>
                    </a:p>
                  </a:txBody>
                  <a:tcPr marL="91436" marR="91436" marT="0" marB="0"/>
                </a:tc>
                <a:tc>
                  <a:txBody>
                    <a:bodyPr/>
                    <a:lstStyle/>
                    <a:p>
                      <a:r>
                        <a:rPr lang="es-ES" sz="1200" baseline="0" noProof="0">
                          <a:latin typeface="+mj-lt"/>
                        </a:rPr>
                        <a:t>4 bar</a:t>
                      </a:r>
                      <a:endParaRPr lang="es-ES" sz="1200" noProof="0" dirty="0">
                        <a:latin typeface="+mj-lt"/>
                      </a:endParaRPr>
                    </a:p>
                  </a:txBody>
                  <a:tcPr marL="91436" marR="91436" marT="0" marB="0" anchor="ctr"/>
                </a:tc>
                <a:extLst>
                  <a:ext uri="{0D108BD9-81ED-4DB2-BD59-A6C34878D82A}">
                    <a16:rowId xmlns:a16="http://schemas.microsoft.com/office/drawing/2014/main" val="10001"/>
                  </a:ext>
                </a:extLst>
              </a:tr>
              <a:tr h="289910">
                <a:tc>
                  <a:txBody>
                    <a:bodyPr/>
                    <a:lstStyle/>
                    <a:p>
                      <a:r>
                        <a:rPr lang="en-GB" sz="1200" noProof="0" dirty="0">
                          <a:latin typeface="+mj-lt"/>
                        </a:rPr>
                        <a:t>B- Enthalpy of the condensate</a:t>
                      </a:r>
                    </a:p>
                  </a:txBody>
                  <a:tcPr marL="91436" marR="91436" marT="0" marB="0"/>
                </a:tc>
                <a:tc>
                  <a:txBody>
                    <a:bodyPr/>
                    <a:lstStyle/>
                    <a:p>
                      <a:r>
                        <a:rPr lang="es-ES" sz="1200" noProof="0">
                          <a:latin typeface="+mj-lt"/>
                        </a:rPr>
                        <a:t>605 kJ/kg</a:t>
                      </a:r>
                      <a:endParaRPr lang="es-ES" sz="1200" noProof="0" dirty="0">
                        <a:latin typeface="+mj-lt"/>
                      </a:endParaRPr>
                    </a:p>
                  </a:txBody>
                  <a:tcPr marL="91436" marR="91436" marT="0" marB="0" anchor="ctr"/>
                </a:tc>
                <a:extLst>
                  <a:ext uri="{0D108BD9-81ED-4DB2-BD59-A6C34878D82A}">
                    <a16:rowId xmlns:a16="http://schemas.microsoft.com/office/drawing/2014/main" val="10002"/>
                  </a:ext>
                </a:extLst>
              </a:tr>
              <a:tr h="278713">
                <a:tc>
                  <a:txBody>
                    <a:bodyPr/>
                    <a:lstStyle/>
                    <a:p>
                      <a:r>
                        <a:rPr lang="en-GB" sz="1200" noProof="0" dirty="0">
                          <a:latin typeface="+mj-lt"/>
                        </a:rPr>
                        <a:t>C- Energy losses in the return</a:t>
                      </a:r>
                    </a:p>
                  </a:txBody>
                  <a:tcPr marL="91436" marR="91436" marT="0" marB="0"/>
                </a:tc>
                <a:tc>
                  <a:txBody>
                    <a:bodyPr/>
                    <a:lstStyle/>
                    <a:p>
                      <a:r>
                        <a:rPr lang="es-ES" sz="1200" noProof="0">
                          <a:latin typeface="+mj-lt"/>
                        </a:rPr>
                        <a:t>20%</a:t>
                      </a:r>
                      <a:endParaRPr lang="es-ES" sz="1200" noProof="0" dirty="0">
                        <a:latin typeface="+mj-lt"/>
                      </a:endParaRPr>
                    </a:p>
                  </a:txBody>
                  <a:tcPr marL="91436" marR="91436" marT="0" marB="0" anchor="ctr"/>
                </a:tc>
                <a:extLst>
                  <a:ext uri="{0D108BD9-81ED-4DB2-BD59-A6C34878D82A}">
                    <a16:rowId xmlns:a16="http://schemas.microsoft.com/office/drawing/2014/main" val="10003"/>
                  </a:ext>
                </a:extLst>
              </a:tr>
              <a:tr h="267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mj-lt"/>
                        </a:rPr>
                        <a:t>D- </a:t>
                      </a:r>
                      <a:r>
                        <a:rPr lang="en-US" sz="1200" dirty="0"/>
                        <a:t>Enthalpy of the contribution water to the boiler (20ºC)</a:t>
                      </a:r>
                    </a:p>
                  </a:txBody>
                  <a:tcPr marL="91436" marR="91436" marT="0" marB="0"/>
                </a:tc>
                <a:tc>
                  <a:txBody>
                    <a:bodyPr/>
                    <a:lstStyle/>
                    <a:p>
                      <a:r>
                        <a:rPr lang="es-ES" sz="1200" noProof="0">
                          <a:latin typeface="+mj-lt"/>
                        </a:rPr>
                        <a:t>84 kJ/kg</a:t>
                      </a:r>
                      <a:endParaRPr lang="es-ES" sz="1200" noProof="0" dirty="0">
                        <a:latin typeface="+mj-lt"/>
                      </a:endParaRPr>
                    </a:p>
                  </a:txBody>
                  <a:tcPr marL="91436" marR="91436" marT="0" marB="0" anchor="ctr"/>
                </a:tc>
                <a:extLst>
                  <a:ext uri="{0D108BD9-81ED-4DB2-BD59-A6C34878D82A}">
                    <a16:rowId xmlns:a16="http://schemas.microsoft.com/office/drawing/2014/main" val="10004"/>
                  </a:ext>
                </a:extLst>
              </a:tr>
              <a:tr h="259201">
                <a:tc>
                  <a:txBody>
                    <a:bodyPr/>
                    <a:lstStyle/>
                    <a:p>
                      <a:r>
                        <a:rPr lang="en-GB" sz="1200" noProof="0" dirty="0">
                          <a:latin typeface="+mj-lt"/>
                        </a:rPr>
                        <a:t>E- Condensate flow</a:t>
                      </a:r>
                    </a:p>
                  </a:txBody>
                  <a:tcPr marL="91436" marR="91436" marT="0" marB="0"/>
                </a:tc>
                <a:tc>
                  <a:txBody>
                    <a:bodyPr/>
                    <a:lstStyle/>
                    <a:p>
                      <a:r>
                        <a:rPr lang="es-ES" sz="1200" noProof="0">
                          <a:latin typeface="+mj-lt"/>
                        </a:rPr>
                        <a:t>1.000 kg/h</a:t>
                      </a:r>
                      <a:endParaRPr lang="es-ES" sz="1200" noProof="0" dirty="0">
                        <a:latin typeface="+mj-lt"/>
                      </a:endParaRPr>
                    </a:p>
                  </a:txBody>
                  <a:tcPr marL="91436" marR="91436" marT="0" marB="0" anchor="ctr"/>
                </a:tc>
                <a:extLst>
                  <a:ext uri="{0D108BD9-81ED-4DB2-BD59-A6C34878D82A}">
                    <a16:rowId xmlns:a16="http://schemas.microsoft.com/office/drawing/2014/main" val="10005"/>
                  </a:ext>
                </a:extLst>
              </a:tr>
              <a:tr h="237002">
                <a:tc>
                  <a:txBody>
                    <a:bodyPr/>
                    <a:lstStyle/>
                    <a:p>
                      <a:r>
                        <a:rPr lang="en-GB" sz="1200" noProof="0" dirty="0">
                          <a:latin typeface="+mj-lt"/>
                        </a:rPr>
                        <a:t>F- Fuel cost</a:t>
                      </a:r>
                    </a:p>
                  </a:txBody>
                  <a:tcPr marL="91436" marR="91436" marT="0" marB="0"/>
                </a:tc>
                <a:tc>
                  <a:txBody>
                    <a:bodyPr/>
                    <a:lstStyle/>
                    <a:p>
                      <a:r>
                        <a:rPr lang="es-ES" sz="1200" noProof="0">
                          <a:latin typeface="+mj-lt"/>
                        </a:rPr>
                        <a:t>0,03 €/kWh</a:t>
                      </a:r>
                      <a:endParaRPr lang="es-ES" sz="1200" noProof="0" dirty="0">
                        <a:latin typeface="+mj-lt"/>
                      </a:endParaRPr>
                    </a:p>
                  </a:txBody>
                  <a:tcPr marL="91436" marR="91436" marT="0" marB="0" anchor="ctr"/>
                </a:tc>
                <a:extLst>
                  <a:ext uri="{0D108BD9-81ED-4DB2-BD59-A6C34878D82A}">
                    <a16:rowId xmlns:a16="http://schemas.microsoft.com/office/drawing/2014/main" val="10006"/>
                  </a:ext>
                </a:extLst>
              </a:tr>
              <a:tr h="285579">
                <a:tc>
                  <a:txBody>
                    <a:bodyPr/>
                    <a:lstStyle/>
                    <a:p>
                      <a:r>
                        <a:rPr lang="en-GB" sz="1200" noProof="0" dirty="0">
                          <a:latin typeface="+mj-lt"/>
                        </a:rPr>
                        <a:t>G- Water cost and treatment</a:t>
                      </a:r>
                    </a:p>
                  </a:txBody>
                  <a:tcPr marL="91436" marR="91436" marT="0" marB="0"/>
                </a:tc>
                <a:tc>
                  <a:txBody>
                    <a:bodyPr/>
                    <a:lstStyle/>
                    <a:p>
                      <a:r>
                        <a:rPr lang="es-ES" sz="1200" noProof="0">
                          <a:latin typeface="+mj-lt"/>
                        </a:rPr>
                        <a:t>0,80 €/m</a:t>
                      </a:r>
                      <a:r>
                        <a:rPr lang="es-ES" sz="1200" baseline="30000" noProof="0">
                          <a:latin typeface="+mj-lt"/>
                        </a:rPr>
                        <a:t>3</a:t>
                      </a:r>
                      <a:endParaRPr lang="es-ES" sz="1200" baseline="30000" noProof="0" dirty="0">
                        <a:latin typeface="+mj-lt"/>
                      </a:endParaRPr>
                    </a:p>
                  </a:txBody>
                  <a:tcPr marL="91436" marR="91436" marT="0" marB="0" anchor="ctr"/>
                </a:tc>
                <a:extLst>
                  <a:ext uri="{0D108BD9-81ED-4DB2-BD59-A6C34878D82A}">
                    <a16:rowId xmlns:a16="http://schemas.microsoft.com/office/drawing/2014/main" val="10007"/>
                  </a:ext>
                </a:extLst>
              </a:tr>
              <a:tr h="275618">
                <a:tc>
                  <a:txBody>
                    <a:bodyPr/>
                    <a:lstStyle/>
                    <a:p>
                      <a:r>
                        <a:rPr lang="en-GB" sz="1200" noProof="0" dirty="0">
                          <a:latin typeface="+mj-lt"/>
                        </a:rPr>
                        <a:t>H- Hours of operation</a:t>
                      </a:r>
                    </a:p>
                  </a:txBody>
                  <a:tcPr marL="91436" marR="91436" marT="0" marB="0"/>
                </a:tc>
                <a:tc>
                  <a:txBody>
                    <a:bodyPr/>
                    <a:lstStyle/>
                    <a:p>
                      <a:r>
                        <a:rPr lang="es-ES" sz="1200" noProof="0">
                          <a:latin typeface="+mj-lt"/>
                        </a:rPr>
                        <a:t>4.000 h/year</a:t>
                      </a:r>
                      <a:endParaRPr lang="es-ES" sz="1200" noProof="0" dirty="0">
                        <a:latin typeface="+mj-lt"/>
                      </a:endParaRPr>
                    </a:p>
                  </a:txBody>
                  <a:tcPr marL="91436" marR="91436" marT="0" marB="0" anchor="ctr"/>
                </a:tc>
                <a:extLst>
                  <a:ext uri="{0D108BD9-81ED-4DB2-BD59-A6C34878D82A}">
                    <a16:rowId xmlns:a16="http://schemas.microsoft.com/office/drawing/2014/main" val="10008"/>
                  </a:ext>
                </a:extLst>
              </a:tr>
              <a:tr h="271612">
                <a:tc>
                  <a:txBody>
                    <a:bodyPr/>
                    <a:lstStyle/>
                    <a:p>
                      <a:r>
                        <a:rPr lang="en-GB" sz="1200" noProof="0" dirty="0">
                          <a:latin typeface="+mj-lt"/>
                        </a:rPr>
                        <a:t>I- Boiler performance</a:t>
                      </a:r>
                    </a:p>
                  </a:txBody>
                  <a:tcPr marL="91436" marR="91436" marT="0" marB="0"/>
                </a:tc>
                <a:tc>
                  <a:txBody>
                    <a:bodyPr/>
                    <a:lstStyle/>
                    <a:p>
                      <a:r>
                        <a:rPr lang="es-ES" sz="1200" noProof="0">
                          <a:latin typeface="+mj-lt"/>
                        </a:rPr>
                        <a:t>90%</a:t>
                      </a:r>
                      <a:endParaRPr lang="es-ES" sz="1200" noProof="0" dirty="0">
                        <a:latin typeface="+mj-lt"/>
                      </a:endParaRPr>
                    </a:p>
                  </a:txBody>
                  <a:tcPr marL="91436" marR="91436" marT="0" marB="0" anchor="ctr"/>
                </a:tc>
                <a:extLst>
                  <a:ext uri="{0D108BD9-81ED-4DB2-BD59-A6C34878D82A}">
                    <a16:rowId xmlns:a16="http://schemas.microsoft.com/office/drawing/2014/main" val="10009"/>
                  </a:ext>
                </a:extLst>
              </a:tr>
              <a:tr h="237002">
                <a:tc>
                  <a:txBody>
                    <a:bodyPr/>
                    <a:lstStyle/>
                    <a:p>
                      <a:r>
                        <a:rPr lang="en-GB" sz="1200" b="1" kern="1200" noProof="0" dirty="0">
                          <a:solidFill>
                            <a:schemeClr val="bg1"/>
                          </a:solidFill>
                          <a:latin typeface="+mn-lt"/>
                          <a:ea typeface="+mn-ea"/>
                          <a:cs typeface="+mn-cs"/>
                        </a:rPr>
                        <a:t>Calculations:</a:t>
                      </a:r>
                    </a:p>
                  </a:txBody>
                  <a:tcPr marL="91436" marR="91436" marT="0" marB="0" anchor="ctr">
                    <a:solidFill>
                      <a:schemeClr val="accent1"/>
                    </a:solidFill>
                  </a:tcPr>
                </a:tc>
                <a:tc>
                  <a:txBody>
                    <a:bodyPr/>
                    <a:lstStyle/>
                    <a:p>
                      <a:endParaRPr lang="es-ES" sz="1200" noProof="0" dirty="0">
                        <a:latin typeface="+mj-lt"/>
                      </a:endParaRPr>
                    </a:p>
                  </a:txBody>
                  <a:tcPr marL="91436" marR="91436" marT="0" marB="0" anchor="ctr">
                    <a:solidFill>
                      <a:schemeClr val="accent1"/>
                    </a:solidFill>
                  </a:tcPr>
                </a:tc>
                <a:extLst>
                  <a:ext uri="{0D108BD9-81ED-4DB2-BD59-A6C34878D82A}">
                    <a16:rowId xmlns:a16="http://schemas.microsoft.com/office/drawing/2014/main" val="10010"/>
                  </a:ext>
                </a:extLst>
              </a:tr>
              <a:tr h="285407">
                <a:tc>
                  <a:txBody>
                    <a:bodyPr/>
                    <a:lstStyle/>
                    <a:p>
                      <a:r>
                        <a:rPr lang="en-GB" sz="1200" noProof="0" dirty="0">
                          <a:latin typeface="+mj-lt"/>
                        </a:rPr>
                        <a:t>J- Recovered Energy: ((B x 0,80)-D) x E x H</a:t>
                      </a:r>
                    </a:p>
                  </a:txBody>
                  <a:tcPr marL="91436" marR="91436" marT="0" marB="0"/>
                </a:tc>
                <a:tc>
                  <a:txBody>
                    <a:bodyPr/>
                    <a:lstStyle/>
                    <a:p>
                      <a:r>
                        <a:rPr lang="es-ES" sz="1200" noProof="0" dirty="0">
                          <a:latin typeface="+mj-lt"/>
                        </a:rPr>
                        <a:t>1.600.000.000 kJ/</a:t>
                      </a:r>
                      <a:r>
                        <a:rPr lang="es-ES" sz="1200" noProof="0" dirty="0" err="1">
                          <a:latin typeface="+mj-lt"/>
                        </a:rPr>
                        <a:t>year</a:t>
                      </a:r>
                      <a:endParaRPr lang="es-ES" sz="1200" noProof="0" dirty="0">
                        <a:latin typeface="+mj-lt"/>
                      </a:endParaRPr>
                    </a:p>
                  </a:txBody>
                  <a:tcPr marL="91436" marR="91436" marT="0" marB="0" anchor="ctr"/>
                </a:tc>
                <a:extLst>
                  <a:ext uri="{0D108BD9-81ED-4DB2-BD59-A6C34878D82A}">
                    <a16:rowId xmlns:a16="http://schemas.microsoft.com/office/drawing/2014/main" val="10011"/>
                  </a:ext>
                </a:extLst>
              </a:tr>
              <a:tr h="298618">
                <a:tc>
                  <a:txBody>
                    <a:bodyPr/>
                    <a:lstStyle/>
                    <a:p>
                      <a:r>
                        <a:rPr lang="en-GB" sz="1200" noProof="0" dirty="0">
                          <a:latin typeface="+mj-lt"/>
                        </a:rPr>
                        <a:t>K- Energy saving</a:t>
                      </a:r>
                      <a:r>
                        <a:rPr lang="en-GB" sz="1200" baseline="0" noProof="0" dirty="0">
                          <a:latin typeface="+mj-lt"/>
                        </a:rPr>
                        <a:t>:  (J/I) / 3.600 kJ/kWh</a:t>
                      </a:r>
                      <a:endParaRPr lang="en-GB" sz="1200" noProof="0" dirty="0">
                        <a:latin typeface="+mj-lt"/>
                      </a:endParaRPr>
                    </a:p>
                  </a:txBody>
                  <a:tcPr marL="91436" marR="91436" marT="0" marB="0"/>
                </a:tc>
                <a:tc>
                  <a:txBody>
                    <a:bodyPr/>
                    <a:lstStyle/>
                    <a:p>
                      <a:r>
                        <a:rPr lang="es-ES" sz="1200" noProof="0" dirty="0">
                          <a:latin typeface="+mj-lt"/>
                        </a:rPr>
                        <a:t>493.800 kWh/</a:t>
                      </a:r>
                      <a:r>
                        <a:rPr lang="es-ES" sz="1200" noProof="0" dirty="0" err="1">
                          <a:latin typeface="+mj-lt"/>
                        </a:rPr>
                        <a:t>year</a:t>
                      </a:r>
                      <a:endParaRPr lang="es-ES" sz="1200" noProof="0" dirty="0">
                        <a:latin typeface="+mj-lt"/>
                      </a:endParaRPr>
                    </a:p>
                  </a:txBody>
                  <a:tcPr marL="91436" marR="91436" marT="0" marB="0" anchor="ctr"/>
                </a:tc>
                <a:extLst>
                  <a:ext uri="{0D108BD9-81ED-4DB2-BD59-A6C34878D82A}">
                    <a16:rowId xmlns:a16="http://schemas.microsoft.com/office/drawing/2014/main" val="10012"/>
                  </a:ext>
                </a:extLst>
              </a:tr>
              <a:tr h="298618">
                <a:tc>
                  <a:txBody>
                    <a:bodyPr/>
                    <a:lstStyle/>
                    <a:p>
                      <a:r>
                        <a:rPr lang="en-GB" sz="1200" noProof="0" dirty="0">
                          <a:latin typeface="+mj-lt"/>
                        </a:rPr>
                        <a:t>M- Energy and economic savings (K x F)</a:t>
                      </a:r>
                    </a:p>
                  </a:txBody>
                  <a:tcPr marL="91436" marR="91436" marT="0" marB="0"/>
                </a:tc>
                <a:tc>
                  <a:txBody>
                    <a:bodyPr/>
                    <a:lstStyle/>
                    <a:p>
                      <a:r>
                        <a:rPr lang="es-ES" sz="1200" noProof="0" dirty="0">
                          <a:latin typeface="+mj-lt"/>
                        </a:rPr>
                        <a:t>14.800 €/</a:t>
                      </a:r>
                      <a:r>
                        <a:rPr lang="es-ES" sz="1200" noProof="0" dirty="0" err="1">
                          <a:latin typeface="+mj-lt"/>
                        </a:rPr>
                        <a:t>year</a:t>
                      </a:r>
                      <a:endParaRPr lang="es-ES" sz="1200" noProof="0" dirty="0">
                        <a:latin typeface="+mj-lt"/>
                      </a:endParaRPr>
                    </a:p>
                  </a:txBody>
                  <a:tcPr marL="91436" marR="91436" marT="0" marB="0" anchor="ctr"/>
                </a:tc>
                <a:extLst>
                  <a:ext uri="{0D108BD9-81ED-4DB2-BD59-A6C34878D82A}">
                    <a16:rowId xmlns:a16="http://schemas.microsoft.com/office/drawing/2014/main" val="10013"/>
                  </a:ext>
                </a:extLst>
              </a:tr>
              <a:tr h="237002">
                <a:tc>
                  <a:txBody>
                    <a:bodyPr/>
                    <a:lstStyle/>
                    <a:p>
                      <a:r>
                        <a:rPr lang="en-GB" sz="1200" noProof="0" dirty="0">
                          <a:latin typeface="+mj-lt"/>
                        </a:rPr>
                        <a:t>N-</a:t>
                      </a:r>
                      <a:r>
                        <a:rPr lang="en-GB" sz="1200" baseline="0" noProof="0" dirty="0">
                          <a:latin typeface="+mj-lt"/>
                        </a:rPr>
                        <a:t> Water cost savings and treatment (E/1.000) x G x H</a:t>
                      </a:r>
                      <a:endParaRPr lang="en-GB" sz="1200" noProof="0" dirty="0">
                        <a:latin typeface="+mj-lt"/>
                      </a:endParaRPr>
                    </a:p>
                  </a:txBody>
                  <a:tcPr marL="91436" marR="91436" marT="0" marB="0"/>
                </a:tc>
                <a:tc>
                  <a:txBody>
                    <a:bodyPr/>
                    <a:lstStyle/>
                    <a:p>
                      <a:r>
                        <a:rPr lang="es-ES" sz="1200" noProof="0" dirty="0">
                          <a:latin typeface="+mj-lt"/>
                        </a:rPr>
                        <a:t>3.200 €/</a:t>
                      </a:r>
                      <a:r>
                        <a:rPr lang="es-ES" sz="1200" kern="1200" noProof="0" dirty="0" err="1">
                          <a:solidFill>
                            <a:schemeClr val="dk1"/>
                          </a:solidFill>
                          <a:latin typeface="+mn-lt"/>
                          <a:ea typeface="+mn-ea"/>
                          <a:cs typeface="+mn-cs"/>
                        </a:rPr>
                        <a:t>year</a:t>
                      </a:r>
                      <a:endParaRPr lang="es-ES" sz="1200" noProof="0" dirty="0">
                        <a:latin typeface="+mj-lt"/>
                      </a:endParaRPr>
                    </a:p>
                  </a:txBody>
                  <a:tcPr marL="91436" marR="91436" marT="0" marB="0" anchor="ctr"/>
                </a:tc>
                <a:extLst>
                  <a:ext uri="{0D108BD9-81ED-4DB2-BD59-A6C34878D82A}">
                    <a16:rowId xmlns:a16="http://schemas.microsoft.com/office/drawing/2014/main" val="10014"/>
                  </a:ext>
                </a:extLst>
              </a:tr>
              <a:tr h="285579">
                <a:tc>
                  <a:txBody>
                    <a:bodyPr/>
                    <a:lstStyle/>
                    <a:p>
                      <a:r>
                        <a:rPr lang="en-GB" sz="1200" b="1" kern="1200" noProof="0" dirty="0">
                          <a:solidFill>
                            <a:schemeClr val="dk1"/>
                          </a:solidFill>
                          <a:latin typeface="+mn-lt"/>
                          <a:ea typeface="+mn-ea"/>
                          <a:cs typeface="+mn-cs"/>
                        </a:rPr>
                        <a:t>TOTAL SAVINGS</a:t>
                      </a:r>
                      <a:r>
                        <a:rPr lang="en-GB" sz="1200" b="1" kern="1200" baseline="0" noProof="0" dirty="0">
                          <a:solidFill>
                            <a:schemeClr val="dk1"/>
                          </a:solidFill>
                          <a:latin typeface="+mn-lt"/>
                          <a:ea typeface="+mn-ea"/>
                          <a:cs typeface="+mn-cs"/>
                        </a:rPr>
                        <a:t>: M + N </a:t>
                      </a:r>
                      <a:endParaRPr lang="en-GB" sz="1200" b="1" kern="1200" noProof="0" dirty="0">
                        <a:solidFill>
                          <a:schemeClr val="dk1"/>
                        </a:solidFill>
                        <a:latin typeface="+mn-lt"/>
                        <a:ea typeface="+mn-ea"/>
                        <a:cs typeface="+mn-cs"/>
                      </a:endParaRPr>
                    </a:p>
                  </a:txBody>
                  <a:tcPr marL="91436" marR="91436" marT="0" marB="0" anchor="ctr">
                    <a:solidFill>
                      <a:schemeClr val="accent1">
                        <a:lumMod val="60000"/>
                        <a:lumOff val="40000"/>
                      </a:schemeClr>
                    </a:solidFill>
                  </a:tcPr>
                </a:tc>
                <a:tc>
                  <a:txBody>
                    <a:bodyPr/>
                    <a:lstStyle/>
                    <a:p>
                      <a:r>
                        <a:rPr lang="es-ES" sz="1200" b="1" noProof="0" dirty="0">
                          <a:latin typeface="+mj-lt"/>
                        </a:rPr>
                        <a:t>18.000 €/</a:t>
                      </a:r>
                      <a:r>
                        <a:rPr lang="es-ES" sz="1200" b="1" kern="1200" noProof="0" dirty="0" err="1">
                          <a:solidFill>
                            <a:schemeClr val="dk1"/>
                          </a:solidFill>
                          <a:latin typeface="+mn-lt"/>
                          <a:ea typeface="+mn-ea"/>
                          <a:cs typeface="+mn-cs"/>
                        </a:rPr>
                        <a:t>year</a:t>
                      </a:r>
                      <a:endParaRPr lang="es-ES" sz="1200" b="1" noProof="0" dirty="0">
                        <a:latin typeface="+mj-lt"/>
                      </a:endParaRPr>
                    </a:p>
                  </a:txBody>
                  <a:tcPr marL="91436" marR="91436" marT="0" marB="0" anchor="ctr">
                    <a:solidFill>
                      <a:schemeClr val="accent1">
                        <a:lumMod val="60000"/>
                        <a:lumOff val="40000"/>
                      </a:schemeClr>
                    </a:solidFill>
                  </a:tcPr>
                </a:tc>
                <a:extLst>
                  <a:ext uri="{0D108BD9-81ED-4DB2-BD59-A6C34878D82A}">
                    <a16:rowId xmlns:a16="http://schemas.microsoft.com/office/drawing/2014/main" val="10015"/>
                  </a:ext>
                </a:extLst>
              </a:tr>
            </a:tbl>
          </a:graphicData>
        </a:graphic>
      </p:graphicFrame>
      <p:grpSp>
        <p:nvGrpSpPr>
          <p:cNvPr id="9" name="Group 40">
            <a:extLst>
              <a:ext uri="{FF2B5EF4-FFF2-40B4-BE49-F238E27FC236}">
                <a16:creationId xmlns:a16="http://schemas.microsoft.com/office/drawing/2014/main" id="{78C6C33D-A97B-4272-BD4A-3A7E3D0ECA79}"/>
              </a:ext>
            </a:extLst>
          </p:cNvPr>
          <p:cNvGrpSpPr/>
          <p:nvPr/>
        </p:nvGrpSpPr>
        <p:grpSpPr>
          <a:xfrm>
            <a:off x="505782" y="889585"/>
            <a:ext cx="522671" cy="525879"/>
            <a:chOff x="2837248" y="4031483"/>
            <a:chExt cx="755923" cy="755923"/>
          </a:xfrm>
        </p:grpSpPr>
        <p:sp>
          <p:nvSpPr>
            <p:cNvPr id="10" name="Oval 11">
              <a:extLst>
                <a:ext uri="{FF2B5EF4-FFF2-40B4-BE49-F238E27FC236}">
                  <a16:creationId xmlns:a16="http://schemas.microsoft.com/office/drawing/2014/main" id="{B2D18457-330D-4B68-8E76-CBF0CB1FD5AF}"/>
                </a:ext>
              </a:extLst>
            </p:cNvPr>
            <p:cNvSpPr/>
            <p:nvPr/>
          </p:nvSpPr>
          <p:spPr>
            <a:xfrm>
              <a:off x="2837248" y="4031483"/>
              <a:ext cx="755923" cy="755923"/>
            </a:xfrm>
            <a:prstGeom prst="ellipse">
              <a:avLst/>
            </a:prstGeom>
            <a:solidFill>
              <a:schemeClr val="accent6">
                <a:lumMod val="75000"/>
              </a:schemeClr>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 name="Oval 12">
              <a:extLst>
                <a:ext uri="{FF2B5EF4-FFF2-40B4-BE49-F238E27FC236}">
                  <a16:creationId xmlns:a16="http://schemas.microsoft.com/office/drawing/2014/main" id="{C8A7C185-D2C3-4EA1-B74D-E75DE3DDE730}"/>
                </a:ext>
              </a:extLst>
            </p:cNvPr>
            <p:cNvSpPr/>
            <p:nvPr/>
          </p:nvSpPr>
          <p:spPr>
            <a:xfrm>
              <a:off x="2908299" y="4104347"/>
              <a:ext cx="610193" cy="610192"/>
            </a:xfrm>
            <a:prstGeom prst="ellipse">
              <a:avLst/>
            </a:prstGeom>
            <a:solidFill>
              <a:srgbClr val="FAFAFA"/>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4</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13" name="Grupo 12">
            <a:extLst>
              <a:ext uri="{FF2B5EF4-FFF2-40B4-BE49-F238E27FC236}">
                <a16:creationId xmlns:a16="http://schemas.microsoft.com/office/drawing/2014/main" id="{18B5B9F8-6AD8-4441-B7A3-658B7AE7AE14}"/>
              </a:ext>
            </a:extLst>
          </p:cNvPr>
          <p:cNvGrpSpPr/>
          <p:nvPr/>
        </p:nvGrpSpPr>
        <p:grpSpPr>
          <a:xfrm>
            <a:off x="17051" y="5322"/>
            <a:ext cx="8756813" cy="759382"/>
            <a:chOff x="17051" y="5322"/>
            <a:chExt cx="8756813" cy="759382"/>
          </a:xfrm>
        </p:grpSpPr>
        <p:sp>
          <p:nvSpPr>
            <p:cNvPr id="14" name="Titel 1">
              <a:extLst>
                <a:ext uri="{FF2B5EF4-FFF2-40B4-BE49-F238E27FC236}">
                  <a16:creationId xmlns:a16="http://schemas.microsoft.com/office/drawing/2014/main" id="{731E2C69-651F-41C3-84A1-DEDF06A60697}"/>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15" name="Round Diagonal Corner Rectangle 9">
              <a:extLst>
                <a:ext uri="{FF2B5EF4-FFF2-40B4-BE49-F238E27FC236}">
                  <a16:creationId xmlns:a16="http://schemas.microsoft.com/office/drawing/2014/main" id="{1042DC9B-8397-468F-8D63-B95004EA5E9B}"/>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9" name="TextBox 3">
              <a:extLst>
                <a:ext uri="{FF2B5EF4-FFF2-40B4-BE49-F238E27FC236}">
                  <a16:creationId xmlns:a16="http://schemas.microsoft.com/office/drawing/2014/main" id="{E054D1DB-9CDD-4D2E-ADDB-312A19CE31DA}"/>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20" name="Rectángulo 19">
              <a:extLst>
                <a:ext uri="{FF2B5EF4-FFF2-40B4-BE49-F238E27FC236}">
                  <a16:creationId xmlns:a16="http://schemas.microsoft.com/office/drawing/2014/main" id="{9EBA6499-0DF6-4E01-AC4F-D123777D4F7A}"/>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086835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2 CuadroTexto">
            <a:extLst>
              <a:ext uri="{FF2B5EF4-FFF2-40B4-BE49-F238E27FC236}">
                <a16:creationId xmlns:a16="http://schemas.microsoft.com/office/drawing/2014/main" id="{C8F95F44-3276-42B1-97B2-4C780F5AB4F2}"/>
              </a:ext>
            </a:extLst>
          </p:cNvPr>
          <p:cNvSpPr txBox="1">
            <a:spLocks noChangeArrowheads="1"/>
          </p:cNvSpPr>
          <p:nvPr/>
        </p:nvSpPr>
        <p:spPr bwMode="auto">
          <a:xfrm>
            <a:off x="414338" y="1160463"/>
            <a:ext cx="80454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dirty="0"/>
              <a:t>Different types of boilers can be classified by the following characteristics</a:t>
            </a:r>
            <a:r>
              <a:rPr lang="es-ES" altLang="en-US" dirty="0">
                <a:solidFill>
                  <a:schemeClr val="tx1">
                    <a:lumMod val="75000"/>
                    <a:lumOff val="25000"/>
                  </a:schemeClr>
                </a:solidFill>
              </a:rPr>
              <a:t>:</a:t>
            </a:r>
          </a:p>
        </p:txBody>
      </p:sp>
      <p:sp>
        <p:nvSpPr>
          <p:cNvPr id="17415" name="3 CuadroTexto">
            <a:extLst>
              <a:ext uri="{FF2B5EF4-FFF2-40B4-BE49-F238E27FC236}">
                <a16:creationId xmlns:a16="http://schemas.microsoft.com/office/drawing/2014/main" id="{D47763D5-B9E6-4D32-8CEB-B86F9C5CC662}"/>
              </a:ext>
            </a:extLst>
          </p:cNvPr>
          <p:cNvSpPr txBox="1">
            <a:spLocks noChangeArrowheads="1"/>
          </p:cNvSpPr>
          <p:nvPr/>
        </p:nvSpPr>
        <p:spPr bwMode="auto">
          <a:xfrm>
            <a:off x="196785" y="2289646"/>
            <a:ext cx="1862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800" b="1" dirty="0" err="1">
                <a:solidFill>
                  <a:srgbClr val="404040"/>
                </a:solidFill>
              </a:rPr>
              <a:t>Type</a:t>
            </a:r>
            <a:r>
              <a:rPr lang="es-ES" altLang="en-US" sz="1800" b="1" dirty="0">
                <a:solidFill>
                  <a:srgbClr val="404040"/>
                </a:solidFill>
              </a:rPr>
              <a:t> </a:t>
            </a:r>
            <a:r>
              <a:rPr lang="es-ES" altLang="en-US" sz="1800" b="1" dirty="0" err="1">
                <a:solidFill>
                  <a:srgbClr val="404040"/>
                </a:solidFill>
              </a:rPr>
              <a:t>of</a:t>
            </a:r>
            <a:r>
              <a:rPr lang="es-ES" altLang="en-US" sz="1800" b="1" dirty="0">
                <a:solidFill>
                  <a:srgbClr val="404040"/>
                </a:solidFill>
              </a:rPr>
              <a:t> </a:t>
            </a:r>
            <a:r>
              <a:rPr lang="es-ES" altLang="en-US" sz="1800" b="1" dirty="0" err="1">
                <a:solidFill>
                  <a:srgbClr val="404040"/>
                </a:solidFill>
              </a:rPr>
              <a:t>combustion</a:t>
            </a:r>
            <a:r>
              <a:rPr lang="es-ES" altLang="en-US" sz="1800" b="1" dirty="0">
                <a:solidFill>
                  <a:srgbClr val="404040"/>
                </a:solidFill>
              </a:rPr>
              <a:t> </a:t>
            </a:r>
            <a:r>
              <a:rPr lang="es-ES" altLang="en-US" sz="1800" b="1" dirty="0" err="1">
                <a:solidFill>
                  <a:srgbClr val="404040"/>
                </a:solidFill>
              </a:rPr>
              <a:t>chamber</a:t>
            </a:r>
            <a:endParaRPr lang="es-ES" altLang="en-US" sz="1800" b="1" dirty="0">
              <a:solidFill>
                <a:srgbClr val="404040"/>
              </a:solidFill>
            </a:endParaRPr>
          </a:p>
        </p:txBody>
      </p:sp>
      <p:sp>
        <p:nvSpPr>
          <p:cNvPr id="17416" name="4 CuadroTexto">
            <a:extLst>
              <a:ext uri="{FF2B5EF4-FFF2-40B4-BE49-F238E27FC236}">
                <a16:creationId xmlns:a16="http://schemas.microsoft.com/office/drawing/2014/main" id="{8CA1461D-AF16-459B-93DB-EF3BA9E674CD}"/>
              </a:ext>
            </a:extLst>
          </p:cNvPr>
          <p:cNvSpPr txBox="1">
            <a:spLocks noChangeArrowheads="1"/>
          </p:cNvSpPr>
          <p:nvPr/>
        </p:nvSpPr>
        <p:spPr bwMode="auto">
          <a:xfrm>
            <a:off x="4776491" y="2381078"/>
            <a:ext cx="149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800" b="1" dirty="0" err="1">
                <a:solidFill>
                  <a:srgbClr val="404040"/>
                </a:solidFill>
              </a:rPr>
              <a:t>Efficiency</a:t>
            </a:r>
            <a:r>
              <a:rPr lang="es-ES" altLang="en-US" sz="1800" b="1" dirty="0">
                <a:solidFill>
                  <a:srgbClr val="404040"/>
                </a:solidFill>
              </a:rPr>
              <a:t> </a:t>
            </a:r>
            <a:r>
              <a:rPr lang="es-ES" altLang="en-US" sz="1800" b="1" dirty="0" err="1">
                <a:solidFill>
                  <a:srgbClr val="404040"/>
                </a:solidFill>
              </a:rPr>
              <a:t>rate</a:t>
            </a:r>
            <a:endParaRPr lang="es-ES" altLang="en-US" sz="1800" b="1" dirty="0">
              <a:solidFill>
                <a:srgbClr val="404040"/>
              </a:solidFill>
            </a:endParaRPr>
          </a:p>
        </p:txBody>
      </p:sp>
      <p:sp>
        <p:nvSpPr>
          <p:cNvPr id="17417" name="5 CuadroTexto">
            <a:extLst>
              <a:ext uri="{FF2B5EF4-FFF2-40B4-BE49-F238E27FC236}">
                <a16:creationId xmlns:a16="http://schemas.microsoft.com/office/drawing/2014/main" id="{D4F847C7-C9F2-4AF6-85CA-E452186A1C48}"/>
              </a:ext>
            </a:extLst>
          </p:cNvPr>
          <p:cNvSpPr txBox="1">
            <a:spLocks noChangeArrowheads="1"/>
          </p:cNvSpPr>
          <p:nvPr/>
        </p:nvSpPr>
        <p:spPr bwMode="auto">
          <a:xfrm>
            <a:off x="6914457" y="2570493"/>
            <a:ext cx="1626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en-US" sz="1800" b="1" dirty="0">
                <a:solidFill>
                  <a:srgbClr val="404040"/>
                </a:solidFill>
              </a:rPr>
              <a:t>Type of fuel</a:t>
            </a:r>
          </a:p>
        </p:txBody>
      </p:sp>
      <p:sp>
        <p:nvSpPr>
          <p:cNvPr id="10" name="9 CuadroTexto">
            <a:extLst>
              <a:ext uri="{FF2B5EF4-FFF2-40B4-BE49-F238E27FC236}">
                <a16:creationId xmlns:a16="http://schemas.microsoft.com/office/drawing/2014/main" id="{DF011E46-CDFB-408D-A2B1-DAC274D851D3}"/>
              </a:ext>
            </a:extLst>
          </p:cNvPr>
          <p:cNvSpPr txBox="1"/>
          <p:nvPr/>
        </p:nvSpPr>
        <p:spPr>
          <a:xfrm>
            <a:off x="195532" y="3910269"/>
            <a:ext cx="2437189" cy="584775"/>
          </a:xfrm>
          <a:prstGeom prst="rect">
            <a:avLst/>
          </a:prstGeom>
          <a:noFill/>
        </p:spPr>
        <p:txBody>
          <a:bodyPr wrap="square">
            <a:spAutoFit/>
          </a:bodyPr>
          <a:lstStyle/>
          <a:p>
            <a:pPr marL="285750" indent="-285750">
              <a:buFont typeface="Wingdings" panose="05000000000000000000" pitchFamily="2" charset="2"/>
              <a:buChar char="§"/>
              <a:defRPr/>
            </a:pPr>
            <a:r>
              <a:rPr lang="es-ES" sz="1600" dirty="0" err="1">
                <a:solidFill>
                  <a:schemeClr val="tx1">
                    <a:lumMod val="75000"/>
                    <a:lumOff val="25000"/>
                  </a:schemeClr>
                </a:solidFill>
                <a:latin typeface="Arial" charset="0"/>
              </a:rPr>
              <a:t>atmospheric</a:t>
            </a:r>
            <a:r>
              <a:rPr lang="es-ES" sz="1600" dirty="0">
                <a:solidFill>
                  <a:schemeClr val="tx1">
                    <a:lumMod val="75000"/>
                    <a:lumOff val="25000"/>
                  </a:schemeClr>
                </a:solidFill>
                <a:latin typeface="Arial" charset="0"/>
              </a:rPr>
              <a:t> </a:t>
            </a:r>
            <a:r>
              <a:rPr lang="es-ES" sz="1600" dirty="0" err="1">
                <a:solidFill>
                  <a:schemeClr val="tx1">
                    <a:lumMod val="75000"/>
                    <a:lumOff val="25000"/>
                  </a:schemeClr>
                </a:solidFill>
                <a:latin typeface="Arial" charset="0"/>
              </a:rPr>
              <a:t>pressure</a:t>
            </a:r>
            <a:endParaRPr lang="es-ES" sz="1600" dirty="0">
              <a:solidFill>
                <a:schemeClr val="tx1">
                  <a:lumMod val="75000"/>
                  <a:lumOff val="25000"/>
                </a:schemeClr>
              </a:solidFill>
              <a:latin typeface="Arial" charset="0"/>
            </a:endParaRPr>
          </a:p>
          <a:p>
            <a:pPr marL="285750" indent="-285750">
              <a:buFont typeface="Wingdings" panose="05000000000000000000" pitchFamily="2" charset="2"/>
              <a:buChar char="§"/>
              <a:defRPr/>
            </a:pPr>
            <a:r>
              <a:rPr lang="es-ES" sz="1600" dirty="0" err="1">
                <a:solidFill>
                  <a:schemeClr val="tx1">
                    <a:lumMod val="75000"/>
                    <a:lumOff val="25000"/>
                  </a:schemeClr>
                </a:solidFill>
                <a:latin typeface="Arial" charset="0"/>
              </a:rPr>
              <a:t>watertight</a:t>
            </a:r>
            <a:r>
              <a:rPr lang="es-ES" sz="1600" dirty="0">
                <a:solidFill>
                  <a:schemeClr val="tx1">
                    <a:lumMod val="75000"/>
                    <a:lumOff val="25000"/>
                  </a:schemeClr>
                </a:solidFill>
                <a:latin typeface="Arial" charset="0"/>
              </a:rPr>
              <a:t> </a:t>
            </a:r>
            <a:r>
              <a:rPr lang="es-ES" sz="1600" dirty="0" err="1">
                <a:solidFill>
                  <a:schemeClr val="tx1">
                    <a:lumMod val="75000"/>
                    <a:lumOff val="25000"/>
                  </a:schemeClr>
                </a:solidFill>
                <a:latin typeface="Arial" charset="0"/>
              </a:rPr>
              <a:t>or</a:t>
            </a:r>
            <a:r>
              <a:rPr lang="es-ES" sz="1600" dirty="0">
                <a:solidFill>
                  <a:schemeClr val="tx1">
                    <a:lumMod val="75000"/>
                    <a:lumOff val="25000"/>
                  </a:schemeClr>
                </a:solidFill>
                <a:latin typeface="Arial" charset="0"/>
              </a:rPr>
              <a:t> </a:t>
            </a:r>
            <a:r>
              <a:rPr lang="es-ES" sz="1600" dirty="0" err="1">
                <a:solidFill>
                  <a:schemeClr val="tx1">
                    <a:lumMod val="75000"/>
                    <a:lumOff val="25000"/>
                  </a:schemeClr>
                </a:solidFill>
                <a:latin typeface="Arial" charset="0"/>
              </a:rPr>
              <a:t>airtight</a:t>
            </a:r>
            <a:endParaRPr lang="es-ES" sz="1600" dirty="0">
              <a:solidFill>
                <a:schemeClr val="tx1">
                  <a:lumMod val="75000"/>
                  <a:lumOff val="25000"/>
                </a:schemeClr>
              </a:solidFill>
              <a:latin typeface="Arial" charset="0"/>
            </a:endParaRPr>
          </a:p>
        </p:txBody>
      </p:sp>
      <p:sp>
        <p:nvSpPr>
          <p:cNvPr id="11" name="10 CuadroTexto">
            <a:extLst>
              <a:ext uri="{FF2B5EF4-FFF2-40B4-BE49-F238E27FC236}">
                <a16:creationId xmlns:a16="http://schemas.microsoft.com/office/drawing/2014/main" id="{AD95C4FB-965C-41D4-BD17-FF6C57A39295}"/>
              </a:ext>
            </a:extLst>
          </p:cNvPr>
          <p:cNvSpPr txBox="1"/>
          <p:nvPr/>
        </p:nvSpPr>
        <p:spPr>
          <a:xfrm>
            <a:off x="4572000" y="3929350"/>
            <a:ext cx="2376488" cy="830997"/>
          </a:xfrm>
          <a:prstGeom prst="rect">
            <a:avLst/>
          </a:prstGeom>
          <a:noFill/>
        </p:spPr>
        <p:txBody>
          <a:bodyPr>
            <a:spAutoFit/>
          </a:bodyPr>
          <a:lstStyle/>
          <a:p>
            <a:pPr marL="285750" indent="-285750">
              <a:buFont typeface="Wingdings" panose="05000000000000000000" pitchFamily="2" charset="2"/>
              <a:buChar char="§"/>
              <a:defRPr/>
            </a:pPr>
            <a:r>
              <a:rPr lang="es-ES" sz="1600" dirty="0" err="1">
                <a:solidFill>
                  <a:schemeClr val="tx1">
                    <a:lumMod val="75000"/>
                    <a:lumOff val="25000"/>
                  </a:schemeClr>
                </a:solidFill>
                <a:latin typeface="Arial" charset="0"/>
              </a:rPr>
              <a:t>Conventional</a:t>
            </a:r>
            <a:endParaRPr lang="es-ES" sz="1600" dirty="0">
              <a:solidFill>
                <a:schemeClr val="tx1">
                  <a:lumMod val="75000"/>
                  <a:lumOff val="25000"/>
                </a:schemeClr>
              </a:solidFill>
              <a:latin typeface="Arial" charset="0"/>
            </a:endParaRPr>
          </a:p>
          <a:p>
            <a:pPr marL="285750" indent="-285750">
              <a:buFont typeface="Wingdings" panose="05000000000000000000" pitchFamily="2" charset="2"/>
              <a:buChar char="§"/>
              <a:defRPr/>
            </a:pPr>
            <a:r>
              <a:rPr lang="es-ES" sz="1600" dirty="0">
                <a:solidFill>
                  <a:schemeClr val="tx1">
                    <a:lumMod val="75000"/>
                    <a:lumOff val="25000"/>
                  </a:schemeClr>
                </a:solidFill>
                <a:latin typeface="Arial" charset="0"/>
              </a:rPr>
              <a:t>Low </a:t>
            </a:r>
            <a:r>
              <a:rPr lang="es-ES" sz="1600" dirty="0" err="1">
                <a:solidFill>
                  <a:schemeClr val="tx1">
                    <a:lumMod val="75000"/>
                    <a:lumOff val="25000"/>
                  </a:schemeClr>
                </a:solidFill>
                <a:latin typeface="Arial" charset="0"/>
              </a:rPr>
              <a:t>temperature</a:t>
            </a:r>
            <a:endParaRPr lang="es-ES" sz="1600" dirty="0">
              <a:solidFill>
                <a:schemeClr val="tx1">
                  <a:lumMod val="75000"/>
                  <a:lumOff val="25000"/>
                </a:schemeClr>
              </a:solidFill>
              <a:latin typeface="Arial" charset="0"/>
            </a:endParaRPr>
          </a:p>
          <a:p>
            <a:pPr marL="285750" indent="-285750">
              <a:buFont typeface="Wingdings" panose="05000000000000000000" pitchFamily="2" charset="2"/>
              <a:buChar char="§"/>
              <a:defRPr/>
            </a:pPr>
            <a:r>
              <a:rPr lang="es-ES" sz="1600" dirty="0" err="1">
                <a:solidFill>
                  <a:schemeClr val="tx1">
                    <a:lumMod val="75000"/>
                    <a:lumOff val="25000"/>
                  </a:schemeClr>
                </a:solidFill>
                <a:latin typeface="Arial" charset="0"/>
              </a:rPr>
              <a:t>Condensation</a:t>
            </a:r>
            <a:endParaRPr lang="es-ES" sz="1600" dirty="0">
              <a:solidFill>
                <a:schemeClr val="tx1">
                  <a:lumMod val="75000"/>
                  <a:lumOff val="25000"/>
                </a:schemeClr>
              </a:solidFill>
              <a:latin typeface="Arial" charset="0"/>
            </a:endParaRPr>
          </a:p>
        </p:txBody>
      </p:sp>
      <p:sp>
        <p:nvSpPr>
          <p:cNvPr id="17420" name="11 CuadroTexto">
            <a:extLst>
              <a:ext uri="{FF2B5EF4-FFF2-40B4-BE49-F238E27FC236}">
                <a16:creationId xmlns:a16="http://schemas.microsoft.com/office/drawing/2014/main" id="{BF5987EB-E54A-4EA1-B252-C080E0F02181}"/>
              </a:ext>
            </a:extLst>
          </p:cNvPr>
          <p:cNvSpPr txBox="1">
            <a:spLocks noChangeArrowheads="1"/>
          </p:cNvSpPr>
          <p:nvPr/>
        </p:nvSpPr>
        <p:spPr bwMode="auto">
          <a:xfrm>
            <a:off x="6511280" y="3914150"/>
            <a:ext cx="251962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buFont typeface="Wingdings" panose="05000000000000000000" pitchFamily="2" charset="2"/>
              <a:buChar char="§"/>
            </a:pPr>
            <a:r>
              <a:rPr lang="es-ES" altLang="en-US" sz="1600" dirty="0">
                <a:solidFill>
                  <a:schemeClr val="tx1">
                    <a:lumMod val="75000"/>
                    <a:lumOff val="25000"/>
                  </a:schemeClr>
                </a:solidFill>
              </a:rPr>
              <a:t>Solid </a:t>
            </a:r>
            <a:r>
              <a:rPr lang="es-ES" altLang="en-US" sz="1600" dirty="0" err="1">
                <a:solidFill>
                  <a:schemeClr val="tx1">
                    <a:lumMod val="75000"/>
                    <a:lumOff val="25000"/>
                  </a:schemeClr>
                </a:solidFill>
              </a:rPr>
              <a:t>fuels</a:t>
            </a:r>
            <a:r>
              <a:rPr lang="es-ES" altLang="en-US" sz="1600" dirty="0">
                <a:solidFill>
                  <a:schemeClr val="tx1">
                    <a:lumMod val="75000"/>
                    <a:lumOff val="25000"/>
                  </a:schemeClr>
                </a:solidFill>
              </a:rPr>
              <a:t>: </a:t>
            </a:r>
            <a:r>
              <a:rPr lang="es-ES" altLang="en-US" sz="1600" dirty="0" err="1">
                <a:solidFill>
                  <a:schemeClr val="tx1">
                    <a:lumMod val="75000"/>
                    <a:lumOff val="25000"/>
                  </a:schemeClr>
                </a:solidFill>
              </a:rPr>
              <a:t>biomass</a:t>
            </a:r>
            <a:r>
              <a:rPr lang="es-ES" altLang="en-US" sz="1600" dirty="0">
                <a:solidFill>
                  <a:schemeClr val="tx1">
                    <a:lumMod val="75000"/>
                    <a:lumOff val="25000"/>
                  </a:schemeClr>
                </a:solidFill>
              </a:rPr>
              <a:t> </a:t>
            </a:r>
            <a:r>
              <a:rPr lang="es-ES" altLang="en-US" sz="1600" dirty="0" err="1">
                <a:solidFill>
                  <a:schemeClr val="tx1">
                    <a:lumMod val="75000"/>
                    <a:lumOff val="25000"/>
                  </a:schemeClr>
                </a:solidFill>
              </a:rPr>
              <a:t>or</a:t>
            </a:r>
            <a:r>
              <a:rPr lang="es-ES" altLang="en-US" sz="1600" dirty="0">
                <a:solidFill>
                  <a:schemeClr val="tx1">
                    <a:lumMod val="75000"/>
                    <a:lumOff val="25000"/>
                  </a:schemeClr>
                </a:solidFill>
              </a:rPr>
              <a:t> </a:t>
            </a:r>
            <a:r>
              <a:rPr lang="es-ES" altLang="en-US" sz="1600" dirty="0" err="1">
                <a:solidFill>
                  <a:schemeClr val="tx1">
                    <a:lumMod val="75000"/>
                    <a:lumOff val="25000"/>
                  </a:schemeClr>
                </a:solidFill>
              </a:rPr>
              <a:t>coal</a:t>
            </a:r>
            <a:endParaRPr lang="es-ES" altLang="en-US" sz="1600" dirty="0">
              <a:solidFill>
                <a:schemeClr val="tx1">
                  <a:lumMod val="75000"/>
                  <a:lumOff val="25000"/>
                </a:schemeClr>
              </a:solidFill>
            </a:endParaRPr>
          </a:p>
          <a:p>
            <a:pPr algn="l">
              <a:buFont typeface="Wingdings" panose="05000000000000000000" pitchFamily="2" charset="2"/>
              <a:buChar char="§"/>
            </a:pPr>
            <a:r>
              <a:rPr lang="es-ES" altLang="en-US" sz="1600" dirty="0" err="1">
                <a:solidFill>
                  <a:schemeClr val="tx1">
                    <a:lumMod val="75000"/>
                    <a:lumOff val="25000"/>
                  </a:schemeClr>
                </a:solidFill>
              </a:rPr>
              <a:t>Liquid</a:t>
            </a:r>
            <a:r>
              <a:rPr lang="es-ES" altLang="en-US" sz="1600" dirty="0">
                <a:solidFill>
                  <a:schemeClr val="tx1">
                    <a:lumMod val="75000"/>
                    <a:lumOff val="25000"/>
                  </a:schemeClr>
                </a:solidFill>
              </a:rPr>
              <a:t> </a:t>
            </a:r>
            <a:r>
              <a:rPr lang="es-ES" altLang="en-US" sz="1600" dirty="0" err="1">
                <a:solidFill>
                  <a:schemeClr val="tx1">
                    <a:lumMod val="75000"/>
                    <a:lumOff val="25000"/>
                  </a:schemeClr>
                </a:solidFill>
              </a:rPr>
              <a:t>fuels</a:t>
            </a:r>
            <a:r>
              <a:rPr lang="es-ES" altLang="en-US" sz="1600" dirty="0">
                <a:solidFill>
                  <a:schemeClr val="tx1">
                    <a:lumMod val="75000"/>
                    <a:lumOff val="25000"/>
                  </a:schemeClr>
                </a:solidFill>
              </a:rPr>
              <a:t>: fueloil </a:t>
            </a:r>
            <a:r>
              <a:rPr lang="es-ES" altLang="en-US" sz="1600" dirty="0" err="1">
                <a:solidFill>
                  <a:schemeClr val="tx1">
                    <a:lumMod val="75000"/>
                    <a:lumOff val="25000"/>
                  </a:schemeClr>
                </a:solidFill>
              </a:rPr>
              <a:t>or</a:t>
            </a:r>
            <a:r>
              <a:rPr lang="es-ES" altLang="en-US" sz="1600" dirty="0">
                <a:solidFill>
                  <a:schemeClr val="tx1">
                    <a:lumMod val="75000"/>
                    <a:lumOff val="25000"/>
                  </a:schemeClr>
                </a:solidFill>
              </a:rPr>
              <a:t> </a:t>
            </a:r>
            <a:r>
              <a:rPr lang="es-ES" altLang="en-US" sz="1600" dirty="0" err="1">
                <a:solidFill>
                  <a:schemeClr val="tx1">
                    <a:lumMod val="75000"/>
                    <a:lumOff val="25000"/>
                  </a:schemeClr>
                </a:solidFill>
              </a:rPr>
              <a:t>diesel</a:t>
            </a:r>
            <a:endParaRPr lang="es-ES" altLang="en-US" sz="1600" dirty="0">
              <a:solidFill>
                <a:schemeClr val="tx1">
                  <a:lumMod val="75000"/>
                  <a:lumOff val="25000"/>
                </a:schemeClr>
              </a:solidFill>
            </a:endParaRPr>
          </a:p>
          <a:p>
            <a:pPr algn="l">
              <a:buFont typeface="Wingdings" panose="05000000000000000000" pitchFamily="2" charset="2"/>
              <a:buChar char="§"/>
            </a:pPr>
            <a:r>
              <a:rPr lang="es-ES" altLang="en-US" sz="1600" dirty="0" err="1">
                <a:solidFill>
                  <a:schemeClr val="tx1">
                    <a:lumMod val="75000"/>
                    <a:lumOff val="25000"/>
                  </a:schemeClr>
                </a:solidFill>
              </a:rPr>
              <a:t>Gaseous</a:t>
            </a:r>
            <a:r>
              <a:rPr lang="es-ES" altLang="en-US" sz="1600" dirty="0">
                <a:solidFill>
                  <a:schemeClr val="tx1">
                    <a:lumMod val="75000"/>
                    <a:lumOff val="25000"/>
                  </a:schemeClr>
                </a:solidFill>
              </a:rPr>
              <a:t> </a:t>
            </a:r>
            <a:r>
              <a:rPr lang="es-ES" altLang="en-US" sz="1600" dirty="0" err="1">
                <a:solidFill>
                  <a:schemeClr val="tx1">
                    <a:lumMod val="75000"/>
                    <a:lumOff val="25000"/>
                  </a:schemeClr>
                </a:solidFill>
              </a:rPr>
              <a:t>fuels</a:t>
            </a:r>
            <a:r>
              <a:rPr lang="es-ES" altLang="en-US" sz="1600" dirty="0">
                <a:solidFill>
                  <a:schemeClr val="tx1">
                    <a:lumMod val="75000"/>
                    <a:lumOff val="25000"/>
                  </a:schemeClr>
                </a:solidFill>
              </a:rPr>
              <a:t>: natural gas, </a:t>
            </a:r>
            <a:r>
              <a:rPr lang="es-ES" altLang="en-US" sz="1600" dirty="0" err="1">
                <a:solidFill>
                  <a:schemeClr val="tx1">
                    <a:lumMod val="75000"/>
                    <a:lumOff val="25000"/>
                  </a:schemeClr>
                </a:solidFill>
              </a:rPr>
              <a:t>propane</a:t>
            </a:r>
            <a:r>
              <a:rPr lang="es-ES" altLang="en-US" sz="1600" dirty="0">
                <a:solidFill>
                  <a:schemeClr val="tx1">
                    <a:lumMod val="75000"/>
                    <a:lumOff val="25000"/>
                  </a:schemeClr>
                </a:solidFill>
              </a:rPr>
              <a:t>, </a:t>
            </a:r>
            <a:r>
              <a:rPr lang="es-ES" altLang="en-US" sz="1600" dirty="0" err="1">
                <a:solidFill>
                  <a:schemeClr val="tx1">
                    <a:lumMod val="75000"/>
                    <a:lumOff val="25000"/>
                  </a:schemeClr>
                </a:solidFill>
              </a:rPr>
              <a:t>butane</a:t>
            </a:r>
            <a:endParaRPr lang="es-ES" altLang="en-US" sz="1600" dirty="0">
              <a:solidFill>
                <a:schemeClr val="tx1">
                  <a:lumMod val="75000"/>
                  <a:lumOff val="25000"/>
                </a:schemeClr>
              </a:solidFill>
            </a:endParaRPr>
          </a:p>
          <a:p>
            <a:pPr algn="l" eaLnBrk="1" hangingPunct="1">
              <a:buFont typeface="Arial" panose="020B0604020202020204" pitchFamily="34" charset="0"/>
              <a:buChar char="•"/>
            </a:pPr>
            <a:endParaRPr lang="en-GB" altLang="en-US" sz="1600" dirty="0">
              <a:solidFill>
                <a:schemeClr val="tx1">
                  <a:lumMod val="75000"/>
                  <a:lumOff val="25000"/>
                </a:schemeClr>
              </a:solidFill>
            </a:endParaRPr>
          </a:p>
        </p:txBody>
      </p:sp>
      <p:sp>
        <p:nvSpPr>
          <p:cNvPr id="17422" name="13 CuadroTexto">
            <a:extLst>
              <a:ext uri="{FF2B5EF4-FFF2-40B4-BE49-F238E27FC236}">
                <a16:creationId xmlns:a16="http://schemas.microsoft.com/office/drawing/2014/main" id="{BDDC1E1C-1589-4FB2-B1FC-EE3AD5D76E07}"/>
              </a:ext>
            </a:extLst>
          </p:cNvPr>
          <p:cNvSpPr txBox="1">
            <a:spLocks noChangeArrowheads="1"/>
          </p:cNvSpPr>
          <p:nvPr/>
        </p:nvSpPr>
        <p:spPr bwMode="auto">
          <a:xfrm>
            <a:off x="2390498" y="2288174"/>
            <a:ext cx="20526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US" altLang="en-US" sz="1800" b="1" dirty="0">
                <a:solidFill>
                  <a:srgbClr val="404040"/>
                </a:solidFill>
              </a:rPr>
              <a:t>Type of heat exchanger device</a:t>
            </a:r>
          </a:p>
        </p:txBody>
      </p:sp>
      <p:sp>
        <p:nvSpPr>
          <p:cNvPr id="15" name="14 CuadroTexto">
            <a:extLst>
              <a:ext uri="{FF2B5EF4-FFF2-40B4-BE49-F238E27FC236}">
                <a16:creationId xmlns:a16="http://schemas.microsoft.com/office/drawing/2014/main" id="{4440011E-E0BB-4847-B81E-A9011D987217}"/>
              </a:ext>
            </a:extLst>
          </p:cNvPr>
          <p:cNvSpPr txBox="1"/>
          <p:nvPr/>
        </p:nvSpPr>
        <p:spPr>
          <a:xfrm>
            <a:off x="2489587" y="3926027"/>
            <a:ext cx="2135188" cy="584775"/>
          </a:xfrm>
          <a:prstGeom prst="rect">
            <a:avLst/>
          </a:prstGeom>
          <a:noFill/>
        </p:spPr>
        <p:txBody>
          <a:bodyPr>
            <a:spAutoFit/>
          </a:bodyPr>
          <a:lstStyle/>
          <a:p>
            <a:pPr marL="285750" indent="-285750">
              <a:buFont typeface="Wingdings" panose="05000000000000000000" pitchFamily="2" charset="2"/>
              <a:buChar char="§"/>
              <a:defRPr/>
            </a:pPr>
            <a:r>
              <a:rPr lang="es-ES" sz="1600" dirty="0" err="1">
                <a:solidFill>
                  <a:schemeClr val="tx1">
                    <a:lumMod val="75000"/>
                    <a:lumOff val="25000"/>
                  </a:schemeClr>
                </a:solidFill>
                <a:latin typeface="Arial" charset="0"/>
              </a:rPr>
              <a:t>water</a:t>
            </a:r>
            <a:r>
              <a:rPr lang="es-ES" sz="1600" dirty="0">
                <a:solidFill>
                  <a:schemeClr val="tx1">
                    <a:lumMod val="75000"/>
                    <a:lumOff val="25000"/>
                  </a:schemeClr>
                </a:solidFill>
                <a:latin typeface="Arial" charset="0"/>
              </a:rPr>
              <a:t> pipe</a:t>
            </a:r>
          </a:p>
          <a:p>
            <a:pPr marL="285750" indent="-285750">
              <a:buFont typeface="Wingdings" panose="05000000000000000000" pitchFamily="2" charset="2"/>
              <a:buChar char="§"/>
              <a:defRPr/>
            </a:pPr>
            <a:r>
              <a:rPr lang="es-ES" sz="1600" dirty="0">
                <a:solidFill>
                  <a:schemeClr val="tx1">
                    <a:lumMod val="75000"/>
                    <a:lumOff val="25000"/>
                  </a:schemeClr>
                </a:solidFill>
                <a:latin typeface="Arial" charset="0"/>
              </a:rPr>
              <a:t>gas pipe</a:t>
            </a:r>
          </a:p>
        </p:txBody>
      </p:sp>
      <p:grpSp>
        <p:nvGrpSpPr>
          <p:cNvPr id="16" name="Grupo 15">
            <a:extLst>
              <a:ext uri="{FF2B5EF4-FFF2-40B4-BE49-F238E27FC236}">
                <a16:creationId xmlns:a16="http://schemas.microsoft.com/office/drawing/2014/main" id="{F3F3F487-A93E-41B7-A1FE-3B58FB0F0CBC}"/>
              </a:ext>
            </a:extLst>
          </p:cNvPr>
          <p:cNvGrpSpPr/>
          <p:nvPr/>
        </p:nvGrpSpPr>
        <p:grpSpPr>
          <a:xfrm>
            <a:off x="17051" y="5322"/>
            <a:ext cx="8756813" cy="759382"/>
            <a:chOff x="17051" y="5322"/>
            <a:chExt cx="8756813" cy="759382"/>
          </a:xfrm>
        </p:grpSpPr>
        <p:sp>
          <p:nvSpPr>
            <p:cNvPr id="18" name="Titel 1">
              <a:extLst>
                <a:ext uri="{FF2B5EF4-FFF2-40B4-BE49-F238E27FC236}">
                  <a16:creationId xmlns:a16="http://schemas.microsoft.com/office/drawing/2014/main" id="{024149C5-5FB0-4A1B-AAAA-0025BE418A20}"/>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19" name="Round Diagonal Corner Rectangle 9">
              <a:extLst>
                <a:ext uri="{FF2B5EF4-FFF2-40B4-BE49-F238E27FC236}">
                  <a16:creationId xmlns:a16="http://schemas.microsoft.com/office/drawing/2014/main" id="{A0D12494-6AB7-4C4A-B92E-CA3644B6E686}"/>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0" name="TextBox 3">
              <a:extLst>
                <a:ext uri="{FF2B5EF4-FFF2-40B4-BE49-F238E27FC236}">
                  <a16:creationId xmlns:a16="http://schemas.microsoft.com/office/drawing/2014/main" id="{98FA4284-DA46-4CA9-89F4-849C37AFD011}"/>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21" name="Rectángulo 20">
              <a:extLst>
                <a:ext uri="{FF2B5EF4-FFF2-40B4-BE49-F238E27FC236}">
                  <a16:creationId xmlns:a16="http://schemas.microsoft.com/office/drawing/2014/main" id="{4B08720E-2DD7-490D-AC74-CD9E6C782BD1}"/>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2" name="Elipse 1">
            <a:extLst>
              <a:ext uri="{FF2B5EF4-FFF2-40B4-BE49-F238E27FC236}">
                <a16:creationId xmlns:a16="http://schemas.microsoft.com/office/drawing/2014/main" id="{ECCA8F16-2C07-4428-82AE-6CCB2A4BA9F1}"/>
              </a:ext>
            </a:extLst>
          </p:cNvPr>
          <p:cNvSpPr/>
          <p:nvPr/>
        </p:nvSpPr>
        <p:spPr>
          <a:xfrm>
            <a:off x="271989" y="1911602"/>
            <a:ext cx="1706561" cy="1652049"/>
          </a:xfrm>
          <a:prstGeom prst="ellipse">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lipse 22">
            <a:extLst>
              <a:ext uri="{FF2B5EF4-FFF2-40B4-BE49-F238E27FC236}">
                <a16:creationId xmlns:a16="http://schemas.microsoft.com/office/drawing/2014/main" id="{75B047B0-183F-4E6B-8472-362500868EC2}"/>
              </a:ext>
            </a:extLst>
          </p:cNvPr>
          <p:cNvSpPr/>
          <p:nvPr/>
        </p:nvSpPr>
        <p:spPr>
          <a:xfrm>
            <a:off x="2516304" y="1922663"/>
            <a:ext cx="1706561" cy="1652049"/>
          </a:xfrm>
          <a:prstGeom prst="ellipse">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Elipse 23">
            <a:extLst>
              <a:ext uri="{FF2B5EF4-FFF2-40B4-BE49-F238E27FC236}">
                <a16:creationId xmlns:a16="http://schemas.microsoft.com/office/drawing/2014/main" id="{DBE7A298-8E79-4751-9FC1-CFF74106C920}"/>
              </a:ext>
            </a:extLst>
          </p:cNvPr>
          <p:cNvSpPr/>
          <p:nvPr/>
        </p:nvSpPr>
        <p:spPr>
          <a:xfrm>
            <a:off x="6883885" y="1911602"/>
            <a:ext cx="1706561" cy="1652049"/>
          </a:xfrm>
          <a:prstGeom prst="ellipse">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lipse 24">
            <a:extLst>
              <a:ext uri="{FF2B5EF4-FFF2-40B4-BE49-F238E27FC236}">
                <a16:creationId xmlns:a16="http://schemas.microsoft.com/office/drawing/2014/main" id="{8D9E6445-719B-4660-BC72-3134BFEC4B1F}"/>
              </a:ext>
            </a:extLst>
          </p:cNvPr>
          <p:cNvSpPr/>
          <p:nvPr/>
        </p:nvSpPr>
        <p:spPr>
          <a:xfrm>
            <a:off x="4672510" y="1911602"/>
            <a:ext cx="1706561" cy="1652049"/>
          </a:xfrm>
          <a:prstGeom prst="ellipse">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00445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2 CuadroTexto">
            <a:extLst>
              <a:ext uri="{FF2B5EF4-FFF2-40B4-BE49-F238E27FC236}">
                <a16:creationId xmlns:a16="http://schemas.microsoft.com/office/drawing/2014/main" id="{41A35854-1470-42A8-915B-C4670E743291}"/>
              </a:ext>
            </a:extLst>
          </p:cNvPr>
          <p:cNvSpPr txBox="1">
            <a:spLocks noChangeArrowheads="1"/>
          </p:cNvSpPr>
          <p:nvPr/>
        </p:nvSpPr>
        <p:spPr bwMode="auto">
          <a:xfrm>
            <a:off x="250825" y="944563"/>
            <a:ext cx="829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lvl="1" algn="just"/>
            <a:r>
              <a:rPr lang="en-GB" altLang="en-US" b="1" dirty="0"/>
              <a:t>	</a:t>
            </a:r>
            <a:r>
              <a:rPr lang="es-ES" altLang="en-US" b="1" dirty="0"/>
              <a:t> </a:t>
            </a:r>
            <a:r>
              <a:rPr lang="en-GB" altLang="en-US" b="1" dirty="0"/>
              <a:t>Heat recovery from boiler purges:</a:t>
            </a:r>
          </a:p>
          <a:p>
            <a:pPr algn="just" eaLnBrk="1" hangingPunct="1"/>
            <a:endParaRPr lang="en-GB" altLang="en-US" dirty="0"/>
          </a:p>
        </p:txBody>
      </p:sp>
      <p:pic>
        <p:nvPicPr>
          <p:cNvPr id="16" name="Imagen 5" descr="Descripción: Fig. 3.13.2 - Using a flash vessel to - return energy to the feedtank">
            <a:extLst>
              <a:ext uri="{FF2B5EF4-FFF2-40B4-BE49-F238E27FC236}">
                <a16:creationId xmlns:a16="http://schemas.microsoft.com/office/drawing/2014/main" id="{DDC6E573-FBD2-436C-A405-8FE5DC15D9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8891" y="1952836"/>
            <a:ext cx="5792045" cy="330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2 Rectángulo">
            <a:extLst>
              <a:ext uri="{FF2B5EF4-FFF2-40B4-BE49-F238E27FC236}">
                <a16:creationId xmlns:a16="http://schemas.microsoft.com/office/drawing/2014/main" id="{12703BC8-65AB-401C-889C-C8F28A6E77AD}"/>
              </a:ext>
            </a:extLst>
          </p:cNvPr>
          <p:cNvSpPr/>
          <p:nvPr/>
        </p:nvSpPr>
        <p:spPr>
          <a:xfrm>
            <a:off x="1367644" y="3320988"/>
            <a:ext cx="1007604" cy="934913"/>
          </a:xfrm>
          <a:prstGeom prst="rect">
            <a:avLst/>
          </a:prstGeom>
          <a:ln/>
        </p:spPr>
        <p:style>
          <a:lnRef idx="3">
            <a:schemeClr val="lt1"/>
          </a:lnRef>
          <a:fillRef idx="1">
            <a:schemeClr val="accent1"/>
          </a:fillRef>
          <a:effectRef idx="1">
            <a:schemeClr val="accent1"/>
          </a:effectRef>
          <a:fontRef idx="minor">
            <a:schemeClr val="lt1"/>
          </a:fontRef>
        </p:style>
        <p:txBody>
          <a:bodyPr anchor="ctr"/>
          <a:lstStyle/>
          <a:p>
            <a:pPr algn="ctr">
              <a:defRPr/>
            </a:pPr>
            <a:r>
              <a:rPr lang="es-ES" sz="1200" dirty="0"/>
              <a:t>BOILER</a:t>
            </a:r>
          </a:p>
        </p:txBody>
      </p:sp>
      <p:grpSp>
        <p:nvGrpSpPr>
          <p:cNvPr id="9" name="Grupo 8">
            <a:extLst>
              <a:ext uri="{FF2B5EF4-FFF2-40B4-BE49-F238E27FC236}">
                <a16:creationId xmlns:a16="http://schemas.microsoft.com/office/drawing/2014/main" id="{FE987C37-0A99-4A80-9A75-12A2F637B2C8}"/>
              </a:ext>
            </a:extLst>
          </p:cNvPr>
          <p:cNvGrpSpPr/>
          <p:nvPr/>
        </p:nvGrpSpPr>
        <p:grpSpPr>
          <a:xfrm>
            <a:off x="17051" y="5322"/>
            <a:ext cx="8756813" cy="759382"/>
            <a:chOff x="17051" y="5322"/>
            <a:chExt cx="8756813" cy="759382"/>
          </a:xfrm>
        </p:grpSpPr>
        <p:sp>
          <p:nvSpPr>
            <p:cNvPr id="10" name="Titel 1">
              <a:extLst>
                <a:ext uri="{FF2B5EF4-FFF2-40B4-BE49-F238E27FC236}">
                  <a16:creationId xmlns:a16="http://schemas.microsoft.com/office/drawing/2014/main" id="{1DB00812-5FBE-40DA-91EF-C804B70C7512}"/>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11" name="Round Diagonal Corner Rectangle 9">
              <a:extLst>
                <a:ext uri="{FF2B5EF4-FFF2-40B4-BE49-F238E27FC236}">
                  <a16:creationId xmlns:a16="http://schemas.microsoft.com/office/drawing/2014/main" id="{DF65003E-5A48-4D1E-97DE-2BE756F6AC44}"/>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F3DCDF8D-E78F-4223-8CBB-B0DB7C03BA05}"/>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8" name="Rectángulo 17">
              <a:extLst>
                <a:ext uri="{FF2B5EF4-FFF2-40B4-BE49-F238E27FC236}">
                  <a16:creationId xmlns:a16="http://schemas.microsoft.com/office/drawing/2014/main" id="{C06679F4-DBF5-46E4-9A24-2F80A92DC02B}"/>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9" name="Group 40">
            <a:extLst>
              <a:ext uri="{FF2B5EF4-FFF2-40B4-BE49-F238E27FC236}">
                <a16:creationId xmlns:a16="http://schemas.microsoft.com/office/drawing/2014/main" id="{C9277E48-02CD-4E38-93B0-0118F7A93B63}"/>
              </a:ext>
            </a:extLst>
          </p:cNvPr>
          <p:cNvGrpSpPr/>
          <p:nvPr/>
        </p:nvGrpSpPr>
        <p:grpSpPr>
          <a:xfrm>
            <a:off x="416091" y="900691"/>
            <a:ext cx="522671" cy="525879"/>
            <a:chOff x="2850424" y="4023941"/>
            <a:chExt cx="755923" cy="755923"/>
          </a:xfrm>
        </p:grpSpPr>
        <p:sp>
          <p:nvSpPr>
            <p:cNvPr id="20" name="Oval 11">
              <a:extLst>
                <a:ext uri="{FF2B5EF4-FFF2-40B4-BE49-F238E27FC236}">
                  <a16:creationId xmlns:a16="http://schemas.microsoft.com/office/drawing/2014/main" id="{DB77406B-23CF-4B5A-B871-684CBF7F5A1B}"/>
                </a:ext>
              </a:extLst>
            </p:cNvPr>
            <p:cNvSpPr/>
            <p:nvPr/>
          </p:nvSpPr>
          <p:spPr>
            <a:xfrm>
              <a:off x="2850424" y="4023941"/>
              <a:ext cx="755923" cy="755923"/>
            </a:xfrm>
            <a:prstGeom prst="ellipse">
              <a:avLst/>
            </a:prstGeom>
            <a:solidFill>
              <a:srgbClr val="F76864"/>
            </a:solidFill>
            <a:ln w="28575" cap="flat" cmpd="sng" algn="ctr">
              <a:solidFill>
                <a:srgbClr val="59595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1" name="Oval 12">
              <a:extLst>
                <a:ext uri="{FF2B5EF4-FFF2-40B4-BE49-F238E27FC236}">
                  <a16:creationId xmlns:a16="http://schemas.microsoft.com/office/drawing/2014/main" id="{E29451AE-ADEE-4F09-B7B9-FBFEAE99F07E}"/>
                </a:ext>
              </a:extLst>
            </p:cNvPr>
            <p:cNvSpPr/>
            <p:nvPr/>
          </p:nvSpPr>
          <p:spPr>
            <a:xfrm>
              <a:off x="2923289" y="4096806"/>
              <a:ext cx="610192" cy="610192"/>
            </a:xfrm>
            <a:prstGeom prst="ellipse">
              <a:avLst/>
            </a:prstGeom>
            <a:solidFill>
              <a:srgbClr val="FAFAFA"/>
            </a:solidFill>
            <a:ln w="28575" cap="flat" cmpd="sng" algn="ctr">
              <a:solidFill>
                <a:srgbClr val="59595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5</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spTree>
    <p:extLst>
      <p:ext uri="{BB962C8B-B14F-4D97-AF65-F5344CB8AC3E}">
        <p14:creationId xmlns:p14="http://schemas.microsoft.com/office/powerpoint/2010/main" val="577564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2 CuadroTexto">
            <a:extLst>
              <a:ext uri="{FF2B5EF4-FFF2-40B4-BE49-F238E27FC236}">
                <a16:creationId xmlns:a16="http://schemas.microsoft.com/office/drawing/2014/main" id="{41A35854-1470-42A8-915B-C4670E743291}"/>
              </a:ext>
            </a:extLst>
          </p:cNvPr>
          <p:cNvSpPr txBox="1">
            <a:spLocks noChangeArrowheads="1"/>
          </p:cNvSpPr>
          <p:nvPr/>
        </p:nvSpPr>
        <p:spPr bwMode="auto">
          <a:xfrm>
            <a:off x="250825" y="944563"/>
            <a:ext cx="829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lvl="1" algn="just"/>
            <a:r>
              <a:rPr lang="en-GB" altLang="en-US" b="1" dirty="0"/>
              <a:t>	</a:t>
            </a:r>
            <a:r>
              <a:rPr lang="es-ES" altLang="en-US" b="1" dirty="0"/>
              <a:t> </a:t>
            </a:r>
            <a:r>
              <a:rPr lang="en-US" altLang="en-US" b="1" dirty="0"/>
              <a:t>Heat recovery from boiler purges:</a:t>
            </a:r>
          </a:p>
          <a:p>
            <a:pPr algn="just" eaLnBrk="1" hangingPunct="1"/>
            <a:endParaRPr lang="en-GB" altLang="en-US" dirty="0"/>
          </a:p>
        </p:txBody>
      </p:sp>
      <p:pic>
        <p:nvPicPr>
          <p:cNvPr id="9" name="Imagen 5" descr="Descripción: Fig. 3.13.2 - Using a flash vessel to - return energy to the feedtank">
            <a:extLst>
              <a:ext uri="{FF2B5EF4-FFF2-40B4-BE49-F238E27FC236}">
                <a16:creationId xmlns:a16="http://schemas.microsoft.com/office/drawing/2014/main" id="{A4F38745-AAFE-4DE2-A8AE-8CD3090337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9521" y="2360151"/>
            <a:ext cx="4042655" cy="230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2 Rectángulo">
            <a:extLst>
              <a:ext uri="{FF2B5EF4-FFF2-40B4-BE49-F238E27FC236}">
                <a16:creationId xmlns:a16="http://schemas.microsoft.com/office/drawing/2014/main" id="{8E1A56A5-4CFE-40CA-ACC5-B589C6E25ADF}"/>
              </a:ext>
            </a:extLst>
          </p:cNvPr>
          <p:cNvSpPr/>
          <p:nvPr/>
        </p:nvSpPr>
        <p:spPr>
          <a:xfrm>
            <a:off x="3788919" y="3172127"/>
            <a:ext cx="930602" cy="816266"/>
          </a:xfrm>
          <a:prstGeom prst="rect">
            <a:avLst/>
          </a:prstGeom>
          <a:ln/>
        </p:spPr>
        <p:style>
          <a:lnRef idx="3">
            <a:schemeClr val="lt1"/>
          </a:lnRef>
          <a:fillRef idx="1">
            <a:schemeClr val="accent1"/>
          </a:fillRef>
          <a:effectRef idx="1">
            <a:schemeClr val="accent1"/>
          </a:effectRef>
          <a:fontRef idx="minor">
            <a:schemeClr val="lt1"/>
          </a:fontRef>
        </p:style>
        <p:txBody>
          <a:bodyPr anchor="ctr"/>
          <a:lstStyle/>
          <a:p>
            <a:pPr algn="ctr">
              <a:defRPr/>
            </a:pPr>
            <a:r>
              <a:rPr lang="es-ES" sz="1200" dirty="0"/>
              <a:t>BOILER</a:t>
            </a:r>
          </a:p>
          <a:p>
            <a:pPr algn="ctr">
              <a:defRPr/>
            </a:pPr>
            <a:r>
              <a:rPr lang="es-ES" sz="1200" dirty="0"/>
              <a:t>15 bar</a:t>
            </a:r>
          </a:p>
        </p:txBody>
      </p:sp>
      <p:sp>
        <p:nvSpPr>
          <p:cNvPr id="11" name="4 Rectángulo">
            <a:extLst>
              <a:ext uri="{FF2B5EF4-FFF2-40B4-BE49-F238E27FC236}">
                <a16:creationId xmlns:a16="http://schemas.microsoft.com/office/drawing/2014/main" id="{1851EA64-5D97-440A-A2D8-FF2498182DCB}"/>
              </a:ext>
            </a:extLst>
          </p:cNvPr>
          <p:cNvSpPr>
            <a:spLocks noChangeArrowheads="1"/>
          </p:cNvSpPr>
          <p:nvPr/>
        </p:nvSpPr>
        <p:spPr bwMode="auto">
          <a:xfrm>
            <a:off x="5758001" y="3807619"/>
            <a:ext cx="6799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ES" sz="1200" b="1" dirty="0">
                <a:solidFill>
                  <a:srgbClr val="FF0000"/>
                </a:solidFill>
                <a:latin typeface="+mn-lt"/>
                <a:cs typeface="Times New Roman" pitchFamily="18" charset="0"/>
              </a:rPr>
              <a:t>1,5 bar</a:t>
            </a:r>
            <a:endParaRPr lang="es-ES" altLang="es-ES" sz="1200" dirty="0">
              <a:latin typeface="+mn-lt"/>
            </a:endParaRPr>
          </a:p>
        </p:txBody>
      </p:sp>
      <p:sp>
        <p:nvSpPr>
          <p:cNvPr id="12" name="7 Rectángulo">
            <a:extLst>
              <a:ext uri="{FF2B5EF4-FFF2-40B4-BE49-F238E27FC236}">
                <a16:creationId xmlns:a16="http://schemas.microsoft.com/office/drawing/2014/main" id="{25907E0F-3CEE-44D8-9215-89B3E3178793}"/>
              </a:ext>
            </a:extLst>
          </p:cNvPr>
          <p:cNvSpPr/>
          <p:nvPr/>
        </p:nvSpPr>
        <p:spPr>
          <a:xfrm>
            <a:off x="370136" y="1485709"/>
            <a:ext cx="8403728" cy="738664"/>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GB" sz="1400" b="1" dirty="0"/>
              <a:t>EXAMPLE. </a:t>
            </a:r>
          </a:p>
          <a:p>
            <a:pPr algn="just">
              <a:defRPr/>
            </a:pPr>
            <a:r>
              <a:rPr lang="en-GB" sz="1400" dirty="0"/>
              <a:t>For a boiler that produces steam at 15 bar, it is proposed to take advantage of the purges (662 kg/h) in a flash tank at 1,5 bar. Calculate the kg/h that would be produced by flash steam.</a:t>
            </a:r>
          </a:p>
        </p:txBody>
      </p:sp>
      <p:sp>
        <p:nvSpPr>
          <p:cNvPr id="18" name="3 Rectángulo">
            <a:extLst>
              <a:ext uri="{FF2B5EF4-FFF2-40B4-BE49-F238E27FC236}">
                <a16:creationId xmlns:a16="http://schemas.microsoft.com/office/drawing/2014/main" id="{CADA5B63-7CAB-43E2-A584-9B2282CC019C}"/>
              </a:ext>
            </a:extLst>
          </p:cNvPr>
          <p:cNvSpPr/>
          <p:nvPr/>
        </p:nvSpPr>
        <p:spPr>
          <a:xfrm>
            <a:off x="1154435" y="2562265"/>
            <a:ext cx="1947849" cy="584775"/>
          </a:xfrm>
          <a:prstGeom prst="rect">
            <a:avLst/>
          </a:prstGeom>
          <a:ln>
            <a:solidFill>
              <a:srgbClr val="FF0000"/>
            </a:solidFill>
          </a:ln>
        </p:spPr>
        <p:txBody>
          <a:bodyPr wrap="square">
            <a:spAutoFit/>
          </a:bodyPr>
          <a:lstStyle/>
          <a:p>
            <a:pPr>
              <a:defRPr/>
            </a:pPr>
            <a:r>
              <a:rPr lang="es-ES" sz="1600" i="1" dirty="0">
                <a:latin typeface="+mn-lt"/>
              </a:rPr>
              <a:t>Entalpía 15 b = 845 kJ/kg </a:t>
            </a:r>
            <a:endParaRPr lang="es-ES" sz="1600" dirty="0">
              <a:latin typeface="+mn-lt"/>
            </a:endParaRPr>
          </a:p>
        </p:txBody>
      </p:sp>
      <p:sp>
        <p:nvSpPr>
          <p:cNvPr id="19" name="8 Rectángulo">
            <a:extLst>
              <a:ext uri="{FF2B5EF4-FFF2-40B4-BE49-F238E27FC236}">
                <a16:creationId xmlns:a16="http://schemas.microsoft.com/office/drawing/2014/main" id="{31EC120E-2A60-4045-84DB-51367A72478D}"/>
              </a:ext>
            </a:extLst>
          </p:cNvPr>
          <p:cNvSpPr/>
          <p:nvPr/>
        </p:nvSpPr>
        <p:spPr>
          <a:xfrm>
            <a:off x="1172298" y="3527702"/>
            <a:ext cx="1925490" cy="584775"/>
          </a:xfrm>
          <a:prstGeom prst="rect">
            <a:avLst/>
          </a:prstGeom>
          <a:ln>
            <a:solidFill>
              <a:srgbClr val="FF0000"/>
            </a:solidFill>
          </a:ln>
        </p:spPr>
        <p:txBody>
          <a:bodyPr wrap="square">
            <a:spAutoFit/>
          </a:bodyPr>
          <a:lstStyle/>
          <a:p>
            <a:pPr>
              <a:defRPr/>
            </a:pPr>
            <a:r>
              <a:rPr lang="es-ES" sz="1600" i="1" dirty="0">
                <a:latin typeface="+mn-lt"/>
              </a:rPr>
              <a:t>Entalpía 1,5 b = 467 kJ/kg </a:t>
            </a:r>
            <a:endParaRPr lang="es-ES" sz="1600" dirty="0">
              <a:latin typeface="+mn-lt"/>
            </a:endParaRPr>
          </a:p>
        </p:txBody>
      </p:sp>
      <p:cxnSp>
        <p:nvCxnSpPr>
          <p:cNvPr id="20" name="6 Conector recto">
            <a:extLst>
              <a:ext uri="{FF2B5EF4-FFF2-40B4-BE49-F238E27FC236}">
                <a16:creationId xmlns:a16="http://schemas.microsoft.com/office/drawing/2014/main" id="{E61F2421-ECA0-4C8D-9BBC-B856EF930203}"/>
              </a:ext>
            </a:extLst>
          </p:cNvPr>
          <p:cNvCxnSpPr>
            <a:cxnSpLocks/>
            <a:endCxn id="18" idx="3"/>
          </p:cNvCxnSpPr>
          <p:nvPr/>
        </p:nvCxnSpPr>
        <p:spPr>
          <a:xfrm flipH="1" flipV="1">
            <a:off x="3102284" y="2854653"/>
            <a:ext cx="594534" cy="584777"/>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11 Conector recto">
            <a:extLst>
              <a:ext uri="{FF2B5EF4-FFF2-40B4-BE49-F238E27FC236}">
                <a16:creationId xmlns:a16="http://schemas.microsoft.com/office/drawing/2014/main" id="{FF067D41-2542-4787-81A3-43F170035693}"/>
              </a:ext>
            </a:extLst>
          </p:cNvPr>
          <p:cNvCxnSpPr>
            <a:cxnSpLocks/>
          </p:cNvCxnSpPr>
          <p:nvPr/>
        </p:nvCxnSpPr>
        <p:spPr>
          <a:xfrm flipH="1">
            <a:off x="3097788" y="3590644"/>
            <a:ext cx="599030" cy="241364"/>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14 Rectángulo">
            <a:extLst>
              <a:ext uri="{FF2B5EF4-FFF2-40B4-BE49-F238E27FC236}">
                <a16:creationId xmlns:a16="http://schemas.microsoft.com/office/drawing/2014/main" id="{98AD1B04-740D-42E7-B7C1-67753CFD6F04}"/>
              </a:ext>
            </a:extLst>
          </p:cNvPr>
          <p:cNvSpPr/>
          <p:nvPr/>
        </p:nvSpPr>
        <p:spPr>
          <a:xfrm>
            <a:off x="293192" y="4590223"/>
            <a:ext cx="6948488" cy="307777"/>
          </a:xfrm>
          <a:prstGeom prst="rect">
            <a:avLst/>
          </a:prstGeom>
          <a:ln>
            <a:noFill/>
          </a:ln>
        </p:spPr>
        <p:txBody>
          <a:bodyPr>
            <a:spAutoFit/>
          </a:bodyPr>
          <a:lstStyle/>
          <a:p>
            <a:pPr>
              <a:defRPr/>
            </a:pPr>
            <a:r>
              <a:rPr lang="en-GB" sz="1400" i="1" dirty="0"/>
              <a:t>Excess enthalpy (845 - 467) = 336 kJ/kg </a:t>
            </a:r>
            <a:r>
              <a:rPr lang="en-GB" sz="1400" i="1" dirty="0">
                <a:sym typeface="Wingdings" panose="05000000000000000000" pitchFamily="2" charset="2"/>
              </a:rPr>
              <a:t>  partial vaporization</a:t>
            </a:r>
            <a:endParaRPr lang="en-GB" sz="1400" dirty="0"/>
          </a:p>
        </p:txBody>
      </p:sp>
      <p:sp>
        <p:nvSpPr>
          <p:cNvPr id="23" name="15 Rectángulo">
            <a:extLst>
              <a:ext uri="{FF2B5EF4-FFF2-40B4-BE49-F238E27FC236}">
                <a16:creationId xmlns:a16="http://schemas.microsoft.com/office/drawing/2014/main" id="{912A4E9F-5A0B-41F4-BB4F-18224BEFE9EA}"/>
              </a:ext>
            </a:extLst>
          </p:cNvPr>
          <p:cNvSpPr/>
          <p:nvPr/>
        </p:nvSpPr>
        <p:spPr>
          <a:xfrm>
            <a:off x="298629" y="5038561"/>
            <a:ext cx="8463547" cy="954107"/>
          </a:xfrm>
          <a:prstGeom prst="rect">
            <a:avLst/>
          </a:prstGeom>
          <a:ln>
            <a:noFill/>
          </a:ln>
        </p:spPr>
        <p:txBody>
          <a:bodyPr wrap="square">
            <a:spAutoFit/>
          </a:bodyPr>
          <a:lstStyle/>
          <a:p>
            <a:pPr>
              <a:defRPr/>
            </a:pPr>
            <a:r>
              <a:rPr lang="en-GB" sz="1400" i="1" dirty="0"/>
              <a:t>How much flash vapor? Excess enthalpy / Enthalpy vaporization water  1,5b · 100  = 336/2226,5 ·100 = 15%  </a:t>
            </a:r>
            <a:r>
              <a:rPr lang="en-GB" sz="1400" i="1" dirty="0">
                <a:latin typeface="Times New Roman" panose="02020603050405020304" pitchFamily="18" charset="0"/>
                <a:cs typeface="Times New Roman" panose="02020603050405020304" pitchFamily="18" charset="0"/>
              </a:rPr>
              <a:t>→ </a:t>
            </a:r>
            <a:r>
              <a:rPr lang="en-GB" sz="1400" i="1" dirty="0"/>
              <a:t>0,15 · 662kg/h = 100kg/h</a:t>
            </a:r>
          </a:p>
          <a:p>
            <a:pPr>
              <a:defRPr/>
            </a:pPr>
            <a:r>
              <a:rPr lang="en-GB" sz="1400" i="1" dirty="0"/>
              <a:t>			</a:t>
            </a:r>
          </a:p>
          <a:p>
            <a:pPr>
              <a:defRPr/>
            </a:pPr>
            <a:r>
              <a:rPr lang="en-GB" sz="1400" i="1" dirty="0"/>
              <a:t>How much energy does it contain? 100kg/h · 2693,6kJ/kg (steam enthalpy 1,5b) = 269.360 kJ/h </a:t>
            </a:r>
            <a:r>
              <a:rPr lang="en-GB" sz="1400" i="1" dirty="0">
                <a:latin typeface="+mn-lt"/>
              </a:rPr>
              <a:t>	</a:t>
            </a:r>
            <a:endParaRPr lang="en-GB" sz="1400" dirty="0">
              <a:latin typeface="+mn-lt"/>
            </a:endParaRPr>
          </a:p>
        </p:txBody>
      </p:sp>
      <p:grpSp>
        <p:nvGrpSpPr>
          <p:cNvPr id="17" name="Group 40">
            <a:extLst>
              <a:ext uri="{FF2B5EF4-FFF2-40B4-BE49-F238E27FC236}">
                <a16:creationId xmlns:a16="http://schemas.microsoft.com/office/drawing/2014/main" id="{10931CF9-A0FC-4339-BC56-24DFC2892FCB}"/>
              </a:ext>
            </a:extLst>
          </p:cNvPr>
          <p:cNvGrpSpPr/>
          <p:nvPr/>
        </p:nvGrpSpPr>
        <p:grpSpPr>
          <a:xfrm>
            <a:off x="416091" y="900691"/>
            <a:ext cx="522671" cy="525879"/>
            <a:chOff x="2850424" y="4023941"/>
            <a:chExt cx="755923" cy="755923"/>
          </a:xfrm>
        </p:grpSpPr>
        <p:sp>
          <p:nvSpPr>
            <p:cNvPr id="24" name="Oval 11">
              <a:extLst>
                <a:ext uri="{FF2B5EF4-FFF2-40B4-BE49-F238E27FC236}">
                  <a16:creationId xmlns:a16="http://schemas.microsoft.com/office/drawing/2014/main" id="{EABFF0B5-52BB-45CE-80A0-AF5E330F6948}"/>
                </a:ext>
              </a:extLst>
            </p:cNvPr>
            <p:cNvSpPr/>
            <p:nvPr/>
          </p:nvSpPr>
          <p:spPr>
            <a:xfrm>
              <a:off x="2850424" y="4023941"/>
              <a:ext cx="755923" cy="755923"/>
            </a:xfrm>
            <a:prstGeom prst="ellipse">
              <a:avLst/>
            </a:prstGeom>
            <a:solidFill>
              <a:srgbClr val="F76864"/>
            </a:solidFill>
            <a:ln w="28575" cap="flat" cmpd="sng" algn="ctr">
              <a:solidFill>
                <a:srgbClr val="59595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5" name="Oval 12">
              <a:extLst>
                <a:ext uri="{FF2B5EF4-FFF2-40B4-BE49-F238E27FC236}">
                  <a16:creationId xmlns:a16="http://schemas.microsoft.com/office/drawing/2014/main" id="{18913862-1D22-4B48-8D0F-72AD838229E1}"/>
                </a:ext>
              </a:extLst>
            </p:cNvPr>
            <p:cNvSpPr/>
            <p:nvPr/>
          </p:nvSpPr>
          <p:spPr>
            <a:xfrm>
              <a:off x="2923289" y="4096806"/>
              <a:ext cx="610192" cy="610192"/>
            </a:xfrm>
            <a:prstGeom prst="ellipse">
              <a:avLst/>
            </a:prstGeom>
            <a:solidFill>
              <a:srgbClr val="FAFAFA"/>
            </a:solidFill>
            <a:ln w="28575" cap="flat" cmpd="sng" algn="ctr">
              <a:solidFill>
                <a:srgbClr val="59595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5</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26" name="Grupo 25">
            <a:extLst>
              <a:ext uri="{FF2B5EF4-FFF2-40B4-BE49-F238E27FC236}">
                <a16:creationId xmlns:a16="http://schemas.microsoft.com/office/drawing/2014/main" id="{33DA039D-497C-4455-9699-2AF1DBFC24B5}"/>
              </a:ext>
            </a:extLst>
          </p:cNvPr>
          <p:cNvGrpSpPr/>
          <p:nvPr/>
        </p:nvGrpSpPr>
        <p:grpSpPr>
          <a:xfrm>
            <a:off x="17051" y="5322"/>
            <a:ext cx="8756813" cy="759382"/>
            <a:chOff x="17051" y="5322"/>
            <a:chExt cx="8756813" cy="759382"/>
          </a:xfrm>
        </p:grpSpPr>
        <p:sp>
          <p:nvSpPr>
            <p:cNvPr id="27" name="Titel 1">
              <a:extLst>
                <a:ext uri="{FF2B5EF4-FFF2-40B4-BE49-F238E27FC236}">
                  <a16:creationId xmlns:a16="http://schemas.microsoft.com/office/drawing/2014/main" id="{3745F90E-EF65-480D-8102-1F6BA5552BB8}"/>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calderas</a:t>
              </a:r>
            </a:p>
          </p:txBody>
        </p:sp>
        <p:sp>
          <p:nvSpPr>
            <p:cNvPr id="28" name="Round Diagonal Corner Rectangle 9">
              <a:extLst>
                <a:ext uri="{FF2B5EF4-FFF2-40B4-BE49-F238E27FC236}">
                  <a16:creationId xmlns:a16="http://schemas.microsoft.com/office/drawing/2014/main" id="{41462CA9-6C39-4EC4-9998-F1647B5C9E44}"/>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9" name="TextBox 3">
              <a:extLst>
                <a:ext uri="{FF2B5EF4-FFF2-40B4-BE49-F238E27FC236}">
                  <a16:creationId xmlns:a16="http://schemas.microsoft.com/office/drawing/2014/main" id="{B8A06C56-8CB9-4B8B-BD05-6B9BBA4DC9F1}"/>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30" name="Rectángulo 29">
              <a:extLst>
                <a:ext uri="{FF2B5EF4-FFF2-40B4-BE49-F238E27FC236}">
                  <a16:creationId xmlns:a16="http://schemas.microsoft.com/office/drawing/2014/main" id="{3D0290AA-C8A3-487B-AF78-27682CABFA95}"/>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770023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2 CuadroTexto">
            <a:extLst>
              <a:ext uri="{FF2B5EF4-FFF2-40B4-BE49-F238E27FC236}">
                <a16:creationId xmlns:a16="http://schemas.microsoft.com/office/drawing/2014/main" id="{41A35854-1470-42A8-915B-C4670E743291}"/>
              </a:ext>
            </a:extLst>
          </p:cNvPr>
          <p:cNvSpPr txBox="1">
            <a:spLocks noChangeArrowheads="1"/>
          </p:cNvSpPr>
          <p:nvPr/>
        </p:nvSpPr>
        <p:spPr bwMode="auto">
          <a:xfrm>
            <a:off x="250825" y="944563"/>
            <a:ext cx="829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lvl="1" algn="just"/>
            <a:r>
              <a:rPr lang="en-GB" altLang="en-US" b="1" dirty="0"/>
              <a:t>	</a:t>
            </a:r>
            <a:r>
              <a:rPr lang="es-ES" altLang="en-US" b="1" dirty="0"/>
              <a:t> </a:t>
            </a:r>
            <a:r>
              <a:rPr lang="en-GB" altLang="en-US" b="1" dirty="0"/>
              <a:t>Heat recovery from boiler purges:</a:t>
            </a:r>
          </a:p>
          <a:p>
            <a:pPr algn="just" eaLnBrk="1" hangingPunct="1"/>
            <a:endParaRPr lang="en-GB" altLang="en-US" dirty="0"/>
          </a:p>
        </p:txBody>
      </p:sp>
      <p:pic>
        <p:nvPicPr>
          <p:cNvPr id="9" name="Imagen 7" descr="Descripción: Fig. 3.13.4 - Heating make-up water in a cold break tank - (level controls have not been -  shown on the feedtank)">
            <a:extLst>
              <a:ext uri="{FF2B5EF4-FFF2-40B4-BE49-F238E27FC236}">
                <a16:creationId xmlns:a16="http://schemas.microsoft.com/office/drawing/2014/main" id="{B3F470C1-33C8-4462-B342-EE19032A99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1539" y="1426570"/>
            <a:ext cx="5724636" cy="425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2 Rectángulo">
            <a:extLst>
              <a:ext uri="{FF2B5EF4-FFF2-40B4-BE49-F238E27FC236}">
                <a16:creationId xmlns:a16="http://schemas.microsoft.com/office/drawing/2014/main" id="{DAF34035-72C5-46C9-914B-4CC41C929501}"/>
              </a:ext>
            </a:extLst>
          </p:cNvPr>
          <p:cNvSpPr/>
          <p:nvPr/>
        </p:nvSpPr>
        <p:spPr>
          <a:xfrm>
            <a:off x="611560" y="2961543"/>
            <a:ext cx="1007604" cy="934913"/>
          </a:xfrm>
          <a:prstGeom prst="rect">
            <a:avLst/>
          </a:prstGeom>
          <a:ln/>
        </p:spPr>
        <p:style>
          <a:lnRef idx="3">
            <a:schemeClr val="lt1"/>
          </a:lnRef>
          <a:fillRef idx="1">
            <a:schemeClr val="accent1"/>
          </a:fillRef>
          <a:effectRef idx="1">
            <a:schemeClr val="accent1"/>
          </a:effectRef>
          <a:fontRef idx="minor">
            <a:schemeClr val="lt1"/>
          </a:fontRef>
        </p:style>
        <p:txBody>
          <a:bodyPr anchor="ctr"/>
          <a:lstStyle/>
          <a:p>
            <a:pPr algn="ctr">
              <a:defRPr/>
            </a:pPr>
            <a:r>
              <a:rPr lang="es-ES" sz="1200" dirty="0"/>
              <a:t>BOILER</a:t>
            </a:r>
          </a:p>
        </p:txBody>
      </p:sp>
      <p:grpSp>
        <p:nvGrpSpPr>
          <p:cNvPr id="11" name="Grupo 10">
            <a:extLst>
              <a:ext uri="{FF2B5EF4-FFF2-40B4-BE49-F238E27FC236}">
                <a16:creationId xmlns:a16="http://schemas.microsoft.com/office/drawing/2014/main" id="{79BED632-FCAA-48A1-A363-D48DFA3E6879}"/>
              </a:ext>
            </a:extLst>
          </p:cNvPr>
          <p:cNvGrpSpPr/>
          <p:nvPr/>
        </p:nvGrpSpPr>
        <p:grpSpPr>
          <a:xfrm>
            <a:off x="17051" y="5322"/>
            <a:ext cx="8756813" cy="759382"/>
            <a:chOff x="17051" y="5322"/>
            <a:chExt cx="8756813" cy="759382"/>
          </a:xfrm>
        </p:grpSpPr>
        <p:sp>
          <p:nvSpPr>
            <p:cNvPr id="12" name="Titel 1">
              <a:extLst>
                <a:ext uri="{FF2B5EF4-FFF2-40B4-BE49-F238E27FC236}">
                  <a16:creationId xmlns:a16="http://schemas.microsoft.com/office/drawing/2014/main" id="{DC96F332-1390-4FC8-9C47-F316331EE6FB}"/>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Energy Efficiency in Boilers</a:t>
              </a:r>
            </a:p>
          </p:txBody>
        </p:sp>
        <p:sp>
          <p:nvSpPr>
            <p:cNvPr id="16" name="Round Diagonal Corner Rectangle 9">
              <a:extLst>
                <a:ext uri="{FF2B5EF4-FFF2-40B4-BE49-F238E27FC236}">
                  <a16:creationId xmlns:a16="http://schemas.microsoft.com/office/drawing/2014/main" id="{3D11C64F-CCD3-4391-B2CA-56244887755E}"/>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7" name="TextBox 3">
              <a:extLst>
                <a:ext uri="{FF2B5EF4-FFF2-40B4-BE49-F238E27FC236}">
                  <a16:creationId xmlns:a16="http://schemas.microsoft.com/office/drawing/2014/main" id="{098CEE6D-E978-4EB0-A2E5-A80FABF19E6A}"/>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8" name="Rectángulo 17">
              <a:extLst>
                <a:ext uri="{FF2B5EF4-FFF2-40B4-BE49-F238E27FC236}">
                  <a16:creationId xmlns:a16="http://schemas.microsoft.com/office/drawing/2014/main" id="{32BBF827-7348-4492-ACA1-4DC890CADD3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9" name="Group 40">
            <a:extLst>
              <a:ext uri="{FF2B5EF4-FFF2-40B4-BE49-F238E27FC236}">
                <a16:creationId xmlns:a16="http://schemas.microsoft.com/office/drawing/2014/main" id="{130D1038-1CA1-44B4-AC6D-55E616D03D47}"/>
              </a:ext>
            </a:extLst>
          </p:cNvPr>
          <p:cNvGrpSpPr/>
          <p:nvPr/>
        </p:nvGrpSpPr>
        <p:grpSpPr>
          <a:xfrm>
            <a:off x="416091" y="900691"/>
            <a:ext cx="522671" cy="525879"/>
            <a:chOff x="2850424" y="4023941"/>
            <a:chExt cx="755923" cy="755923"/>
          </a:xfrm>
        </p:grpSpPr>
        <p:sp>
          <p:nvSpPr>
            <p:cNvPr id="20" name="Oval 11">
              <a:extLst>
                <a:ext uri="{FF2B5EF4-FFF2-40B4-BE49-F238E27FC236}">
                  <a16:creationId xmlns:a16="http://schemas.microsoft.com/office/drawing/2014/main" id="{5DC25D11-0331-490B-954D-F93BFEC491EE}"/>
                </a:ext>
              </a:extLst>
            </p:cNvPr>
            <p:cNvSpPr/>
            <p:nvPr/>
          </p:nvSpPr>
          <p:spPr>
            <a:xfrm>
              <a:off x="2850424" y="4023941"/>
              <a:ext cx="755923" cy="755923"/>
            </a:xfrm>
            <a:prstGeom prst="ellipse">
              <a:avLst/>
            </a:prstGeom>
            <a:solidFill>
              <a:srgbClr val="F76864"/>
            </a:solidFill>
            <a:ln w="28575" cap="flat" cmpd="sng" algn="ctr">
              <a:solidFill>
                <a:srgbClr val="59595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1" name="Oval 12">
              <a:extLst>
                <a:ext uri="{FF2B5EF4-FFF2-40B4-BE49-F238E27FC236}">
                  <a16:creationId xmlns:a16="http://schemas.microsoft.com/office/drawing/2014/main" id="{0BA7C365-A20D-4B57-8A25-1761E1B3C6BB}"/>
                </a:ext>
              </a:extLst>
            </p:cNvPr>
            <p:cNvSpPr/>
            <p:nvPr/>
          </p:nvSpPr>
          <p:spPr>
            <a:xfrm>
              <a:off x="2923289" y="4096806"/>
              <a:ext cx="610192" cy="610192"/>
            </a:xfrm>
            <a:prstGeom prst="ellipse">
              <a:avLst/>
            </a:prstGeom>
            <a:solidFill>
              <a:srgbClr val="FAFAFA"/>
            </a:solidFill>
            <a:ln w="28575" cap="flat" cmpd="sng" algn="ctr">
              <a:solidFill>
                <a:srgbClr val="59595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5</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spTree>
    <p:extLst>
      <p:ext uri="{BB962C8B-B14F-4D97-AF65-F5344CB8AC3E}">
        <p14:creationId xmlns:p14="http://schemas.microsoft.com/office/powerpoint/2010/main" val="3038021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1DBB2CFB-2DC0-43BB-BFB8-19F0231D9D42}"/>
              </a:ext>
            </a:extLst>
          </p:cNvPr>
          <p:cNvGrpSpPr/>
          <p:nvPr/>
        </p:nvGrpSpPr>
        <p:grpSpPr>
          <a:xfrm>
            <a:off x="17051" y="5322"/>
            <a:ext cx="8756813" cy="759382"/>
            <a:chOff x="17051" y="5322"/>
            <a:chExt cx="8756813" cy="759382"/>
          </a:xfrm>
        </p:grpSpPr>
        <p:sp>
          <p:nvSpPr>
            <p:cNvPr id="8" name="Titel 1">
              <a:extLst>
                <a:ext uri="{FF2B5EF4-FFF2-40B4-BE49-F238E27FC236}">
                  <a16:creationId xmlns:a16="http://schemas.microsoft.com/office/drawing/2014/main" id="{499F2BF1-E236-43D9-A49B-1AA55A197B44}"/>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a:ea typeface="+mj-ea"/>
                  <a:cs typeface="+mj-cs"/>
                </a:rPr>
                <a:t>Eficiencia energética en </a:t>
              </a:r>
              <a:r>
                <a:rPr lang="de-DE" dirty="0">
                  <a:solidFill>
                    <a:srgbClr val="FFFFFF"/>
                  </a:solidFill>
                  <a:latin typeface="Arial"/>
                </a:rPr>
                <a:t>secadores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9" name="Round Diagonal Corner Rectangle 9">
              <a:extLst>
                <a:ext uri="{FF2B5EF4-FFF2-40B4-BE49-F238E27FC236}">
                  <a16:creationId xmlns:a16="http://schemas.microsoft.com/office/drawing/2014/main" id="{AAD88C80-4BB1-42B8-A937-2FA2E9C789FE}"/>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 name="TextBox 3">
              <a:extLst>
                <a:ext uri="{FF2B5EF4-FFF2-40B4-BE49-F238E27FC236}">
                  <a16:creationId xmlns:a16="http://schemas.microsoft.com/office/drawing/2014/main" id="{1AA4914D-4AA5-4D8A-B880-5FAD7F762433}"/>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1" name="Rectángulo 10">
              <a:extLst>
                <a:ext uri="{FF2B5EF4-FFF2-40B4-BE49-F238E27FC236}">
                  <a16:creationId xmlns:a16="http://schemas.microsoft.com/office/drawing/2014/main" id="{4FD1F6DF-AF31-4AD5-9448-74A77D682F1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pic>
        <p:nvPicPr>
          <p:cNvPr id="3" name="Imagen 2" descr="Imagen que contiene edificio, cielo, exterior, valla&#10;&#10;Descripción generada automáticamente">
            <a:extLst>
              <a:ext uri="{FF2B5EF4-FFF2-40B4-BE49-F238E27FC236}">
                <a16:creationId xmlns:a16="http://schemas.microsoft.com/office/drawing/2014/main" id="{69B27E27-D478-45AF-B767-BF9DDEF1E439}"/>
              </a:ext>
            </a:extLst>
          </p:cNvPr>
          <p:cNvPicPr>
            <a:picLocks noChangeAspect="1"/>
          </p:cNvPicPr>
          <p:nvPr/>
        </p:nvPicPr>
        <p:blipFill rotWithShape="1">
          <a:blip r:embed="rId3">
            <a:extLst>
              <a:ext uri="{28A0092B-C50C-407E-A947-70E740481C1C}">
                <a14:useLocalDpi xmlns:a14="http://schemas.microsoft.com/office/drawing/2010/main" val="0"/>
              </a:ext>
            </a:extLst>
          </a:blip>
          <a:srcRect t="8000"/>
          <a:stretch/>
        </p:blipFill>
        <p:spPr>
          <a:xfrm>
            <a:off x="687220" y="1479021"/>
            <a:ext cx="7769560" cy="4020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114DB5FF-E548-43DC-AE23-7FC3EF820F3D}"/>
              </a:ext>
            </a:extLst>
          </p:cNvPr>
          <p:cNvSpPr txBox="1"/>
          <p:nvPr/>
        </p:nvSpPr>
        <p:spPr>
          <a:xfrm>
            <a:off x="358775" y="1268413"/>
            <a:ext cx="8190098" cy="3970318"/>
          </a:xfrm>
          <a:prstGeom prst="rect">
            <a:avLst/>
          </a:prstGeom>
          <a:noFill/>
        </p:spPr>
        <p:txBody>
          <a:bodyPr wrap="square">
            <a:spAutoFit/>
          </a:bodyPr>
          <a:lstStyle/>
          <a:p>
            <a:pPr marL="342900" indent="-342900" algn="just">
              <a:buFont typeface="Wingdings" panose="05000000000000000000" pitchFamily="2" charset="2"/>
              <a:buChar char="§"/>
              <a:defRPr/>
            </a:pPr>
            <a:r>
              <a:rPr lang="en-US" dirty="0">
                <a:solidFill>
                  <a:schemeClr val="tx1">
                    <a:lumMod val="75000"/>
                    <a:lumOff val="25000"/>
                  </a:schemeClr>
                </a:solidFill>
                <a:latin typeface="Arial" charset="0"/>
              </a:rPr>
              <a:t>Drying is defined as the removal of small amounts of water from a material through the application of heat.</a:t>
            </a:r>
          </a:p>
          <a:p>
            <a:pPr marL="342900" indent="-342900" algn="just">
              <a:buFont typeface="Wingdings" panose="05000000000000000000" pitchFamily="2" charset="2"/>
              <a:buChar char="§"/>
              <a:defRPr/>
            </a:pPr>
            <a:endParaRPr lang="en-US" dirty="0">
              <a:solidFill>
                <a:schemeClr val="tx1">
                  <a:lumMod val="75000"/>
                  <a:lumOff val="25000"/>
                </a:schemeClr>
              </a:solidFill>
              <a:latin typeface="Arial" charset="0"/>
            </a:endParaRPr>
          </a:p>
          <a:p>
            <a:pPr marL="342900" indent="-342900" algn="just">
              <a:buFont typeface="Wingdings" panose="05000000000000000000" pitchFamily="2" charset="2"/>
              <a:buChar char="§"/>
              <a:defRPr/>
            </a:pPr>
            <a:r>
              <a:rPr lang="en-US" dirty="0">
                <a:solidFill>
                  <a:schemeClr val="tx1">
                    <a:lumMod val="75000"/>
                    <a:lumOff val="25000"/>
                  </a:schemeClr>
                </a:solidFill>
                <a:latin typeface="Arial" charset="0"/>
              </a:rPr>
              <a:t>This process can be carried out mainly by thermal methods.</a:t>
            </a:r>
          </a:p>
          <a:p>
            <a:pPr marL="342900" indent="-342900" algn="just">
              <a:buFont typeface="Wingdings" panose="05000000000000000000" pitchFamily="2" charset="2"/>
              <a:buChar char="§"/>
              <a:defRPr/>
            </a:pPr>
            <a:endParaRPr lang="en-US" dirty="0">
              <a:solidFill>
                <a:schemeClr val="tx1">
                  <a:lumMod val="75000"/>
                  <a:lumOff val="25000"/>
                </a:schemeClr>
              </a:solidFill>
              <a:latin typeface="Arial" charset="0"/>
            </a:endParaRPr>
          </a:p>
          <a:p>
            <a:pPr marL="342900" indent="-342900" algn="just">
              <a:buFont typeface="Wingdings" panose="05000000000000000000" pitchFamily="2" charset="2"/>
              <a:buChar char="§"/>
              <a:defRPr/>
            </a:pPr>
            <a:r>
              <a:rPr lang="en-US" dirty="0">
                <a:solidFill>
                  <a:schemeClr val="tx1">
                    <a:lumMod val="75000"/>
                    <a:lumOff val="25000"/>
                  </a:schemeClr>
                </a:solidFill>
                <a:latin typeface="Arial" charset="0"/>
              </a:rPr>
              <a:t>The fluid used to dry normally is air. Water is usually removed by the circulation of air over the material.</a:t>
            </a:r>
          </a:p>
          <a:p>
            <a:pPr marL="342900" indent="-342900" algn="just">
              <a:buFont typeface="Wingdings" panose="05000000000000000000" pitchFamily="2" charset="2"/>
              <a:buChar char="§"/>
              <a:defRPr/>
            </a:pPr>
            <a:endParaRPr lang="en-US" dirty="0">
              <a:solidFill>
                <a:schemeClr val="tx1">
                  <a:lumMod val="75000"/>
                  <a:lumOff val="25000"/>
                </a:schemeClr>
              </a:solidFill>
              <a:latin typeface="Arial" charset="0"/>
            </a:endParaRPr>
          </a:p>
          <a:p>
            <a:pPr marL="342900" indent="-342900" algn="just">
              <a:buFont typeface="Wingdings" panose="05000000000000000000" pitchFamily="2" charset="2"/>
              <a:buChar char="§"/>
              <a:defRPr/>
            </a:pPr>
            <a:r>
              <a:rPr lang="en-US" dirty="0">
                <a:solidFill>
                  <a:schemeClr val="tx1">
                    <a:lumMod val="75000"/>
                    <a:lumOff val="25000"/>
                  </a:schemeClr>
                </a:solidFill>
                <a:latin typeface="Arial" charset="0"/>
              </a:rPr>
              <a:t>There is a wide variety of dryers according to different parameters:</a:t>
            </a:r>
          </a:p>
          <a:p>
            <a:pPr marL="342900" indent="-342900" algn="just">
              <a:buFont typeface="Wingdings" panose="05000000000000000000" pitchFamily="2" charset="2"/>
              <a:buChar char="§"/>
              <a:defRPr/>
            </a:pPr>
            <a:endParaRPr lang="en-US" dirty="0">
              <a:solidFill>
                <a:schemeClr val="tx1">
                  <a:lumMod val="75000"/>
                  <a:lumOff val="25000"/>
                </a:schemeClr>
              </a:solidFill>
              <a:latin typeface="Arial" charset="0"/>
            </a:endParaRPr>
          </a:p>
          <a:p>
            <a:pPr marL="800100" lvl="1" indent="-342900" algn="just">
              <a:buFont typeface="Wingdings" panose="05000000000000000000" pitchFamily="2" charset="2"/>
              <a:buChar char="§"/>
              <a:defRPr/>
            </a:pPr>
            <a:r>
              <a:rPr lang="en-US" dirty="0">
                <a:solidFill>
                  <a:schemeClr val="tx1">
                    <a:lumMod val="75000"/>
                    <a:lumOff val="25000"/>
                  </a:schemeClr>
                </a:solidFill>
                <a:latin typeface="Arial" charset="0"/>
              </a:rPr>
              <a:t>Heat Transfer System</a:t>
            </a:r>
          </a:p>
          <a:p>
            <a:pPr marL="800100" lvl="1" indent="-342900" algn="just">
              <a:buFont typeface="Wingdings" panose="05000000000000000000" pitchFamily="2" charset="2"/>
              <a:buChar char="§"/>
              <a:defRPr/>
            </a:pPr>
            <a:r>
              <a:rPr lang="en-US" dirty="0">
                <a:solidFill>
                  <a:schemeClr val="tx1">
                    <a:lumMod val="75000"/>
                    <a:lumOff val="25000"/>
                  </a:schemeClr>
                </a:solidFill>
                <a:latin typeface="Arial" charset="0"/>
              </a:rPr>
              <a:t>Pressure</a:t>
            </a:r>
          </a:p>
          <a:p>
            <a:pPr marL="800100" lvl="1" indent="-342900" algn="just">
              <a:buFont typeface="Wingdings" panose="05000000000000000000" pitchFamily="2" charset="2"/>
              <a:buChar char="§"/>
              <a:defRPr/>
            </a:pPr>
            <a:r>
              <a:rPr lang="en-US" dirty="0">
                <a:solidFill>
                  <a:schemeClr val="tx1">
                    <a:lumMod val="75000"/>
                    <a:lumOff val="25000"/>
                  </a:schemeClr>
                </a:solidFill>
                <a:latin typeface="Arial" charset="0"/>
              </a:rPr>
              <a:t>Heat Transfer Mechanisms (convection, radiation, conduction)</a:t>
            </a:r>
          </a:p>
          <a:p>
            <a:pPr algn="just" eaLnBrk="1" hangingPunct="1">
              <a:defRPr/>
            </a:pPr>
            <a:r>
              <a:rPr lang="en-GB" dirty="0">
                <a:solidFill>
                  <a:schemeClr val="tx1">
                    <a:lumMod val="75000"/>
                    <a:lumOff val="25000"/>
                  </a:schemeClr>
                </a:solidFill>
                <a:latin typeface="Arial" charset="0"/>
                <a:cs typeface="+mn-cs"/>
              </a:rPr>
              <a:t> </a:t>
            </a:r>
          </a:p>
        </p:txBody>
      </p:sp>
      <p:grpSp>
        <p:nvGrpSpPr>
          <p:cNvPr id="5" name="Grupo 4">
            <a:extLst>
              <a:ext uri="{FF2B5EF4-FFF2-40B4-BE49-F238E27FC236}">
                <a16:creationId xmlns:a16="http://schemas.microsoft.com/office/drawing/2014/main" id="{73E77DDC-431F-4F1A-A2A3-E7A78235368A}"/>
              </a:ext>
            </a:extLst>
          </p:cNvPr>
          <p:cNvGrpSpPr/>
          <p:nvPr/>
        </p:nvGrpSpPr>
        <p:grpSpPr>
          <a:xfrm>
            <a:off x="17051" y="5322"/>
            <a:ext cx="8756813" cy="759382"/>
            <a:chOff x="17051" y="5322"/>
            <a:chExt cx="8756813" cy="759382"/>
          </a:xfrm>
        </p:grpSpPr>
        <p:sp>
          <p:nvSpPr>
            <p:cNvPr id="6" name="Titel 1">
              <a:extLst>
                <a:ext uri="{FF2B5EF4-FFF2-40B4-BE49-F238E27FC236}">
                  <a16:creationId xmlns:a16="http://schemas.microsoft.com/office/drawing/2014/main" id="{11C2A2D8-C4CB-46F4-B68C-7B3C082DB206}"/>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Dryers</a:t>
              </a:r>
            </a:p>
          </p:txBody>
        </p:sp>
        <p:sp>
          <p:nvSpPr>
            <p:cNvPr id="7" name="Round Diagonal Corner Rectangle 9">
              <a:extLst>
                <a:ext uri="{FF2B5EF4-FFF2-40B4-BE49-F238E27FC236}">
                  <a16:creationId xmlns:a16="http://schemas.microsoft.com/office/drawing/2014/main" id="{AF1357CC-5DD8-42AE-99B9-309C5E38A437}"/>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8" name="TextBox 3">
              <a:extLst>
                <a:ext uri="{FF2B5EF4-FFF2-40B4-BE49-F238E27FC236}">
                  <a16:creationId xmlns:a16="http://schemas.microsoft.com/office/drawing/2014/main" id="{D29FAB58-D5D7-4BAD-9E1C-7BD283CFF0F6}"/>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9" name="Rectángulo 8">
              <a:extLst>
                <a:ext uri="{FF2B5EF4-FFF2-40B4-BE49-F238E27FC236}">
                  <a16:creationId xmlns:a16="http://schemas.microsoft.com/office/drawing/2014/main" id="{1A527E03-1D42-47F6-9083-34902D0A4E1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a:extLst>
              <a:ext uri="{FF2B5EF4-FFF2-40B4-BE49-F238E27FC236}">
                <a16:creationId xmlns:a16="http://schemas.microsoft.com/office/drawing/2014/main" id="{F2AA9A64-610B-4C89-997A-4E3230824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84" t="32654" r="53468" b="36026"/>
          <a:stretch>
            <a:fillRect/>
          </a:stretch>
        </p:blipFill>
        <p:spPr bwMode="auto">
          <a:xfrm>
            <a:off x="351607" y="1048130"/>
            <a:ext cx="6329363" cy="313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187" name="2 CuadroTexto">
            <a:extLst>
              <a:ext uri="{FF2B5EF4-FFF2-40B4-BE49-F238E27FC236}">
                <a16:creationId xmlns:a16="http://schemas.microsoft.com/office/drawing/2014/main" id="{22D704A0-C26F-4ADD-B849-5444E5AD88AB}"/>
              </a:ext>
            </a:extLst>
          </p:cNvPr>
          <p:cNvSpPr txBox="1">
            <a:spLocks noChangeArrowheads="1"/>
          </p:cNvSpPr>
          <p:nvPr/>
        </p:nvSpPr>
        <p:spPr bwMode="auto">
          <a:xfrm>
            <a:off x="6732588" y="1484313"/>
            <a:ext cx="20526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n-US" sz="1400" dirty="0"/>
              <a:t>(1) salida de aire</a:t>
            </a:r>
          </a:p>
          <a:p>
            <a:pPr algn="l"/>
            <a:r>
              <a:rPr lang="es-ES" altLang="en-US" sz="1400" dirty="0"/>
              <a:t>(2) sensor</a:t>
            </a:r>
          </a:p>
          <a:p>
            <a:pPr algn="l"/>
            <a:r>
              <a:rPr lang="es-ES" altLang="en-US" sz="1400" dirty="0"/>
              <a:t>(3) cámara de secado</a:t>
            </a:r>
          </a:p>
          <a:p>
            <a:pPr algn="l"/>
            <a:r>
              <a:rPr lang="es-ES" altLang="en-US" sz="1400" dirty="0"/>
              <a:t>(4) base</a:t>
            </a:r>
          </a:p>
          <a:p>
            <a:pPr algn="l"/>
            <a:r>
              <a:rPr lang="es-ES" altLang="en-US" sz="1400" dirty="0"/>
              <a:t>(5) calentador</a:t>
            </a:r>
          </a:p>
          <a:p>
            <a:pPr algn="l"/>
            <a:r>
              <a:rPr lang="es-ES" altLang="en-US" sz="1400" dirty="0"/>
              <a:t>(6) inversor</a:t>
            </a:r>
          </a:p>
          <a:p>
            <a:pPr algn="l"/>
            <a:r>
              <a:rPr lang="es-ES" altLang="en-US" sz="1400" dirty="0"/>
              <a:t>(7) motor</a:t>
            </a:r>
          </a:p>
          <a:p>
            <a:pPr algn="l"/>
            <a:r>
              <a:rPr lang="es-ES" altLang="en-US" sz="1400" dirty="0"/>
              <a:t>(8) ventilador</a:t>
            </a:r>
          </a:p>
          <a:p>
            <a:pPr algn="l"/>
            <a:r>
              <a:rPr lang="es-ES" altLang="en-US" sz="1400" dirty="0"/>
              <a:t>(9) control</a:t>
            </a:r>
          </a:p>
        </p:txBody>
      </p:sp>
      <p:sp>
        <p:nvSpPr>
          <p:cNvPr id="93188" name="3 CuadroTexto">
            <a:extLst>
              <a:ext uri="{FF2B5EF4-FFF2-40B4-BE49-F238E27FC236}">
                <a16:creationId xmlns:a16="http://schemas.microsoft.com/office/drawing/2014/main" id="{C60BE5EB-F8CE-4008-BF14-A0E2BBAA9C6B}"/>
              </a:ext>
            </a:extLst>
          </p:cNvPr>
          <p:cNvSpPr txBox="1">
            <a:spLocks noChangeArrowheads="1"/>
          </p:cNvSpPr>
          <p:nvPr/>
        </p:nvSpPr>
        <p:spPr bwMode="auto">
          <a:xfrm>
            <a:off x="219075" y="4387850"/>
            <a:ext cx="853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en-US" dirty="0"/>
              <a:t>Q = air mass (kg)*(h</a:t>
            </a:r>
            <a:r>
              <a:rPr lang="en-GB" altLang="en-US" baseline="-25000" dirty="0"/>
              <a:t>i </a:t>
            </a:r>
            <a:r>
              <a:rPr lang="en-GB" altLang="en-US" dirty="0"/>
              <a:t>(kJ/</a:t>
            </a:r>
            <a:r>
              <a:rPr lang="en-GB" altLang="en-US" dirty="0" err="1"/>
              <a:t>kgºC</a:t>
            </a:r>
            <a:r>
              <a:rPr lang="en-GB" altLang="en-US" dirty="0"/>
              <a:t>) · </a:t>
            </a:r>
            <a:r>
              <a:rPr lang="en-GB" altLang="en-US" dirty="0" err="1"/>
              <a:t>T</a:t>
            </a:r>
            <a:r>
              <a:rPr lang="en-GB" altLang="en-US" baseline="-25000" dirty="0" err="1"/>
              <a:t>input</a:t>
            </a:r>
            <a:r>
              <a:rPr lang="en-GB" altLang="en-US" dirty="0"/>
              <a:t>(ºC) – h</a:t>
            </a:r>
            <a:r>
              <a:rPr lang="en-GB" altLang="en-US" baseline="-25000" dirty="0"/>
              <a:t>o </a:t>
            </a:r>
            <a:r>
              <a:rPr lang="en-GB" altLang="en-US" dirty="0"/>
              <a:t>(kJ/</a:t>
            </a:r>
            <a:r>
              <a:rPr lang="en-GB" altLang="en-US" dirty="0" err="1"/>
              <a:t>kgºC</a:t>
            </a:r>
            <a:r>
              <a:rPr lang="en-GB" altLang="en-US" dirty="0"/>
              <a:t>) · </a:t>
            </a:r>
            <a:r>
              <a:rPr lang="en-GB" altLang="en-US" dirty="0" err="1"/>
              <a:t>T</a:t>
            </a:r>
            <a:r>
              <a:rPr lang="en-GB" altLang="en-US" baseline="-25000" dirty="0" err="1"/>
              <a:t>output</a:t>
            </a:r>
            <a:r>
              <a:rPr lang="en-GB" altLang="en-US" dirty="0"/>
              <a:t>(ºC))</a:t>
            </a:r>
          </a:p>
        </p:txBody>
      </p:sp>
      <p:sp>
        <p:nvSpPr>
          <p:cNvPr id="93190" name="1 Rectángulo">
            <a:extLst>
              <a:ext uri="{FF2B5EF4-FFF2-40B4-BE49-F238E27FC236}">
                <a16:creationId xmlns:a16="http://schemas.microsoft.com/office/drawing/2014/main" id="{5A1FB607-8D1D-487F-8CB3-846F37540436}"/>
              </a:ext>
            </a:extLst>
          </p:cNvPr>
          <p:cNvSpPr>
            <a:spLocks noChangeArrowheads="1"/>
          </p:cNvSpPr>
          <p:nvPr/>
        </p:nvSpPr>
        <p:spPr bwMode="auto">
          <a:xfrm>
            <a:off x="4321089" y="5129449"/>
            <a:ext cx="44035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l-GR" altLang="en-US" sz="1400" dirty="0"/>
              <a:t>η</a:t>
            </a:r>
            <a:r>
              <a:rPr lang="es-ES" altLang="en-US" sz="1400" dirty="0"/>
              <a:t> = performance</a:t>
            </a:r>
          </a:p>
          <a:p>
            <a:pPr algn="just"/>
            <a:r>
              <a:rPr lang="es-ES" altLang="en-US" sz="1400" dirty="0"/>
              <a:t>Q= </a:t>
            </a:r>
            <a:r>
              <a:rPr lang="es-ES" altLang="en-US" sz="1400" dirty="0" err="1"/>
              <a:t>heat</a:t>
            </a:r>
            <a:r>
              <a:rPr lang="es-ES" altLang="en-US" sz="1400" dirty="0"/>
              <a:t> </a:t>
            </a:r>
            <a:r>
              <a:rPr lang="es-ES" altLang="en-US" sz="1400" dirty="0" err="1"/>
              <a:t>generated</a:t>
            </a:r>
            <a:endParaRPr lang="es-ES" altLang="en-US" sz="1400" dirty="0"/>
          </a:p>
          <a:p>
            <a:pPr algn="just"/>
            <a:r>
              <a:rPr lang="es-ES" altLang="en-US" sz="1400" dirty="0"/>
              <a:t>b = </a:t>
            </a:r>
            <a:r>
              <a:rPr lang="es-ES" altLang="en-US" sz="1400" dirty="0" err="1"/>
              <a:t>inlet</a:t>
            </a:r>
            <a:r>
              <a:rPr lang="es-ES" altLang="en-US" sz="1400" dirty="0"/>
              <a:t> fuel </a:t>
            </a:r>
            <a:r>
              <a:rPr lang="es-ES" altLang="en-US" sz="1400" dirty="0" err="1"/>
              <a:t>flow</a:t>
            </a:r>
            <a:r>
              <a:rPr lang="es-ES" altLang="en-US" sz="1400" dirty="0"/>
              <a:t> (kg/h </a:t>
            </a:r>
            <a:r>
              <a:rPr lang="es-ES" altLang="en-US" sz="1400" dirty="0" err="1"/>
              <a:t>or</a:t>
            </a:r>
            <a:r>
              <a:rPr lang="es-ES" altLang="en-US" sz="1400" dirty="0"/>
              <a:t> Nm</a:t>
            </a:r>
            <a:r>
              <a:rPr lang="es-ES" altLang="en-US" sz="1400" baseline="30000" dirty="0"/>
              <a:t>3</a:t>
            </a:r>
            <a:r>
              <a:rPr lang="es-ES" altLang="en-US" sz="1400" dirty="0"/>
              <a:t>/h)</a:t>
            </a:r>
          </a:p>
          <a:p>
            <a:pPr algn="just"/>
            <a:r>
              <a:rPr lang="es-ES" altLang="en-US" sz="1400" dirty="0"/>
              <a:t>PCI = </a:t>
            </a:r>
            <a:r>
              <a:rPr lang="es-ES" altLang="en-US" sz="1400" dirty="0" err="1"/>
              <a:t>lower</a:t>
            </a:r>
            <a:r>
              <a:rPr lang="es-ES" altLang="en-US" sz="1400" dirty="0"/>
              <a:t> </a:t>
            </a:r>
            <a:r>
              <a:rPr lang="es-ES" altLang="en-US" sz="1400" dirty="0" err="1"/>
              <a:t>heat</a:t>
            </a:r>
            <a:r>
              <a:rPr lang="es-ES" altLang="en-US" sz="1400" dirty="0"/>
              <a:t> </a:t>
            </a:r>
            <a:r>
              <a:rPr lang="es-ES" altLang="en-US" sz="1400" dirty="0" err="1"/>
              <a:t>value</a:t>
            </a:r>
            <a:r>
              <a:rPr lang="es-ES" altLang="en-US" sz="1400" dirty="0"/>
              <a:t> </a:t>
            </a:r>
            <a:r>
              <a:rPr lang="es-ES" altLang="en-US" sz="1400" dirty="0" err="1"/>
              <a:t>of</a:t>
            </a:r>
            <a:r>
              <a:rPr lang="es-ES" altLang="en-US" sz="1400" dirty="0"/>
              <a:t> fuel (kJ/Nm</a:t>
            </a:r>
            <a:r>
              <a:rPr lang="es-ES" altLang="en-US" sz="1400" baseline="30000" dirty="0"/>
              <a:t>3</a:t>
            </a:r>
            <a:r>
              <a:rPr lang="es-ES" altLang="en-US" sz="1400" dirty="0"/>
              <a:t>)</a:t>
            </a:r>
            <a:endParaRPr lang="en-US" altLang="es-ES" sz="1400" dirty="0"/>
          </a:p>
        </p:txBody>
      </p:sp>
      <p:grpSp>
        <p:nvGrpSpPr>
          <p:cNvPr id="9" name="Grupo 8">
            <a:extLst>
              <a:ext uri="{FF2B5EF4-FFF2-40B4-BE49-F238E27FC236}">
                <a16:creationId xmlns:a16="http://schemas.microsoft.com/office/drawing/2014/main" id="{B563219E-CC3B-418E-A190-A9948BB2A965}"/>
              </a:ext>
            </a:extLst>
          </p:cNvPr>
          <p:cNvGrpSpPr/>
          <p:nvPr/>
        </p:nvGrpSpPr>
        <p:grpSpPr>
          <a:xfrm>
            <a:off x="17051" y="5322"/>
            <a:ext cx="8756813" cy="759382"/>
            <a:chOff x="17051" y="5322"/>
            <a:chExt cx="8756813" cy="759382"/>
          </a:xfrm>
        </p:grpSpPr>
        <p:sp>
          <p:nvSpPr>
            <p:cNvPr id="10" name="Titel 1">
              <a:extLst>
                <a:ext uri="{FF2B5EF4-FFF2-40B4-BE49-F238E27FC236}">
                  <a16:creationId xmlns:a16="http://schemas.microsoft.com/office/drawing/2014/main" id="{DFAFC20B-9E68-484E-AE70-81C8AF3909F2}"/>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Dryers</a:t>
              </a:r>
            </a:p>
          </p:txBody>
        </p:sp>
        <p:sp>
          <p:nvSpPr>
            <p:cNvPr id="11" name="Round Diagonal Corner Rectangle 9">
              <a:extLst>
                <a:ext uri="{FF2B5EF4-FFF2-40B4-BE49-F238E27FC236}">
                  <a16:creationId xmlns:a16="http://schemas.microsoft.com/office/drawing/2014/main" id="{DFACADE2-FD2C-4A78-A23F-767A8F0FC21D}"/>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8C1B9C6A-117D-4BCF-9FCA-8C2C41A325FA}"/>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3" name="Rectángulo 12">
              <a:extLst>
                <a:ext uri="{FF2B5EF4-FFF2-40B4-BE49-F238E27FC236}">
                  <a16:creationId xmlns:a16="http://schemas.microsoft.com/office/drawing/2014/main" id="{A8EA23A4-28FB-4392-900B-81887763DA7B}"/>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4" name="56 Rectángulo redondeado">
            <a:extLst>
              <a:ext uri="{FF2B5EF4-FFF2-40B4-BE49-F238E27FC236}">
                <a16:creationId xmlns:a16="http://schemas.microsoft.com/office/drawing/2014/main" id="{36758617-B12B-4C55-A2E0-E4311B280970}"/>
              </a:ext>
            </a:extLst>
          </p:cNvPr>
          <p:cNvSpPr>
            <a:spLocks noChangeArrowheads="1"/>
          </p:cNvSpPr>
          <p:nvPr/>
        </p:nvSpPr>
        <p:spPr bwMode="auto">
          <a:xfrm>
            <a:off x="457318" y="4930446"/>
            <a:ext cx="3538617" cy="954107"/>
          </a:xfrm>
          <a:prstGeom prst="roundRect">
            <a:avLst>
              <a:gd name="adj" fmla="val 16667"/>
            </a:avLst>
          </a:prstGeom>
          <a:noFill/>
          <a:ln w="38100">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sp>
        <p:nvSpPr>
          <p:cNvPr id="15" name="2 CuadroTexto">
            <a:extLst>
              <a:ext uri="{FF2B5EF4-FFF2-40B4-BE49-F238E27FC236}">
                <a16:creationId xmlns:a16="http://schemas.microsoft.com/office/drawing/2014/main" id="{CA83B604-EC12-412C-BE2A-2C9DC4F3D7AA}"/>
              </a:ext>
            </a:extLst>
          </p:cNvPr>
          <p:cNvSpPr txBox="1">
            <a:spLocks noRot="1" noChangeAspect="1" noMove="1" noResize="1" noEditPoints="1" noAdjustHandles="1" noChangeArrowheads="1" noChangeShapeType="1" noTextEdit="1"/>
          </p:cNvSpPr>
          <p:nvPr/>
        </p:nvSpPr>
        <p:spPr>
          <a:xfrm>
            <a:off x="251441" y="5157224"/>
            <a:ext cx="3672475" cy="564514"/>
          </a:xfrm>
          <a:prstGeom prst="rect">
            <a:avLst/>
          </a:prstGeom>
          <a:blipFill rotWithShape="1">
            <a:blip r:embed="rId4"/>
            <a:stretch>
              <a:fillRect b="-5376"/>
            </a:stretch>
          </a:blipFill>
        </p:spPr>
        <p:txBody>
          <a:bodyPr/>
          <a:lstStyle/>
          <a:p>
            <a:pPr algn="ctr" eaLnBrk="1" hangingPunct="1">
              <a:defRPr/>
            </a:pPr>
            <a:r>
              <a:rPr lang="en-US">
                <a:noFill/>
                <a:latin typeface="Arial" charset="0"/>
                <a:cs typeface="Arial" charset="0"/>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44" name="3 CuadroTexto">
            <a:extLst>
              <a:ext uri="{FF2B5EF4-FFF2-40B4-BE49-F238E27FC236}">
                <a16:creationId xmlns:a16="http://schemas.microsoft.com/office/drawing/2014/main" id="{AD48D063-8615-4D2E-BC2F-212806F6988D}"/>
              </a:ext>
            </a:extLst>
          </p:cNvPr>
          <p:cNvSpPr txBox="1">
            <a:spLocks noChangeArrowheads="1"/>
          </p:cNvSpPr>
          <p:nvPr/>
        </p:nvSpPr>
        <p:spPr bwMode="auto">
          <a:xfrm>
            <a:off x="3420519" y="5474241"/>
            <a:ext cx="2555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n-GB" altLang="es-ES" dirty="0"/>
              <a:t>Inefficient solution</a:t>
            </a:r>
          </a:p>
        </p:txBody>
      </p:sp>
      <p:grpSp>
        <p:nvGrpSpPr>
          <p:cNvPr id="6" name="Grupo 5">
            <a:extLst>
              <a:ext uri="{FF2B5EF4-FFF2-40B4-BE49-F238E27FC236}">
                <a16:creationId xmlns:a16="http://schemas.microsoft.com/office/drawing/2014/main" id="{67754CD1-D961-4C98-BA6B-5503BDCEDD61}"/>
              </a:ext>
            </a:extLst>
          </p:cNvPr>
          <p:cNvGrpSpPr/>
          <p:nvPr/>
        </p:nvGrpSpPr>
        <p:grpSpPr>
          <a:xfrm>
            <a:off x="17051" y="5322"/>
            <a:ext cx="8756813" cy="759382"/>
            <a:chOff x="17051" y="5322"/>
            <a:chExt cx="8756813" cy="759382"/>
          </a:xfrm>
        </p:grpSpPr>
        <p:sp>
          <p:nvSpPr>
            <p:cNvPr id="7" name="Titel 1">
              <a:extLst>
                <a:ext uri="{FF2B5EF4-FFF2-40B4-BE49-F238E27FC236}">
                  <a16:creationId xmlns:a16="http://schemas.microsoft.com/office/drawing/2014/main" id="{72FB00E2-53D7-4492-A900-3D694DD97E12}"/>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Dryers</a:t>
              </a:r>
            </a:p>
          </p:txBody>
        </p:sp>
        <p:sp>
          <p:nvSpPr>
            <p:cNvPr id="8" name="Round Diagonal Corner Rectangle 9">
              <a:extLst>
                <a:ext uri="{FF2B5EF4-FFF2-40B4-BE49-F238E27FC236}">
                  <a16:creationId xmlns:a16="http://schemas.microsoft.com/office/drawing/2014/main" id="{8DBA1CF4-4071-4D42-9801-E95E813C57D8}"/>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 name="TextBox 3">
              <a:extLst>
                <a:ext uri="{FF2B5EF4-FFF2-40B4-BE49-F238E27FC236}">
                  <a16:creationId xmlns:a16="http://schemas.microsoft.com/office/drawing/2014/main" id="{E37A8C8C-5388-4200-BF8D-38C2A6F05639}"/>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0" name="Rectángulo 9">
              <a:extLst>
                <a:ext uri="{FF2B5EF4-FFF2-40B4-BE49-F238E27FC236}">
                  <a16:creationId xmlns:a16="http://schemas.microsoft.com/office/drawing/2014/main" id="{32B63810-9619-4A46-B461-EF21B998817C}"/>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pic>
        <p:nvPicPr>
          <p:cNvPr id="3" name="Imagen 2" descr="Imagen que contiene objeto&#10;&#10;Descripción generada automáticamente">
            <a:extLst>
              <a:ext uri="{FF2B5EF4-FFF2-40B4-BE49-F238E27FC236}">
                <a16:creationId xmlns:a16="http://schemas.microsoft.com/office/drawing/2014/main" id="{396186DE-969F-411F-9479-F35399305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7383" y="5352728"/>
            <a:ext cx="643136" cy="643136"/>
          </a:xfrm>
          <a:prstGeom prst="rect">
            <a:avLst/>
          </a:prstGeom>
        </p:spPr>
      </p:pic>
      <p:pic>
        <p:nvPicPr>
          <p:cNvPr id="11" name="Picture 2">
            <a:extLst>
              <a:ext uri="{FF2B5EF4-FFF2-40B4-BE49-F238E27FC236}">
                <a16:creationId xmlns:a16="http://schemas.microsoft.com/office/drawing/2014/main" id="{3EC66A72-09E9-464E-9813-1DCF994B6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988" y="2043113"/>
            <a:ext cx="7489825" cy="243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 CuadroTexto">
            <a:extLst>
              <a:ext uri="{FF2B5EF4-FFF2-40B4-BE49-F238E27FC236}">
                <a16:creationId xmlns:a16="http://schemas.microsoft.com/office/drawing/2014/main" id="{23C569AD-8D5C-4668-B8AA-92ED76F2233C}"/>
              </a:ext>
            </a:extLst>
          </p:cNvPr>
          <p:cNvSpPr txBox="1">
            <a:spLocks noChangeArrowheads="1"/>
          </p:cNvSpPr>
          <p:nvPr/>
        </p:nvSpPr>
        <p:spPr bwMode="auto">
          <a:xfrm>
            <a:off x="2519363" y="4541838"/>
            <a:ext cx="4537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a:t>Discontinuous dryers (Dendy, 2001)</a:t>
            </a:r>
            <a:endParaRPr lang="en-US" altLang="es-ES"/>
          </a:p>
        </p:txBody>
      </p:sp>
      <p:sp>
        <p:nvSpPr>
          <p:cNvPr id="13" name="2 CuadroTexto">
            <a:extLst>
              <a:ext uri="{FF2B5EF4-FFF2-40B4-BE49-F238E27FC236}">
                <a16:creationId xmlns:a16="http://schemas.microsoft.com/office/drawing/2014/main" id="{06569474-1532-447F-A966-4B564200025E}"/>
              </a:ext>
            </a:extLst>
          </p:cNvPr>
          <p:cNvSpPr txBox="1">
            <a:spLocks noChangeArrowheads="1"/>
          </p:cNvSpPr>
          <p:nvPr/>
        </p:nvSpPr>
        <p:spPr bwMode="auto">
          <a:xfrm>
            <a:off x="3600450" y="3860800"/>
            <a:ext cx="10795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sz="1600"/>
              <a:t>Air hot</a:t>
            </a:r>
            <a:endParaRPr lang="en-US" altLang="es-ES" sz="1600"/>
          </a:p>
        </p:txBody>
      </p:sp>
      <p:sp>
        <p:nvSpPr>
          <p:cNvPr id="14" name="6 CuadroTexto">
            <a:extLst>
              <a:ext uri="{FF2B5EF4-FFF2-40B4-BE49-F238E27FC236}">
                <a16:creationId xmlns:a16="http://schemas.microsoft.com/office/drawing/2014/main" id="{AED42E99-8C7E-41D5-931F-A5AA0B56A05B}"/>
              </a:ext>
            </a:extLst>
          </p:cNvPr>
          <p:cNvSpPr txBox="1">
            <a:spLocks noChangeArrowheads="1"/>
          </p:cNvSpPr>
          <p:nvPr/>
        </p:nvSpPr>
        <p:spPr bwMode="auto">
          <a:xfrm>
            <a:off x="466725" y="3860800"/>
            <a:ext cx="1081088"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sz="1600" dirty="0" err="1"/>
              <a:t>Incoming</a:t>
            </a:r>
            <a:r>
              <a:rPr lang="es-ES" altLang="es-ES" sz="1600" dirty="0"/>
              <a:t> air</a:t>
            </a:r>
            <a:endParaRPr lang="en-US" altLang="es-ES" sz="1600" dirty="0"/>
          </a:p>
        </p:txBody>
      </p:sp>
      <p:sp>
        <p:nvSpPr>
          <p:cNvPr id="15" name="7 CuadroTexto">
            <a:extLst>
              <a:ext uri="{FF2B5EF4-FFF2-40B4-BE49-F238E27FC236}">
                <a16:creationId xmlns:a16="http://schemas.microsoft.com/office/drawing/2014/main" id="{0851EF0B-EC23-426C-A107-9731F889E01F}"/>
              </a:ext>
            </a:extLst>
          </p:cNvPr>
          <p:cNvSpPr txBox="1">
            <a:spLocks noChangeArrowheads="1"/>
          </p:cNvSpPr>
          <p:nvPr/>
        </p:nvSpPr>
        <p:spPr bwMode="auto">
          <a:xfrm>
            <a:off x="1439863" y="2965450"/>
            <a:ext cx="10795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sz="1600"/>
              <a:t>Fan</a:t>
            </a:r>
            <a:endParaRPr lang="en-US" altLang="es-ES" sz="1600"/>
          </a:p>
        </p:txBody>
      </p:sp>
      <p:sp>
        <p:nvSpPr>
          <p:cNvPr id="16" name="8 CuadroTexto">
            <a:extLst>
              <a:ext uri="{FF2B5EF4-FFF2-40B4-BE49-F238E27FC236}">
                <a16:creationId xmlns:a16="http://schemas.microsoft.com/office/drawing/2014/main" id="{8B455F92-4281-42A8-A57D-B6C20F65C535}"/>
              </a:ext>
            </a:extLst>
          </p:cNvPr>
          <p:cNvSpPr txBox="1">
            <a:spLocks noChangeArrowheads="1"/>
          </p:cNvSpPr>
          <p:nvPr/>
        </p:nvSpPr>
        <p:spPr bwMode="auto">
          <a:xfrm>
            <a:off x="4140200" y="2997200"/>
            <a:ext cx="12954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sz="1600"/>
              <a:t>Grain bed</a:t>
            </a:r>
            <a:endParaRPr lang="en-US" altLang="es-ES" sz="1600"/>
          </a:p>
        </p:txBody>
      </p:sp>
      <p:sp>
        <p:nvSpPr>
          <p:cNvPr id="17" name="9 CuadroTexto">
            <a:extLst>
              <a:ext uri="{FF2B5EF4-FFF2-40B4-BE49-F238E27FC236}">
                <a16:creationId xmlns:a16="http://schemas.microsoft.com/office/drawing/2014/main" id="{9F43A98E-3856-4D82-82F0-E65CFB506C23}"/>
              </a:ext>
            </a:extLst>
          </p:cNvPr>
          <p:cNvSpPr txBox="1">
            <a:spLocks noChangeArrowheads="1"/>
          </p:cNvSpPr>
          <p:nvPr/>
        </p:nvSpPr>
        <p:spPr bwMode="auto">
          <a:xfrm>
            <a:off x="4533900" y="1979613"/>
            <a:ext cx="1333500"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sz="1600"/>
              <a:t>Exhausted Air</a:t>
            </a:r>
            <a:endParaRPr lang="en-US" altLang="es-ES" sz="1600"/>
          </a:p>
        </p:txBody>
      </p:sp>
      <p:sp>
        <p:nvSpPr>
          <p:cNvPr id="18" name="10 CuadroTexto">
            <a:extLst>
              <a:ext uri="{FF2B5EF4-FFF2-40B4-BE49-F238E27FC236}">
                <a16:creationId xmlns:a16="http://schemas.microsoft.com/office/drawing/2014/main" id="{84E24F2C-701A-4288-8A91-BBBF1EB8E44E}"/>
              </a:ext>
            </a:extLst>
          </p:cNvPr>
          <p:cNvSpPr txBox="1">
            <a:spLocks noChangeArrowheads="1"/>
          </p:cNvSpPr>
          <p:nvPr/>
        </p:nvSpPr>
        <p:spPr bwMode="auto">
          <a:xfrm>
            <a:off x="6948488" y="3321050"/>
            <a:ext cx="13335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sz="1600"/>
              <a:t>Perforated Sheet</a:t>
            </a:r>
            <a:endParaRPr lang="en-US" altLang="es-ES" sz="16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9A078162-82ED-437C-8A56-D865990933FE}"/>
              </a:ext>
            </a:extLst>
          </p:cNvPr>
          <p:cNvGrpSpPr/>
          <p:nvPr/>
        </p:nvGrpSpPr>
        <p:grpSpPr>
          <a:xfrm>
            <a:off x="17051" y="5322"/>
            <a:ext cx="8756813" cy="759382"/>
            <a:chOff x="17051" y="5322"/>
            <a:chExt cx="8756813" cy="759382"/>
          </a:xfrm>
        </p:grpSpPr>
        <p:sp>
          <p:nvSpPr>
            <p:cNvPr id="5" name="Titel 1">
              <a:extLst>
                <a:ext uri="{FF2B5EF4-FFF2-40B4-BE49-F238E27FC236}">
                  <a16:creationId xmlns:a16="http://schemas.microsoft.com/office/drawing/2014/main" id="{24201D33-2788-457A-B4CD-3EECF85B1F76}"/>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Energy Efficiency in Dryers</a:t>
              </a:r>
            </a:p>
          </p:txBody>
        </p:sp>
        <p:sp>
          <p:nvSpPr>
            <p:cNvPr id="6" name="Round Diagonal Corner Rectangle 9">
              <a:extLst>
                <a:ext uri="{FF2B5EF4-FFF2-40B4-BE49-F238E27FC236}">
                  <a16:creationId xmlns:a16="http://schemas.microsoft.com/office/drawing/2014/main" id="{8E8D9AC5-0B1F-47A8-83F6-B2D536CF9B73}"/>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7" name="TextBox 3">
              <a:extLst>
                <a:ext uri="{FF2B5EF4-FFF2-40B4-BE49-F238E27FC236}">
                  <a16:creationId xmlns:a16="http://schemas.microsoft.com/office/drawing/2014/main" id="{A90A9CA7-6A49-42BF-8479-3E90D343AAD8}"/>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8" name="Rectángulo 7">
              <a:extLst>
                <a:ext uri="{FF2B5EF4-FFF2-40B4-BE49-F238E27FC236}">
                  <a16:creationId xmlns:a16="http://schemas.microsoft.com/office/drawing/2014/main" id="{92A803B7-F264-4402-8E47-691CA579E4FB}"/>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9" name="1 CuadroTexto">
            <a:extLst>
              <a:ext uri="{FF2B5EF4-FFF2-40B4-BE49-F238E27FC236}">
                <a16:creationId xmlns:a16="http://schemas.microsoft.com/office/drawing/2014/main" id="{D5E3F66B-396E-465C-87A4-B39DD5373482}"/>
              </a:ext>
            </a:extLst>
          </p:cNvPr>
          <p:cNvSpPr txBox="1">
            <a:spLocks noChangeArrowheads="1"/>
          </p:cNvSpPr>
          <p:nvPr/>
        </p:nvSpPr>
        <p:spPr bwMode="auto">
          <a:xfrm>
            <a:off x="2519363" y="4541838"/>
            <a:ext cx="4537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a:t>Continuous dryers (Dendy, 2001)</a:t>
            </a:r>
            <a:endParaRPr lang="en-US" altLang="es-ES"/>
          </a:p>
        </p:txBody>
      </p:sp>
      <p:pic>
        <p:nvPicPr>
          <p:cNvPr id="10" name="Picture 2">
            <a:extLst>
              <a:ext uri="{FF2B5EF4-FFF2-40B4-BE49-F238E27FC236}">
                <a16:creationId xmlns:a16="http://schemas.microsoft.com/office/drawing/2014/main" id="{D61DB308-5B03-4861-B521-0A9DD58DF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1239838"/>
            <a:ext cx="5657850" cy="467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6 CuadroTexto">
            <a:extLst>
              <a:ext uri="{FF2B5EF4-FFF2-40B4-BE49-F238E27FC236}">
                <a16:creationId xmlns:a16="http://schemas.microsoft.com/office/drawing/2014/main" id="{3267B780-3606-44D8-85CB-451FE5834A5C}"/>
              </a:ext>
            </a:extLst>
          </p:cNvPr>
          <p:cNvSpPr txBox="1">
            <a:spLocks noChangeArrowheads="1"/>
          </p:cNvSpPr>
          <p:nvPr/>
        </p:nvSpPr>
        <p:spPr bwMode="auto">
          <a:xfrm>
            <a:off x="2303463" y="1547813"/>
            <a:ext cx="1728787"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sz="1000"/>
              <a:t>Receiving deposit</a:t>
            </a:r>
            <a:endParaRPr lang="en-US" altLang="es-ES" sz="1000"/>
          </a:p>
        </p:txBody>
      </p:sp>
      <p:sp>
        <p:nvSpPr>
          <p:cNvPr id="12" name="12 CuadroTexto">
            <a:extLst>
              <a:ext uri="{FF2B5EF4-FFF2-40B4-BE49-F238E27FC236}">
                <a16:creationId xmlns:a16="http://schemas.microsoft.com/office/drawing/2014/main" id="{C62838CE-1148-47D9-8273-242551825BE4}"/>
              </a:ext>
            </a:extLst>
          </p:cNvPr>
          <p:cNvSpPr txBox="1">
            <a:spLocks noChangeArrowheads="1"/>
          </p:cNvSpPr>
          <p:nvPr/>
        </p:nvSpPr>
        <p:spPr bwMode="auto">
          <a:xfrm>
            <a:off x="219075" y="3513138"/>
            <a:ext cx="2084388"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GB" altLang="es-ES" sz="1600" dirty="0"/>
              <a:t>Column Dryer without mixing</a:t>
            </a:r>
          </a:p>
        </p:txBody>
      </p:sp>
      <p:sp>
        <p:nvSpPr>
          <p:cNvPr id="13" name="13 CuadroTexto">
            <a:extLst>
              <a:ext uri="{FF2B5EF4-FFF2-40B4-BE49-F238E27FC236}">
                <a16:creationId xmlns:a16="http://schemas.microsoft.com/office/drawing/2014/main" id="{46C28A11-737B-48B2-B763-9A36EF181D87}"/>
              </a:ext>
            </a:extLst>
          </p:cNvPr>
          <p:cNvSpPr txBox="1">
            <a:spLocks noChangeArrowheads="1"/>
          </p:cNvSpPr>
          <p:nvPr/>
        </p:nvSpPr>
        <p:spPr bwMode="auto">
          <a:xfrm>
            <a:off x="6300788" y="3581400"/>
            <a:ext cx="254317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GB" altLang="es-ES" sz="1600"/>
              <a:t>Column Dryer with mixing</a:t>
            </a:r>
          </a:p>
        </p:txBody>
      </p:sp>
      <p:sp>
        <p:nvSpPr>
          <p:cNvPr id="14" name="14 CuadroTexto">
            <a:extLst>
              <a:ext uri="{FF2B5EF4-FFF2-40B4-BE49-F238E27FC236}">
                <a16:creationId xmlns:a16="http://schemas.microsoft.com/office/drawing/2014/main" id="{A816FB0E-66B8-4A57-B666-7649E3DB4B8C}"/>
              </a:ext>
            </a:extLst>
          </p:cNvPr>
          <p:cNvSpPr txBox="1">
            <a:spLocks noChangeArrowheads="1"/>
          </p:cNvSpPr>
          <p:nvPr/>
        </p:nvSpPr>
        <p:spPr bwMode="auto">
          <a:xfrm>
            <a:off x="3600450" y="1712913"/>
            <a:ext cx="6477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sz="800"/>
              <a:t>Screw</a:t>
            </a:r>
            <a:endParaRPr lang="en-US" altLang="es-ES" sz="800"/>
          </a:p>
        </p:txBody>
      </p:sp>
      <p:sp>
        <p:nvSpPr>
          <p:cNvPr id="15" name="15 CuadroTexto">
            <a:extLst>
              <a:ext uri="{FF2B5EF4-FFF2-40B4-BE49-F238E27FC236}">
                <a16:creationId xmlns:a16="http://schemas.microsoft.com/office/drawing/2014/main" id="{82BA4F1F-8A7A-4248-8D59-EAEC91C5EC3F}"/>
              </a:ext>
            </a:extLst>
          </p:cNvPr>
          <p:cNvSpPr txBox="1">
            <a:spLocks noChangeArrowheads="1"/>
          </p:cNvSpPr>
          <p:nvPr/>
        </p:nvSpPr>
        <p:spPr bwMode="auto">
          <a:xfrm>
            <a:off x="2951163" y="2457450"/>
            <a:ext cx="649287"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sz="800"/>
              <a:t>Warm air</a:t>
            </a:r>
            <a:endParaRPr lang="en-US" altLang="es-ES" sz="800"/>
          </a:p>
        </p:txBody>
      </p:sp>
      <p:sp>
        <p:nvSpPr>
          <p:cNvPr id="16" name="16 CuadroTexto">
            <a:extLst>
              <a:ext uri="{FF2B5EF4-FFF2-40B4-BE49-F238E27FC236}">
                <a16:creationId xmlns:a16="http://schemas.microsoft.com/office/drawing/2014/main" id="{7F7C422A-68F9-40BB-A81F-1DA763AF045F}"/>
              </a:ext>
            </a:extLst>
          </p:cNvPr>
          <p:cNvSpPr txBox="1">
            <a:spLocks noChangeArrowheads="1"/>
          </p:cNvSpPr>
          <p:nvPr/>
        </p:nvSpPr>
        <p:spPr bwMode="auto">
          <a:xfrm>
            <a:off x="2843213" y="3644900"/>
            <a:ext cx="7683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sz="800"/>
              <a:t>Air distribution chamber</a:t>
            </a:r>
            <a:endParaRPr lang="en-US" altLang="es-ES" sz="800"/>
          </a:p>
        </p:txBody>
      </p:sp>
      <p:sp>
        <p:nvSpPr>
          <p:cNvPr id="17" name="17 CuadroTexto">
            <a:extLst>
              <a:ext uri="{FF2B5EF4-FFF2-40B4-BE49-F238E27FC236}">
                <a16:creationId xmlns:a16="http://schemas.microsoft.com/office/drawing/2014/main" id="{8550AB2B-F0FD-4A2A-907C-063B08649DE1}"/>
              </a:ext>
            </a:extLst>
          </p:cNvPr>
          <p:cNvSpPr txBox="1">
            <a:spLocks noChangeArrowheads="1"/>
          </p:cNvSpPr>
          <p:nvPr/>
        </p:nvSpPr>
        <p:spPr bwMode="auto">
          <a:xfrm>
            <a:off x="4949825" y="2566988"/>
            <a:ext cx="7683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sz="800"/>
              <a:t>Air distribution chamber</a:t>
            </a:r>
            <a:endParaRPr lang="en-US" altLang="es-ES" sz="800"/>
          </a:p>
        </p:txBody>
      </p:sp>
      <p:sp>
        <p:nvSpPr>
          <p:cNvPr id="18" name="18 CuadroTexto">
            <a:extLst>
              <a:ext uri="{FF2B5EF4-FFF2-40B4-BE49-F238E27FC236}">
                <a16:creationId xmlns:a16="http://schemas.microsoft.com/office/drawing/2014/main" id="{EF0CF20F-34E4-4D93-98C0-B359D819CD9F}"/>
              </a:ext>
            </a:extLst>
          </p:cNvPr>
          <p:cNvSpPr txBox="1">
            <a:spLocks noChangeArrowheads="1"/>
          </p:cNvSpPr>
          <p:nvPr/>
        </p:nvSpPr>
        <p:spPr bwMode="auto">
          <a:xfrm>
            <a:off x="2843213" y="4724400"/>
            <a:ext cx="86518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sz="800"/>
              <a:t>Discharge roll with adaptable Speed</a:t>
            </a:r>
            <a:endParaRPr lang="en-US" altLang="es-ES" sz="800"/>
          </a:p>
        </p:txBody>
      </p:sp>
      <p:sp>
        <p:nvSpPr>
          <p:cNvPr id="19" name="19 CuadroTexto">
            <a:extLst>
              <a:ext uri="{FF2B5EF4-FFF2-40B4-BE49-F238E27FC236}">
                <a16:creationId xmlns:a16="http://schemas.microsoft.com/office/drawing/2014/main" id="{11A2EB26-02B5-4D2A-8D2A-08F5BC8F60A1}"/>
              </a:ext>
            </a:extLst>
          </p:cNvPr>
          <p:cNvSpPr txBox="1">
            <a:spLocks noChangeArrowheads="1"/>
          </p:cNvSpPr>
          <p:nvPr/>
        </p:nvSpPr>
        <p:spPr bwMode="auto">
          <a:xfrm>
            <a:off x="4895850" y="4741863"/>
            <a:ext cx="8636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sz="800"/>
              <a:t>Discharge roll with adaptable Speed</a:t>
            </a:r>
            <a:endParaRPr lang="en-US" altLang="es-ES" sz="800"/>
          </a:p>
        </p:txBody>
      </p:sp>
      <p:sp>
        <p:nvSpPr>
          <p:cNvPr id="20" name="20 CuadroTexto">
            <a:extLst>
              <a:ext uri="{FF2B5EF4-FFF2-40B4-BE49-F238E27FC236}">
                <a16:creationId xmlns:a16="http://schemas.microsoft.com/office/drawing/2014/main" id="{60881680-D024-4249-8CC5-ADED0F2E31C9}"/>
              </a:ext>
            </a:extLst>
          </p:cNvPr>
          <p:cNvSpPr txBox="1">
            <a:spLocks noChangeArrowheads="1"/>
          </p:cNvSpPr>
          <p:nvPr/>
        </p:nvSpPr>
        <p:spPr bwMode="auto">
          <a:xfrm>
            <a:off x="4895850" y="5359400"/>
            <a:ext cx="8636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sz="800" u="sng"/>
              <a:t>Screw conveyor</a:t>
            </a:r>
            <a:endParaRPr lang="en-US" altLang="es-ES" sz="800" u="sng"/>
          </a:p>
        </p:txBody>
      </p:sp>
      <p:sp>
        <p:nvSpPr>
          <p:cNvPr id="21" name="21 CuadroTexto">
            <a:extLst>
              <a:ext uri="{FF2B5EF4-FFF2-40B4-BE49-F238E27FC236}">
                <a16:creationId xmlns:a16="http://schemas.microsoft.com/office/drawing/2014/main" id="{BE8636B0-BA3A-4657-A3FE-7307406C9F1F}"/>
              </a:ext>
            </a:extLst>
          </p:cNvPr>
          <p:cNvSpPr txBox="1">
            <a:spLocks noChangeArrowheads="1"/>
          </p:cNvSpPr>
          <p:nvPr/>
        </p:nvSpPr>
        <p:spPr bwMode="auto">
          <a:xfrm>
            <a:off x="2843213" y="5359400"/>
            <a:ext cx="865187"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s-ES" sz="800" u="sng"/>
              <a:t>Screw conveyor</a:t>
            </a:r>
            <a:endParaRPr lang="en-US" altLang="es-ES" sz="800" u="sng"/>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CuadroTexto">
            <a:extLst>
              <a:ext uri="{FF2B5EF4-FFF2-40B4-BE49-F238E27FC236}">
                <a16:creationId xmlns:a16="http://schemas.microsoft.com/office/drawing/2014/main" id="{AE82BF06-20EE-4666-8547-6D82BB70BCD3}"/>
              </a:ext>
            </a:extLst>
          </p:cNvPr>
          <p:cNvSpPr txBox="1">
            <a:spLocks noChangeArrowheads="1"/>
          </p:cNvSpPr>
          <p:nvPr/>
        </p:nvSpPr>
        <p:spPr bwMode="auto">
          <a:xfrm>
            <a:off x="372041" y="1016732"/>
            <a:ext cx="8453189" cy="494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sz="1600" b="1" dirty="0">
                <a:solidFill>
                  <a:srgbClr val="FFC000"/>
                </a:solidFill>
              </a:rPr>
              <a:t>GENERAL SAVING MEASURES</a:t>
            </a:r>
          </a:p>
          <a:p>
            <a:pPr algn="just"/>
            <a:endParaRPr lang="en-GB" altLang="en-US" sz="1600" dirty="0"/>
          </a:p>
          <a:p>
            <a:pPr marL="285750" indent="-285750" algn="just">
              <a:lnSpc>
                <a:spcPct val="200000"/>
              </a:lnSpc>
              <a:buFont typeface="Wingdings" panose="05000000000000000000" pitchFamily="2" charset="2"/>
              <a:buChar char="§"/>
            </a:pPr>
            <a:r>
              <a:rPr lang="en-US" altLang="en-US" sz="1600" dirty="0">
                <a:solidFill>
                  <a:schemeClr val="tx1">
                    <a:lumMod val="75000"/>
                    <a:lumOff val="25000"/>
                  </a:schemeClr>
                </a:solidFill>
              </a:rPr>
              <a:t>The efficiency will be better the higher the temperature at the entrance,</a:t>
            </a:r>
          </a:p>
          <a:p>
            <a:pPr marL="285750" indent="-285750" algn="just">
              <a:lnSpc>
                <a:spcPct val="200000"/>
              </a:lnSpc>
              <a:buFont typeface="Wingdings" panose="05000000000000000000" pitchFamily="2" charset="2"/>
              <a:buChar char="§"/>
            </a:pPr>
            <a:r>
              <a:rPr lang="en-US" altLang="en-US" sz="1600" dirty="0">
                <a:solidFill>
                  <a:schemeClr val="tx1">
                    <a:lumMod val="75000"/>
                    <a:lumOff val="25000"/>
                  </a:schemeClr>
                </a:solidFill>
              </a:rPr>
              <a:t>The waste heat produced by other equipment can be used for this purpose,</a:t>
            </a:r>
          </a:p>
          <a:p>
            <a:pPr marL="285750" indent="-285750" algn="just">
              <a:lnSpc>
                <a:spcPct val="200000"/>
              </a:lnSpc>
              <a:buFont typeface="Wingdings" panose="05000000000000000000" pitchFamily="2" charset="2"/>
              <a:buChar char="§"/>
            </a:pPr>
            <a:r>
              <a:rPr lang="en-US" altLang="en-US" sz="1600" dirty="0">
                <a:solidFill>
                  <a:schemeClr val="tx1">
                    <a:lumMod val="75000"/>
                    <a:lumOff val="25000"/>
                  </a:schemeClr>
                </a:solidFill>
              </a:rPr>
              <a:t>It is important to try to dry naturally before using the dryer,</a:t>
            </a:r>
          </a:p>
          <a:p>
            <a:pPr marL="285750" indent="-285750" algn="just">
              <a:lnSpc>
                <a:spcPct val="200000"/>
              </a:lnSpc>
              <a:buFont typeface="Wingdings" panose="05000000000000000000" pitchFamily="2" charset="2"/>
              <a:buChar char="§"/>
            </a:pPr>
            <a:r>
              <a:rPr lang="en-US" altLang="en-US" sz="1600" dirty="0">
                <a:solidFill>
                  <a:schemeClr val="tx1">
                    <a:lumMod val="75000"/>
                    <a:lumOff val="25000"/>
                  </a:schemeClr>
                </a:solidFill>
              </a:rPr>
              <a:t>It is important not to dry above the storage temperature, </a:t>
            </a:r>
          </a:p>
          <a:p>
            <a:pPr marL="285750" indent="-285750" algn="just">
              <a:lnSpc>
                <a:spcPct val="200000"/>
              </a:lnSpc>
              <a:buFont typeface="Wingdings" panose="05000000000000000000" pitchFamily="2" charset="2"/>
              <a:buChar char="§"/>
            </a:pPr>
            <a:r>
              <a:rPr lang="en-US" altLang="en-US" sz="1600" dirty="0">
                <a:solidFill>
                  <a:schemeClr val="tx1">
                    <a:lumMod val="75000"/>
                    <a:lumOff val="25000"/>
                  </a:schemeClr>
                </a:solidFill>
              </a:rPr>
              <a:t>The drying time will be shorter, the smaller the size of the product,</a:t>
            </a:r>
          </a:p>
          <a:p>
            <a:pPr marL="285750" indent="-285750" algn="just">
              <a:lnSpc>
                <a:spcPct val="200000"/>
              </a:lnSpc>
              <a:buFont typeface="Wingdings" panose="05000000000000000000" pitchFamily="2" charset="2"/>
              <a:buChar char="§"/>
            </a:pPr>
            <a:r>
              <a:rPr lang="en-US" altLang="en-US" sz="1600" dirty="0">
                <a:solidFill>
                  <a:schemeClr val="tx1">
                    <a:lumMod val="75000"/>
                    <a:lumOff val="25000"/>
                  </a:schemeClr>
                </a:solidFill>
              </a:rPr>
              <a:t>Regulation of combustion (explained in previous slides),</a:t>
            </a:r>
          </a:p>
          <a:p>
            <a:pPr marL="285750" indent="-285750" algn="just">
              <a:lnSpc>
                <a:spcPct val="200000"/>
              </a:lnSpc>
              <a:buFont typeface="Wingdings" panose="05000000000000000000" pitchFamily="2" charset="2"/>
              <a:buChar char="§"/>
            </a:pPr>
            <a:r>
              <a:rPr lang="en-US" altLang="en-US" sz="1600" dirty="0">
                <a:solidFill>
                  <a:schemeClr val="tx1">
                    <a:lumMod val="75000"/>
                    <a:lumOff val="25000"/>
                  </a:schemeClr>
                </a:solidFill>
              </a:rPr>
              <a:t>Recovery of heat from combustion fumes,</a:t>
            </a:r>
          </a:p>
          <a:p>
            <a:pPr marL="285750" indent="-285750" algn="just">
              <a:lnSpc>
                <a:spcPct val="200000"/>
              </a:lnSpc>
              <a:buFont typeface="Wingdings" panose="05000000000000000000" pitchFamily="2" charset="2"/>
              <a:buChar char="§"/>
            </a:pPr>
            <a:r>
              <a:rPr lang="en-US" altLang="en-US" sz="1600" dirty="0">
                <a:solidFill>
                  <a:schemeClr val="tx1">
                    <a:lumMod val="75000"/>
                    <a:lumOff val="25000"/>
                  </a:schemeClr>
                </a:solidFill>
              </a:rPr>
              <a:t>Isolation of dryers to minimize losses (drying chamber, external surface such as walls or ceiling).</a:t>
            </a:r>
          </a:p>
        </p:txBody>
      </p:sp>
      <p:sp>
        <p:nvSpPr>
          <p:cNvPr id="2" name="Flecha: hacia abajo 1">
            <a:extLst>
              <a:ext uri="{FF2B5EF4-FFF2-40B4-BE49-F238E27FC236}">
                <a16:creationId xmlns:a16="http://schemas.microsoft.com/office/drawing/2014/main" id="{CA127E51-B19D-4918-AF37-3E7BFAFE0F1F}"/>
              </a:ext>
            </a:extLst>
          </p:cNvPr>
          <p:cNvSpPr/>
          <p:nvPr/>
        </p:nvSpPr>
        <p:spPr>
          <a:xfrm>
            <a:off x="107505" y="1736811"/>
            <a:ext cx="144016" cy="42202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 name="Grupo 4">
            <a:extLst>
              <a:ext uri="{FF2B5EF4-FFF2-40B4-BE49-F238E27FC236}">
                <a16:creationId xmlns:a16="http://schemas.microsoft.com/office/drawing/2014/main" id="{902240BB-D9DE-4C7B-8C9A-0A7825117D91}"/>
              </a:ext>
            </a:extLst>
          </p:cNvPr>
          <p:cNvGrpSpPr/>
          <p:nvPr/>
        </p:nvGrpSpPr>
        <p:grpSpPr>
          <a:xfrm>
            <a:off x="17051" y="5322"/>
            <a:ext cx="8756813" cy="759382"/>
            <a:chOff x="17051" y="5322"/>
            <a:chExt cx="8756813" cy="759382"/>
          </a:xfrm>
        </p:grpSpPr>
        <p:sp>
          <p:nvSpPr>
            <p:cNvPr id="6" name="Titel 1">
              <a:extLst>
                <a:ext uri="{FF2B5EF4-FFF2-40B4-BE49-F238E27FC236}">
                  <a16:creationId xmlns:a16="http://schemas.microsoft.com/office/drawing/2014/main" id="{A66E26AA-7229-471A-AB89-80C535A20D43}"/>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Dryers</a:t>
              </a:r>
            </a:p>
          </p:txBody>
        </p:sp>
        <p:sp>
          <p:nvSpPr>
            <p:cNvPr id="7" name="Round Diagonal Corner Rectangle 9">
              <a:extLst>
                <a:ext uri="{FF2B5EF4-FFF2-40B4-BE49-F238E27FC236}">
                  <a16:creationId xmlns:a16="http://schemas.microsoft.com/office/drawing/2014/main" id="{84184529-C5B2-4560-BBE7-75763F7EF743}"/>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8" name="TextBox 3">
              <a:extLst>
                <a:ext uri="{FF2B5EF4-FFF2-40B4-BE49-F238E27FC236}">
                  <a16:creationId xmlns:a16="http://schemas.microsoft.com/office/drawing/2014/main" id="{E92A1832-802E-42A4-96C4-158309CDE151}"/>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9" name="Rectángulo 8">
              <a:extLst>
                <a:ext uri="{FF2B5EF4-FFF2-40B4-BE49-F238E27FC236}">
                  <a16:creationId xmlns:a16="http://schemas.microsoft.com/office/drawing/2014/main" id="{6C78D2E0-3102-4674-A943-B9CBC5B4EE0B}"/>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CuadroTexto">
            <a:extLst>
              <a:ext uri="{FF2B5EF4-FFF2-40B4-BE49-F238E27FC236}">
                <a16:creationId xmlns:a16="http://schemas.microsoft.com/office/drawing/2014/main" id="{DE3012AC-0A19-48C2-AB42-16F4373E5D8C}"/>
              </a:ext>
            </a:extLst>
          </p:cNvPr>
          <p:cNvSpPr txBox="1">
            <a:spLocks noChangeArrowheads="1"/>
          </p:cNvSpPr>
          <p:nvPr/>
        </p:nvSpPr>
        <p:spPr bwMode="auto">
          <a:xfrm>
            <a:off x="370136" y="905232"/>
            <a:ext cx="842645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algn="ctr" eaLnBrk="0" fontAlgn="base" hangingPunct="0">
              <a:spcBef>
                <a:spcPct val="0"/>
              </a:spcBef>
              <a:spcAft>
                <a:spcPct val="0"/>
              </a:spcAft>
              <a:defRPr sz="2000">
                <a:solidFill>
                  <a:schemeClr val="tx1"/>
                </a:solidFill>
                <a:latin typeface="Arial" charset="0"/>
                <a:cs typeface="Arial" charset="0"/>
              </a:defRPr>
            </a:lvl6pPr>
            <a:lvl7pPr marL="2971800" indent="-228600" algn="ctr" eaLnBrk="0" fontAlgn="base" hangingPunct="0">
              <a:spcBef>
                <a:spcPct val="0"/>
              </a:spcBef>
              <a:spcAft>
                <a:spcPct val="0"/>
              </a:spcAft>
              <a:defRPr sz="2000">
                <a:solidFill>
                  <a:schemeClr val="tx1"/>
                </a:solidFill>
                <a:latin typeface="Arial" charset="0"/>
                <a:cs typeface="Arial" charset="0"/>
              </a:defRPr>
            </a:lvl7pPr>
            <a:lvl8pPr marL="3429000" indent="-228600" algn="ctr" eaLnBrk="0" fontAlgn="base" hangingPunct="0">
              <a:spcBef>
                <a:spcPct val="0"/>
              </a:spcBef>
              <a:spcAft>
                <a:spcPct val="0"/>
              </a:spcAft>
              <a:defRPr sz="2000">
                <a:solidFill>
                  <a:schemeClr val="tx1"/>
                </a:solidFill>
                <a:latin typeface="Arial" charset="0"/>
                <a:cs typeface="Arial" charset="0"/>
              </a:defRPr>
            </a:lvl8pPr>
            <a:lvl9pPr marL="3886200" indent="-228600" algn="ctr" eaLnBrk="0" fontAlgn="base" hangingPunct="0">
              <a:spcBef>
                <a:spcPct val="0"/>
              </a:spcBef>
              <a:spcAft>
                <a:spcPct val="0"/>
              </a:spcAft>
              <a:defRPr sz="2000">
                <a:solidFill>
                  <a:schemeClr val="tx1"/>
                </a:solidFill>
                <a:latin typeface="Arial" charset="0"/>
                <a:cs typeface="Arial" charset="0"/>
              </a:defRPr>
            </a:lvl9pPr>
          </a:lstStyle>
          <a:p>
            <a:pPr algn="just"/>
            <a:r>
              <a:rPr lang="en-GB" altLang="en-US" sz="1800" b="1" dirty="0">
                <a:solidFill>
                  <a:srgbClr val="FFC000"/>
                </a:solidFill>
              </a:rPr>
              <a:t>ENERGY SAVING MEASURES</a:t>
            </a:r>
          </a:p>
          <a:p>
            <a:pPr algn="just" eaLnBrk="1" hangingPunct="1">
              <a:defRPr/>
            </a:pPr>
            <a:endParaRPr lang="es-ES" altLang="en-US" sz="1600" dirty="0"/>
          </a:p>
          <a:p>
            <a:pPr marL="285750" indent="-285750" algn="just" eaLnBrk="1" hangingPunct="1">
              <a:buFont typeface="Wingdings" panose="05000000000000000000" pitchFamily="2" charset="2"/>
              <a:buChar char="§"/>
              <a:defRPr/>
            </a:pPr>
            <a:r>
              <a:rPr lang="es-ES" altLang="en-US" sz="1600" b="1" dirty="0" err="1">
                <a:solidFill>
                  <a:schemeClr val="tx1">
                    <a:lumMod val="75000"/>
                    <a:lumOff val="25000"/>
                  </a:schemeClr>
                </a:solidFill>
              </a:rPr>
              <a:t>Modification</a:t>
            </a:r>
            <a:r>
              <a:rPr lang="es-ES" altLang="en-US" sz="1600" b="1" dirty="0">
                <a:solidFill>
                  <a:schemeClr val="tx1">
                    <a:lumMod val="75000"/>
                    <a:lumOff val="25000"/>
                  </a:schemeClr>
                </a:solidFill>
              </a:rPr>
              <a:t> </a:t>
            </a:r>
            <a:r>
              <a:rPr lang="es-ES" altLang="en-US" sz="1600" b="1" dirty="0" err="1">
                <a:solidFill>
                  <a:schemeClr val="tx1">
                    <a:lumMod val="75000"/>
                    <a:lumOff val="25000"/>
                  </a:schemeClr>
                </a:solidFill>
              </a:rPr>
              <a:t>of</a:t>
            </a:r>
            <a:r>
              <a:rPr lang="es-ES" altLang="en-US" sz="1600" b="1" dirty="0">
                <a:solidFill>
                  <a:schemeClr val="tx1">
                    <a:lumMod val="75000"/>
                    <a:lumOff val="25000"/>
                  </a:schemeClr>
                </a:solidFill>
              </a:rPr>
              <a:t> </a:t>
            </a:r>
            <a:r>
              <a:rPr lang="es-ES" altLang="en-US" sz="1600" b="1" dirty="0" err="1">
                <a:solidFill>
                  <a:schemeClr val="tx1">
                    <a:lumMod val="75000"/>
                    <a:lumOff val="25000"/>
                  </a:schemeClr>
                </a:solidFill>
              </a:rPr>
              <a:t>operating</a:t>
            </a:r>
            <a:r>
              <a:rPr lang="es-ES" altLang="en-US" sz="1600" b="1" dirty="0">
                <a:solidFill>
                  <a:schemeClr val="tx1">
                    <a:lumMod val="75000"/>
                    <a:lumOff val="25000"/>
                  </a:schemeClr>
                </a:solidFill>
              </a:rPr>
              <a:t> </a:t>
            </a:r>
            <a:r>
              <a:rPr lang="es-ES" altLang="en-US" sz="1600" b="1" dirty="0" err="1">
                <a:solidFill>
                  <a:schemeClr val="tx1">
                    <a:lumMod val="75000"/>
                    <a:lumOff val="25000"/>
                  </a:schemeClr>
                </a:solidFill>
              </a:rPr>
              <a:t>conditions</a:t>
            </a:r>
            <a:r>
              <a:rPr lang="es-ES" altLang="en-US" sz="1600" b="1" dirty="0">
                <a:solidFill>
                  <a:schemeClr val="tx1">
                    <a:lumMod val="75000"/>
                    <a:lumOff val="25000"/>
                  </a:schemeClr>
                </a:solidFill>
              </a:rPr>
              <a:t>.</a:t>
            </a:r>
          </a:p>
          <a:p>
            <a:pPr marL="1028700" lvl="1" algn="just" eaLnBrk="1" hangingPunct="1">
              <a:buFont typeface="Arial" panose="020B0604020202020204" pitchFamily="34" charset="0"/>
              <a:buChar char="•"/>
              <a:defRPr/>
            </a:pPr>
            <a:r>
              <a:rPr lang="en-US" altLang="en-US" sz="1600" dirty="0">
                <a:solidFill>
                  <a:schemeClr val="tx1">
                    <a:lumMod val="75000"/>
                    <a:lumOff val="25000"/>
                  </a:schemeClr>
                </a:solidFill>
              </a:rPr>
              <a:t>Heat the drying gases as much as possible</a:t>
            </a:r>
          </a:p>
          <a:p>
            <a:pPr marL="1028700" lvl="1" algn="just" eaLnBrk="1" hangingPunct="1">
              <a:buFont typeface="Arial" panose="020B0604020202020204" pitchFamily="34" charset="0"/>
              <a:buChar char="•"/>
              <a:defRPr/>
            </a:pPr>
            <a:r>
              <a:rPr lang="en-US" altLang="en-US" sz="1600" dirty="0">
                <a:solidFill>
                  <a:schemeClr val="tx1">
                    <a:lumMod val="75000"/>
                    <a:lumOff val="25000"/>
                  </a:schemeClr>
                </a:solidFill>
              </a:rPr>
              <a:t>Increase the high moisture content in exhausted gasses.</a:t>
            </a:r>
          </a:p>
          <a:p>
            <a:pPr marL="1028700" lvl="1" algn="just" eaLnBrk="1" hangingPunct="1">
              <a:buFont typeface="Arial" panose="020B0604020202020204" pitchFamily="34" charset="0"/>
              <a:buChar char="•"/>
              <a:defRPr/>
            </a:pPr>
            <a:r>
              <a:rPr lang="en-US" altLang="en-US" sz="1600" dirty="0">
                <a:solidFill>
                  <a:schemeClr val="tx1">
                    <a:lumMod val="75000"/>
                    <a:lumOff val="25000"/>
                  </a:schemeClr>
                </a:solidFill>
              </a:rPr>
              <a:t>Use sensible and latent heat from the exhaust vapors to preheat the combustion air.</a:t>
            </a:r>
          </a:p>
          <a:p>
            <a:pPr marL="1028700" lvl="1" algn="just" eaLnBrk="1" hangingPunct="1">
              <a:buFont typeface="Arial" panose="020B0604020202020204" pitchFamily="34" charset="0"/>
              <a:buChar char="•"/>
              <a:defRPr/>
            </a:pPr>
            <a:r>
              <a:rPr lang="en-US" altLang="en-US" sz="1600" dirty="0">
                <a:solidFill>
                  <a:schemeClr val="tx1">
                    <a:lumMod val="75000"/>
                    <a:lumOff val="25000"/>
                  </a:schemeClr>
                </a:solidFill>
              </a:rPr>
              <a:t>Recover the sensible residual heat of the dry product.</a:t>
            </a:r>
          </a:p>
          <a:p>
            <a:pPr marL="1028700" lvl="1" algn="just" eaLnBrk="1" hangingPunct="1">
              <a:buFont typeface="Arial" panose="020B0604020202020204" pitchFamily="34" charset="0"/>
              <a:buChar char="•"/>
              <a:defRPr/>
            </a:pPr>
            <a:r>
              <a:rPr lang="en-US" altLang="en-US" sz="1600" dirty="0">
                <a:solidFill>
                  <a:schemeClr val="tx1">
                    <a:lumMod val="75000"/>
                    <a:lumOff val="25000"/>
                  </a:schemeClr>
                </a:solidFill>
              </a:rPr>
              <a:t>Pre-dry the product through natural or forced atmospheric flows.</a:t>
            </a:r>
          </a:p>
          <a:p>
            <a:pPr marL="1028700" lvl="1" algn="just" eaLnBrk="1" hangingPunct="1">
              <a:buFont typeface="Arial" panose="020B0604020202020204" pitchFamily="34" charset="0"/>
              <a:buChar char="•"/>
              <a:defRPr/>
            </a:pPr>
            <a:r>
              <a:rPr lang="en-US" altLang="en-US" sz="1600" dirty="0">
                <a:solidFill>
                  <a:schemeClr val="tx1">
                    <a:lumMod val="75000"/>
                    <a:lumOff val="25000"/>
                  </a:schemeClr>
                </a:solidFill>
              </a:rPr>
              <a:t>Recover another residual heat from the factory to warm the incoming air for better drying.</a:t>
            </a:r>
          </a:p>
          <a:p>
            <a:pPr marL="1028700" lvl="1" algn="just" eaLnBrk="1" hangingPunct="1">
              <a:buFont typeface="Arial" panose="020B0604020202020204" pitchFamily="34" charset="0"/>
              <a:buChar char="•"/>
              <a:defRPr/>
            </a:pPr>
            <a:r>
              <a:rPr lang="en-US" altLang="en-US" sz="1600" dirty="0">
                <a:solidFill>
                  <a:schemeClr val="tx1">
                    <a:lumMod val="75000"/>
                    <a:lumOff val="25000"/>
                  </a:schemeClr>
                </a:solidFill>
              </a:rPr>
              <a:t>Use the furnace or boiler gases.</a:t>
            </a:r>
          </a:p>
          <a:p>
            <a:pPr marL="285750" indent="-285750" algn="just" eaLnBrk="1" hangingPunct="1">
              <a:lnSpc>
                <a:spcPct val="150000"/>
              </a:lnSpc>
              <a:buFont typeface="Wingdings" panose="05000000000000000000" pitchFamily="2" charset="2"/>
              <a:buChar char="§"/>
              <a:defRPr/>
            </a:pPr>
            <a:r>
              <a:rPr lang="es-ES" altLang="en-US" sz="1600" b="1" dirty="0" err="1">
                <a:solidFill>
                  <a:schemeClr val="tx1">
                    <a:lumMod val="75000"/>
                    <a:lumOff val="25000"/>
                  </a:schemeClr>
                </a:solidFill>
              </a:rPr>
              <a:t>Minimize</a:t>
            </a:r>
            <a:r>
              <a:rPr lang="es-ES" altLang="en-US" sz="1600" b="1" dirty="0">
                <a:solidFill>
                  <a:schemeClr val="tx1">
                    <a:lumMod val="75000"/>
                    <a:lumOff val="25000"/>
                  </a:schemeClr>
                </a:solidFill>
              </a:rPr>
              <a:t> </a:t>
            </a:r>
            <a:r>
              <a:rPr lang="es-ES" altLang="en-US" sz="1600" b="1" dirty="0" err="1">
                <a:solidFill>
                  <a:schemeClr val="tx1">
                    <a:lumMod val="75000"/>
                    <a:lumOff val="25000"/>
                  </a:schemeClr>
                </a:solidFill>
              </a:rPr>
              <a:t>drying</a:t>
            </a:r>
            <a:endParaRPr lang="es-ES" altLang="en-US" sz="1600" b="1" dirty="0">
              <a:solidFill>
                <a:schemeClr val="tx1">
                  <a:lumMod val="75000"/>
                  <a:lumOff val="25000"/>
                </a:schemeClr>
              </a:solidFill>
            </a:endParaRPr>
          </a:p>
          <a:p>
            <a:pPr marL="1028700" lvl="1" algn="just" eaLnBrk="1" hangingPunct="1">
              <a:buFont typeface="Arial" panose="020B0604020202020204" pitchFamily="34" charset="0"/>
              <a:buChar char="•"/>
              <a:defRPr/>
            </a:pPr>
            <a:r>
              <a:rPr lang="en-US" altLang="en-US" sz="1600" dirty="0">
                <a:solidFill>
                  <a:schemeClr val="tx1">
                    <a:lumMod val="75000"/>
                    <a:lumOff val="25000"/>
                  </a:schemeClr>
                </a:solidFill>
              </a:rPr>
              <a:t>Dry as little as possible. Do not reduce the humidity of product below what is necessary. </a:t>
            </a:r>
          </a:p>
          <a:p>
            <a:pPr marL="1028700" lvl="1" algn="just" eaLnBrk="1" hangingPunct="1">
              <a:buFont typeface="Arial" panose="020B0604020202020204" pitchFamily="34" charset="0"/>
              <a:buChar char="•"/>
              <a:defRPr/>
            </a:pPr>
            <a:r>
              <a:rPr lang="en-US" altLang="en-US" sz="1600" dirty="0">
                <a:solidFill>
                  <a:schemeClr val="tx1">
                    <a:lumMod val="75000"/>
                    <a:lumOff val="25000"/>
                  </a:schemeClr>
                </a:solidFill>
              </a:rPr>
              <a:t>Dry as little as possible.  The product must be dried before putting it in the dryers.</a:t>
            </a:r>
          </a:p>
          <a:p>
            <a:pPr marL="285750" indent="-285750" algn="just" eaLnBrk="1" hangingPunct="1">
              <a:lnSpc>
                <a:spcPct val="150000"/>
              </a:lnSpc>
              <a:buFont typeface="Wingdings" panose="05000000000000000000" pitchFamily="2" charset="2"/>
              <a:buChar char="§"/>
              <a:defRPr/>
            </a:pPr>
            <a:r>
              <a:rPr lang="en-US" altLang="en-US" sz="1600" b="1" dirty="0">
                <a:solidFill>
                  <a:schemeClr val="tx1">
                    <a:lumMod val="75000"/>
                    <a:lumOff val="25000"/>
                  </a:schemeClr>
                </a:solidFill>
              </a:rPr>
              <a:t>Check the degree of drying</a:t>
            </a:r>
          </a:p>
          <a:p>
            <a:pPr marL="1085850" lvl="1" indent="-342900" algn="just" eaLnBrk="1" hangingPunct="1">
              <a:buFont typeface="Arial" panose="020B0604020202020204" pitchFamily="34" charset="0"/>
              <a:buChar char="•"/>
              <a:defRPr/>
            </a:pPr>
            <a:r>
              <a:rPr lang="en-US" altLang="en-US" sz="1600" dirty="0">
                <a:solidFill>
                  <a:schemeClr val="tx1">
                    <a:lumMod val="75000"/>
                    <a:lumOff val="25000"/>
                  </a:schemeClr>
                </a:solidFill>
              </a:rPr>
              <a:t>It is necessary to study the drying curve of the product to ensure the balance between humidity and ambient temperature.</a:t>
            </a:r>
          </a:p>
        </p:txBody>
      </p:sp>
      <p:grpSp>
        <p:nvGrpSpPr>
          <p:cNvPr id="5" name="Grupo 4">
            <a:extLst>
              <a:ext uri="{FF2B5EF4-FFF2-40B4-BE49-F238E27FC236}">
                <a16:creationId xmlns:a16="http://schemas.microsoft.com/office/drawing/2014/main" id="{DC7E85A3-C12C-407D-9C2B-D277EB4D4BD0}"/>
              </a:ext>
            </a:extLst>
          </p:cNvPr>
          <p:cNvGrpSpPr/>
          <p:nvPr/>
        </p:nvGrpSpPr>
        <p:grpSpPr>
          <a:xfrm>
            <a:off x="17051" y="5322"/>
            <a:ext cx="8756813" cy="759382"/>
            <a:chOff x="17051" y="5322"/>
            <a:chExt cx="8756813" cy="759382"/>
          </a:xfrm>
        </p:grpSpPr>
        <p:sp>
          <p:nvSpPr>
            <p:cNvPr id="6" name="Titel 1">
              <a:extLst>
                <a:ext uri="{FF2B5EF4-FFF2-40B4-BE49-F238E27FC236}">
                  <a16:creationId xmlns:a16="http://schemas.microsoft.com/office/drawing/2014/main" id="{5E8B7D57-C03F-4054-BADB-AEDBCCBD590D}"/>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Dryers</a:t>
              </a:r>
            </a:p>
          </p:txBody>
        </p:sp>
        <p:sp>
          <p:nvSpPr>
            <p:cNvPr id="7" name="Round Diagonal Corner Rectangle 9">
              <a:extLst>
                <a:ext uri="{FF2B5EF4-FFF2-40B4-BE49-F238E27FC236}">
                  <a16:creationId xmlns:a16="http://schemas.microsoft.com/office/drawing/2014/main" id="{BA6552BE-F2C5-4B9B-AC32-E8890E802FB2}"/>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8" name="TextBox 3">
              <a:extLst>
                <a:ext uri="{FF2B5EF4-FFF2-40B4-BE49-F238E27FC236}">
                  <a16:creationId xmlns:a16="http://schemas.microsoft.com/office/drawing/2014/main" id="{83B23D83-52DC-43DF-A285-971E7221FF66}"/>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9" name="Rectángulo 8">
              <a:extLst>
                <a:ext uri="{FF2B5EF4-FFF2-40B4-BE49-F238E27FC236}">
                  <a16:creationId xmlns:a16="http://schemas.microsoft.com/office/drawing/2014/main" id="{92780574-0885-4D74-AE4F-029EA37DC533}"/>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2 CuadroTexto">
            <a:extLst>
              <a:ext uri="{FF2B5EF4-FFF2-40B4-BE49-F238E27FC236}">
                <a16:creationId xmlns:a16="http://schemas.microsoft.com/office/drawing/2014/main" id="{01ACD558-7CBF-46A5-9002-CC3B3339339A}"/>
              </a:ext>
            </a:extLst>
          </p:cNvPr>
          <p:cNvSpPr txBox="1">
            <a:spLocks noChangeArrowheads="1"/>
          </p:cNvSpPr>
          <p:nvPr/>
        </p:nvSpPr>
        <p:spPr bwMode="auto">
          <a:xfrm>
            <a:off x="354751" y="1317726"/>
            <a:ext cx="84037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dirty="0">
                <a:solidFill>
                  <a:schemeClr val="tx1">
                    <a:lumMod val="75000"/>
                    <a:lumOff val="25000"/>
                  </a:schemeClr>
                </a:solidFill>
              </a:rPr>
              <a:t>Analyzing </a:t>
            </a:r>
            <a:r>
              <a:rPr lang="en-US" altLang="en-US" b="1" dirty="0">
                <a:solidFill>
                  <a:schemeClr val="tx1">
                    <a:lumMod val="75000"/>
                    <a:lumOff val="25000"/>
                  </a:schemeClr>
                </a:solidFill>
              </a:rPr>
              <a:t>the combustion chamber</a:t>
            </a:r>
            <a:r>
              <a:rPr lang="en-US" altLang="en-US" dirty="0">
                <a:solidFill>
                  <a:schemeClr val="tx1">
                    <a:lumMod val="75000"/>
                    <a:lumOff val="25000"/>
                  </a:schemeClr>
                </a:solidFill>
              </a:rPr>
              <a:t>, these are the main differences between both type of boilers:</a:t>
            </a:r>
          </a:p>
        </p:txBody>
      </p:sp>
      <p:grpSp>
        <p:nvGrpSpPr>
          <p:cNvPr id="22" name="Grupo 21">
            <a:extLst>
              <a:ext uri="{FF2B5EF4-FFF2-40B4-BE49-F238E27FC236}">
                <a16:creationId xmlns:a16="http://schemas.microsoft.com/office/drawing/2014/main" id="{941FB783-BA82-4A8D-A7A4-A5FA69ACF599}"/>
              </a:ext>
            </a:extLst>
          </p:cNvPr>
          <p:cNvGrpSpPr/>
          <p:nvPr/>
        </p:nvGrpSpPr>
        <p:grpSpPr>
          <a:xfrm>
            <a:off x="17051" y="5322"/>
            <a:ext cx="8756813" cy="759382"/>
            <a:chOff x="17051" y="5322"/>
            <a:chExt cx="8756813" cy="759382"/>
          </a:xfrm>
        </p:grpSpPr>
        <p:sp>
          <p:nvSpPr>
            <p:cNvPr id="23" name="Titel 1">
              <a:extLst>
                <a:ext uri="{FF2B5EF4-FFF2-40B4-BE49-F238E27FC236}">
                  <a16:creationId xmlns:a16="http://schemas.microsoft.com/office/drawing/2014/main" id="{848E3806-C83A-4F6A-8C68-163EB09FEC49}"/>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24" name="Round Diagonal Corner Rectangle 9">
              <a:extLst>
                <a:ext uri="{FF2B5EF4-FFF2-40B4-BE49-F238E27FC236}">
                  <a16:creationId xmlns:a16="http://schemas.microsoft.com/office/drawing/2014/main" id="{28B3A1D5-9185-4EE7-8765-C01BA723E427}"/>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5" name="TextBox 3">
              <a:extLst>
                <a:ext uri="{FF2B5EF4-FFF2-40B4-BE49-F238E27FC236}">
                  <a16:creationId xmlns:a16="http://schemas.microsoft.com/office/drawing/2014/main" id="{2A6082C5-6C72-4189-B54D-7E6836C6EC78}"/>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26" name="Rectángulo 25">
              <a:extLst>
                <a:ext uri="{FF2B5EF4-FFF2-40B4-BE49-F238E27FC236}">
                  <a16:creationId xmlns:a16="http://schemas.microsoft.com/office/drawing/2014/main" id="{8839FA3E-CEE7-4A34-9C3C-0219896A2E92}"/>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aphicFrame>
        <p:nvGraphicFramePr>
          <p:cNvPr id="27" name="Tabla 26">
            <a:extLst>
              <a:ext uri="{FF2B5EF4-FFF2-40B4-BE49-F238E27FC236}">
                <a16:creationId xmlns:a16="http://schemas.microsoft.com/office/drawing/2014/main" id="{5F9F1EB2-B5A7-4E18-8017-31F609DD7EFD}"/>
              </a:ext>
            </a:extLst>
          </p:cNvPr>
          <p:cNvGraphicFramePr>
            <a:graphicFrameLocks noGrp="1"/>
          </p:cNvGraphicFramePr>
          <p:nvPr>
            <p:extLst>
              <p:ext uri="{D42A27DB-BD31-4B8C-83A1-F6EECF244321}">
                <p14:modId xmlns:p14="http://schemas.microsoft.com/office/powerpoint/2010/main" val="1511728496"/>
              </p:ext>
            </p:extLst>
          </p:nvPr>
        </p:nvGraphicFramePr>
        <p:xfrm>
          <a:off x="354752" y="2384884"/>
          <a:ext cx="8403727" cy="3010654"/>
        </p:xfrm>
        <a:graphic>
          <a:graphicData uri="http://schemas.openxmlformats.org/drawingml/2006/table">
            <a:tbl>
              <a:tblPr bandRow="1">
                <a:tableStyleId>{5C22544A-7EE6-4342-B048-85BDC9FD1C3A}</a:tableStyleId>
              </a:tblPr>
              <a:tblGrid>
                <a:gridCol w="1935295">
                  <a:extLst>
                    <a:ext uri="{9D8B030D-6E8A-4147-A177-3AD203B41FA5}">
                      <a16:colId xmlns:a16="http://schemas.microsoft.com/office/drawing/2014/main" val="2400921830"/>
                    </a:ext>
                  </a:extLst>
                </a:gridCol>
                <a:gridCol w="3110045">
                  <a:extLst>
                    <a:ext uri="{9D8B030D-6E8A-4147-A177-3AD203B41FA5}">
                      <a16:colId xmlns:a16="http://schemas.microsoft.com/office/drawing/2014/main" val="71559482"/>
                    </a:ext>
                  </a:extLst>
                </a:gridCol>
                <a:gridCol w="3358387">
                  <a:extLst>
                    <a:ext uri="{9D8B030D-6E8A-4147-A177-3AD203B41FA5}">
                      <a16:colId xmlns:a16="http://schemas.microsoft.com/office/drawing/2014/main" val="3636381258"/>
                    </a:ext>
                  </a:extLst>
                </a:gridCol>
              </a:tblGrid>
              <a:tr h="792088">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In </a:t>
                      </a:r>
                      <a:r>
                        <a:rPr lang="es-ES" sz="1200" b="1" dirty="0" err="1">
                          <a:latin typeface="Arial" panose="020B0604020202020204" pitchFamily="34" charset="0"/>
                          <a:cs typeface="Arial" panose="020B0604020202020204" pitchFamily="34" charset="0"/>
                        </a:rPr>
                        <a:t>steam</a:t>
                      </a:r>
                      <a:r>
                        <a:rPr lang="es-ES" sz="1200" b="1" dirty="0">
                          <a:latin typeface="Arial" panose="020B0604020202020204" pitchFamily="34" charset="0"/>
                          <a:cs typeface="Arial" panose="020B0604020202020204" pitchFamily="34" charset="0"/>
                        </a:rPr>
                        <a:t> </a:t>
                      </a:r>
                      <a:r>
                        <a:rPr lang="es-ES" sz="1200" b="1" dirty="0" err="1">
                          <a:latin typeface="Arial" panose="020B0604020202020204" pitchFamily="34" charset="0"/>
                          <a:cs typeface="Arial" panose="020B0604020202020204" pitchFamily="34" charset="0"/>
                        </a:rPr>
                        <a:t>boilers</a:t>
                      </a:r>
                      <a:r>
                        <a:rPr lang="es-ES" sz="1200" b="1" dirty="0">
                          <a:latin typeface="Arial" panose="020B0604020202020204" pitchFamily="34" charset="0"/>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 </a:t>
                      </a:r>
                      <a:r>
                        <a:rPr lang="es-ES" sz="1200" b="1" dirty="0" err="1">
                          <a:latin typeface="Arial" panose="020B0604020202020204" pitchFamily="34" charset="0"/>
                          <a:cs typeface="Arial" panose="020B0604020202020204" pitchFamily="34" charset="0"/>
                        </a:rPr>
                        <a:t>Aquotubular</a:t>
                      </a:r>
                      <a:endParaRPr lang="es-ES" sz="1200" b="1" dirty="0">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 </a:t>
                      </a:r>
                      <a:r>
                        <a:rPr lang="es-ES" sz="1200" b="1" dirty="0" err="1">
                          <a:latin typeface="Arial" panose="020B0604020202020204" pitchFamily="34" charset="0"/>
                          <a:cs typeface="Arial" panose="020B0604020202020204" pitchFamily="34" charset="0"/>
                        </a:rPr>
                        <a:t>Pyrotubular</a:t>
                      </a:r>
                      <a:endParaRPr lang="es-ES" sz="1200" b="1" dirty="0">
                        <a:latin typeface="Arial" panose="020B0604020202020204" pitchFamily="34" charset="0"/>
                        <a:cs typeface="Arial" panose="020B0604020202020204" pitchFamily="34" charset="0"/>
                      </a:endParaRPr>
                    </a:p>
                  </a:txBody>
                  <a:tcPr anchor="ct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err="1">
                          <a:latin typeface="Arial" panose="020B0604020202020204" pitchFamily="34" charset="0"/>
                          <a:cs typeface="Arial" panose="020B0604020202020204" pitchFamily="34" charset="0"/>
                        </a:rPr>
                        <a:t>atmospheric</a:t>
                      </a:r>
                      <a:endParaRPr lang="es-ES" sz="1200" b="1" dirty="0">
                        <a:latin typeface="Arial" panose="020B0604020202020204" pitchFamily="34" charset="0"/>
                        <a:cs typeface="Arial" panose="020B0604020202020204" pitchFamily="34" charset="0"/>
                      </a:endParaRPr>
                    </a:p>
                  </a:txBody>
                  <a:tcPr anchor="ct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dirty="0" err="1">
                          <a:latin typeface="Arial" panose="020B0604020202020204" pitchFamily="34" charset="0"/>
                          <a:cs typeface="Arial" panose="020B0604020202020204" pitchFamily="34" charset="0"/>
                        </a:rPr>
                        <a:t>watertight</a:t>
                      </a:r>
                      <a:r>
                        <a:rPr lang="es-ES" sz="1200" b="1" dirty="0">
                          <a:latin typeface="Arial" panose="020B0604020202020204" pitchFamily="34" charset="0"/>
                          <a:cs typeface="Arial" panose="020B0604020202020204" pitchFamily="34" charset="0"/>
                        </a:rPr>
                        <a:t> </a:t>
                      </a:r>
                      <a:r>
                        <a:rPr lang="es-ES" sz="1200" b="1" dirty="0" err="1">
                          <a:latin typeface="Arial" panose="020B0604020202020204" pitchFamily="34" charset="0"/>
                          <a:cs typeface="Arial" panose="020B0604020202020204" pitchFamily="34" charset="0"/>
                        </a:rPr>
                        <a:t>or</a:t>
                      </a:r>
                      <a:r>
                        <a:rPr lang="es-ES" sz="1200" b="1" dirty="0">
                          <a:latin typeface="Arial" panose="020B0604020202020204" pitchFamily="34" charset="0"/>
                          <a:cs typeface="Arial" panose="020B0604020202020204" pitchFamily="34" charset="0"/>
                        </a:rPr>
                        <a:t> </a:t>
                      </a:r>
                      <a:r>
                        <a:rPr lang="es-ES" sz="1200" b="1" dirty="0" err="1">
                          <a:latin typeface="Arial" panose="020B0604020202020204" pitchFamily="34" charset="0"/>
                          <a:cs typeface="Arial" panose="020B0604020202020204" pitchFamily="34" charset="0"/>
                        </a:rPr>
                        <a:t>airtight</a:t>
                      </a:r>
                      <a:endParaRPr lang="es-ES" sz="1200" b="1" dirty="0">
                        <a:latin typeface="Arial" panose="020B0604020202020204" pitchFamily="34" charset="0"/>
                        <a:cs typeface="Arial" panose="020B0604020202020204" pitchFamily="34" charset="0"/>
                      </a:endParaRPr>
                    </a:p>
                  </a:txBody>
                  <a:tcPr anchor="ctr">
                    <a:solidFill>
                      <a:srgbClr val="FFC000"/>
                    </a:solidFill>
                  </a:tcPr>
                </a:tc>
                <a:extLst>
                  <a:ext uri="{0D108BD9-81ED-4DB2-BD59-A6C34878D82A}">
                    <a16:rowId xmlns:a16="http://schemas.microsoft.com/office/drawing/2014/main" val="1786670265"/>
                  </a:ext>
                </a:extLst>
              </a:tr>
              <a:tr h="1215986">
                <a:tc>
                  <a:txBody>
                    <a:bodyPr/>
                    <a:lstStyle/>
                    <a:p>
                      <a:pPr algn="ctr"/>
                      <a:r>
                        <a:rPr lang="es-ES" sz="1100" i="1" dirty="0" err="1"/>
                        <a:t>Description</a:t>
                      </a:r>
                      <a:endParaRPr lang="es-ES" sz="1100" i="1" dirty="0"/>
                    </a:p>
                  </a:txBody>
                  <a:tcPr anchor="ctr">
                    <a:solidFill>
                      <a:srgbClr val="E7EEEF"/>
                    </a:solidFill>
                  </a:tcPr>
                </a:tc>
                <a:tc>
                  <a:txBody>
                    <a:bodyPr/>
                    <a:lstStyle/>
                    <a:p>
                      <a:pPr algn="just"/>
                      <a:r>
                        <a:rPr lang="en-US" sz="1100" dirty="0"/>
                        <a:t>- The combustion chamber is opened.</a:t>
                      </a:r>
                    </a:p>
                    <a:p>
                      <a:pPr algn="just"/>
                      <a:r>
                        <a:rPr lang="en-US" sz="1100" dirty="0"/>
                        <a:t>- The air, that is necessary for the combustion, is taken from the space where the boiler is installed. </a:t>
                      </a:r>
                    </a:p>
                  </a:txBody>
                  <a:tcPr anchor="ctr">
                    <a:solidFill>
                      <a:srgbClr val="E7EEEF"/>
                    </a:solidFill>
                  </a:tcPr>
                </a:tc>
                <a:tc>
                  <a:txBody>
                    <a:bodyPr/>
                    <a:lstStyle/>
                    <a:p>
                      <a:pPr algn="just"/>
                      <a:r>
                        <a:rPr lang="en-US" sz="1100" dirty="0"/>
                        <a:t>- The combustion chamber is watertight and airtight.</a:t>
                      </a:r>
                    </a:p>
                    <a:p>
                      <a:pPr algn="just"/>
                      <a:r>
                        <a:rPr lang="en-US" sz="1100" dirty="0"/>
                        <a:t>- The air is obtained by means of a concentric pipe located in the top.</a:t>
                      </a:r>
                    </a:p>
                    <a:p>
                      <a:pPr algn="just"/>
                      <a:r>
                        <a:rPr lang="en-US" sz="1100" dirty="0"/>
                        <a:t>- These pipe are also used to expel flue gases.</a:t>
                      </a:r>
                    </a:p>
                  </a:txBody>
                  <a:tcPr anchor="ctr">
                    <a:solidFill>
                      <a:srgbClr val="E7EEEF"/>
                    </a:solidFill>
                  </a:tcPr>
                </a:tc>
                <a:extLst>
                  <a:ext uri="{0D108BD9-81ED-4DB2-BD59-A6C34878D82A}">
                    <a16:rowId xmlns:a16="http://schemas.microsoft.com/office/drawing/2014/main" val="2953285026"/>
                  </a:ext>
                </a:extLst>
              </a:tr>
              <a:tr h="501290">
                <a:tc>
                  <a:txBody>
                    <a:bodyPr/>
                    <a:lstStyle/>
                    <a:p>
                      <a:pPr algn="ctr"/>
                      <a:r>
                        <a:rPr lang="es-ES" sz="1100" i="1" dirty="0"/>
                        <a:t>Security</a:t>
                      </a:r>
                    </a:p>
                  </a:txBody>
                  <a:tcPr anchor="ctr">
                    <a:solidFill>
                      <a:srgbClr val="E7EEEF"/>
                    </a:solidFill>
                  </a:tcPr>
                </a:tc>
                <a:tc>
                  <a:txBody>
                    <a:bodyPr/>
                    <a:lstStyle/>
                    <a:p>
                      <a:pPr algn="just" eaLnBrk="1" hangingPunct="1"/>
                      <a:r>
                        <a:rPr lang="en-US" altLang="en-US" sz="1100" dirty="0"/>
                        <a:t>- These boilers are less safe.</a:t>
                      </a:r>
                    </a:p>
                    <a:p>
                      <a:pPr algn="l" eaLnBrk="1" hangingPunct="1"/>
                      <a:r>
                        <a:rPr lang="en-US" altLang="en-US" sz="1100" dirty="0"/>
                        <a:t>- The combustion chamber is not insulated.</a:t>
                      </a:r>
                    </a:p>
                  </a:txBody>
                  <a:tcPr anchor="ctr">
                    <a:solidFill>
                      <a:srgbClr val="E7EEEF"/>
                    </a:solidFill>
                  </a:tcPr>
                </a:tc>
                <a:tc>
                  <a:txBody>
                    <a:bodyPr/>
                    <a:lstStyle/>
                    <a:p>
                      <a:pPr algn="just" eaLnBrk="1" hangingPunct="1"/>
                      <a:r>
                        <a:rPr lang="es-ES" altLang="en-US" sz="1100" dirty="0"/>
                        <a:t>- </a:t>
                      </a:r>
                      <a:r>
                        <a:rPr lang="es-ES" altLang="en-US" sz="1100" dirty="0" err="1"/>
                        <a:t>These</a:t>
                      </a:r>
                      <a:r>
                        <a:rPr lang="es-ES" altLang="en-US" sz="1100" dirty="0"/>
                        <a:t> </a:t>
                      </a:r>
                      <a:r>
                        <a:rPr lang="es-ES" altLang="en-US" sz="1100" dirty="0" err="1"/>
                        <a:t>boilers</a:t>
                      </a:r>
                      <a:r>
                        <a:rPr lang="es-ES" altLang="en-US" sz="1100" dirty="0"/>
                        <a:t> are </a:t>
                      </a:r>
                      <a:r>
                        <a:rPr lang="es-ES" altLang="en-US" sz="1100" dirty="0" err="1"/>
                        <a:t>safer</a:t>
                      </a:r>
                      <a:endParaRPr lang="es-ES" altLang="en-US" sz="1100" dirty="0"/>
                    </a:p>
                  </a:txBody>
                  <a:tcPr anchor="ctr">
                    <a:solidFill>
                      <a:srgbClr val="E7EEEF"/>
                    </a:solidFill>
                  </a:tcPr>
                </a:tc>
                <a:extLst>
                  <a:ext uri="{0D108BD9-81ED-4DB2-BD59-A6C34878D82A}">
                    <a16:rowId xmlns:a16="http://schemas.microsoft.com/office/drawing/2014/main" val="490796100"/>
                  </a:ext>
                </a:extLst>
              </a:tr>
              <a:tr h="501290">
                <a:tc>
                  <a:txBody>
                    <a:bodyPr/>
                    <a:lstStyle/>
                    <a:p>
                      <a:pPr algn="ctr"/>
                      <a:r>
                        <a:rPr lang="es-ES" sz="1100" i="1" dirty="0" err="1"/>
                        <a:t>Legislation</a:t>
                      </a:r>
                      <a:endParaRPr lang="es-ES" sz="1100" i="1" dirty="0"/>
                    </a:p>
                  </a:txBody>
                  <a:tcPr anchor="ctr">
                    <a:solidFill>
                      <a:srgbClr val="E7EEEF"/>
                    </a:solidFill>
                  </a:tcPr>
                </a:tc>
                <a:tc>
                  <a:txBody>
                    <a:bodyPr/>
                    <a:lstStyle/>
                    <a:p>
                      <a:pPr marL="0" algn="just" defTabSz="914400" rtl="0" eaLnBrk="1" latinLnBrk="0" hangingPunct="1"/>
                      <a:r>
                        <a:rPr lang="en-US" sz="1100" kern="1200" dirty="0">
                          <a:solidFill>
                            <a:schemeClr val="dk1"/>
                          </a:solidFill>
                          <a:latin typeface="+mn-lt"/>
                          <a:ea typeface="+mn-ea"/>
                          <a:cs typeface="+mn-cs"/>
                        </a:rPr>
                        <a:t>Since 1st January 2010 the installation of these boilers is forbidden in European Countries.</a:t>
                      </a:r>
                    </a:p>
                  </a:txBody>
                  <a:tcPr anchor="ctr">
                    <a:solidFill>
                      <a:srgbClr val="E7EEEF"/>
                    </a:solidFill>
                  </a:tcPr>
                </a:tc>
                <a:tc>
                  <a:txBody>
                    <a:bodyPr/>
                    <a:lstStyle/>
                    <a:p>
                      <a:pPr algn="just"/>
                      <a:endParaRPr lang="es-ES" sz="1100" dirty="0"/>
                    </a:p>
                  </a:txBody>
                  <a:tcPr anchor="ctr">
                    <a:solidFill>
                      <a:srgbClr val="E7EEEF"/>
                    </a:solidFill>
                  </a:tcPr>
                </a:tc>
                <a:extLst>
                  <a:ext uri="{0D108BD9-81ED-4DB2-BD59-A6C34878D82A}">
                    <a16:rowId xmlns:a16="http://schemas.microsoft.com/office/drawing/2014/main" val="1911806124"/>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CuadroTexto">
            <a:extLst>
              <a:ext uri="{FF2B5EF4-FFF2-40B4-BE49-F238E27FC236}">
                <a16:creationId xmlns:a16="http://schemas.microsoft.com/office/drawing/2014/main" id="{D9CA39B5-5BA1-4543-8E1A-706C8CB80F41}"/>
              </a:ext>
            </a:extLst>
          </p:cNvPr>
          <p:cNvSpPr txBox="1">
            <a:spLocks noChangeArrowheads="1"/>
          </p:cNvSpPr>
          <p:nvPr/>
        </p:nvSpPr>
        <p:spPr bwMode="auto">
          <a:xfrm>
            <a:off x="325583" y="1304764"/>
            <a:ext cx="842645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600" b="1" dirty="0">
                <a:solidFill>
                  <a:srgbClr val="FFC000"/>
                </a:solidFill>
              </a:rPr>
              <a:t>MAXIMUM VALUES OF RELATIVE HUMIDITY TO STORE</a:t>
            </a:r>
          </a:p>
          <a:p>
            <a:pPr algn="just"/>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eaLnBrk="1" hangingPunct="1"/>
            <a:endParaRPr lang="en-GB" altLang="en-US" sz="1600" dirty="0"/>
          </a:p>
          <a:p>
            <a:pPr algn="just"/>
            <a:endParaRPr lang="es-ES" altLang="en-US" sz="1600" dirty="0"/>
          </a:p>
          <a:p>
            <a:pPr algn="just"/>
            <a:endParaRPr lang="en-GB" altLang="en-US" sz="1600" dirty="0"/>
          </a:p>
          <a:p>
            <a:pPr algn="just"/>
            <a:r>
              <a:rPr lang="en-GB" altLang="en-US" sz="1600" dirty="0"/>
              <a:t>These data depend on the weather conditions.</a:t>
            </a:r>
          </a:p>
          <a:p>
            <a:pPr algn="just" eaLnBrk="1" hangingPunct="1"/>
            <a:endParaRPr lang="en-GB" altLang="en-US" sz="1600" dirty="0"/>
          </a:p>
        </p:txBody>
      </p:sp>
      <p:grpSp>
        <p:nvGrpSpPr>
          <p:cNvPr id="6" name="Grupo 5">
            <a:extLst>
              <a:ext uri="{FF2B5EF4-FFF2-40B4-BE49-F238E27FC236}">
                <a16:creationId xmlns:a16="http://schemas.microsoft.com/office/drawing/2014/main" id="{BB3586D4-011D-4130-A4D4-7397516D6B1C}"/>
              </a:ext>
            </a:extLst>
          </p:cNvPr>
          <p:cNvGrpSpPr/>
          <p:nvPr/>
        </p:nvGrpSpPr>
        <p:grpSpPr>
          <a:xfrm>
            <a:off x="17051" y="5322"/>
            <a:ext cx="8756813" cy="759382"/>
            <a:chOff x="17051" y="5322"/>
            <a:chExt cx="8756813" cy="759382"/>
          </a:xfrm>
        </p:grpSpPr>
        <p:sp>
          <p:nvSpPr>
            <p:cNvPr id="7" name="Titel 1">
              <a:extLst>
                <a:ext uri="{FF2B5EF4-FFF2-40B4-BE49-F238E27FC236}">
                  <a16:creationId xmlns:a16="http://schemas.microsoft.com/office/drawing/2014/main" id="{3E743A78-0594-436B-AE5B-EC5A85F4F674}"/>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Dryers</a:t>
              </a:r>
            </a:p>
          </p:txBody>
        </p:sp>
        <p:sp>
          <p:nvSpPr>
            <p:cNvPr id="8" name="Round Diagonal Corner Rectangle 9">
              <a:extLst>
                <a:ext uri="{FF2B5EF4-FFF2-40B4-BE49-F238E27FC236}">
                  <a16:creationId xmlns:a16="http://schemas.microsoft.com/office/drawing/2014/main" id="{85181655-1B77-4E24-9963-5AA4424EB04C}"/>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 name="TextBox 3">
              <a:extLst>
                <a:ext uri="{FF2B5EF4-FFF2-40B4-BE49-F238E27FC236}">
                  <a16:creationId xmlns:a16="http://schemas.microsoft.com/office/drawing/2014/main" id="{80BF49B9-D088-4142-ABB8-F0F6972B008F}"/>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0" name="Rectángulo 9">
              <a:extLst>
                <a:ext uri="{FF2B5EF4-FFF2-40B4-BE49-F238E27FC236}">
                  <a16:creationId xmlns:a16="http://schemas.microsoft.com/office/drawing/2014/main" id="{1C62874A-483E-41DE-9875-6ABDA3F55D3B}"/>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aphicFrame>
        <p:nvGraphicFramePr>
          <p:cNvPr id="11" name="Tabla 10">
            <a:extLst>
              <a:ext uri="{FF2B5EF4-FFF2-40B4-BE49-F238E27FC236}">
                <a16:creationId xmlns:a16="http://schemas.microsoft.com/office/drawing/2014/main" id="{DDCF2015-D426-4297-A6E1-AE2566FB5E2A}"/>
              </a:ext>
            </a:extLst>
          </p:cNvPr>
          <p:cNvGraphicFramePr>
            <a:graphicFrameLocks noGrp="1"/>
          </p:cNvGraphicFramePr>
          <p:nvPr>
            <p:extLst>
              <p:ext uri="{D42A27DB-BD31-4B8C-83A1-F6EECF244321}">
                <p14:modId xmlns:p14="http://schemas.microsoft.com/office/powerpoint/2010/main" val="1222447922"/>
              </p:ext>
            </p:extLst>
          </p:nvPr>
        </p:nvGraphicFramePr>
        <p:xfrm>
          <a:off x="325583" y="2435699"/>
          <a:ext cx="8426449" cy="2037415"/>
        </p:xfrm>
        <a:graphic>
          <a:graphicData uri="http://schemas.openxmlformats.org/drawingml/2006/table">
            <a:tbl>
              <a:tblPr bandRow="1">
                <a:tableStyleId>{5C22544A-7EE6-4342-B048-85BDC9FD1C3A}</a:tableStyleId>
              </a:tblPr>
              <a:tblGrid>
                <a:gridCol w="4200210">
                  <a:extLst>
                    <a:ext uri="{9D8B030D-6E8A-4147-A177-3AD203B41FA5}">
                      <a16:colId xmlns:a16="http://schemas.microsoft.com/office/drawing/2014/main" val="1259084843"/>
                    </a:ext>
                  </a:extLst>
                </a:gridCol>
                <a:gridCol w="4226239">
                  <a:extLst>
                    <a:ext uri="{9D8B030D-6E8A-4147-A177-3AD203B41FA5}">
                      <a16:colId xmlns:a16="http://schemas.microsoft.com/office/drawing/2014/main" val="607729516"/>
                    </a:ext>
                  </a:extLst>
                </a:gridCol>
              </a:tblGrid>
              <a:tr h="430807">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600" b="1" dirty="0">
                          <a:solidFill>
                            <a:schemeClr val="tx1"/>
                          </a:solidFill>
                          <a:latin typeface="Arial" panose="020B0604020202020204" pitchFamily="34" charset="0"/>
                          <a:cs typeface="Arial" panose="020B0604020202020204" pitchFamily="34" charset="0"/>
                        </a:rPr>
                        <a:t>CEREAL</a:t>
                      </a:r>
                    </a:p>
                  </a:txBody>
                  <a:tcPr>
                    <a:solidFill>
                      <a:srgbClr val="FFC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600" b="1" dirty="0">
                          <a:latin typeface="Arial" panose="020B0604020202020204" pitchFamily="34" charset="0"/>
                          <a:cs typeface="Arial" panose="020B0604020202020204" pitchFamily="34" charset="0"/>
                        </a:rPr>
                        <a:t>MAXIMUM RELATIVE HUMIDITY %</a:t>
                      </a:r>
                    </a:p>
                  </a:txBody>
                  <a:tcPr>
                    <a:solidFill>
                      <a:srgbClr val="FFC000"/>
                    </a:solidFill>
                  </a:tcPr>
                </a:tc>
                <a:extLst>
                  <a:ext uri="{0D108BD9-81ED-4DB2-BD59-A6C34878D82A}">
                    <a16:rowId xmlns:a16="http://schemas.microsoft.com/office/drawing/2014/main" val="1786670265"/>
                  </a:ext>
                </a:extLst>
              </a:tr>
              <a:tr h="401652">
                <a:tc>
                  <a:txBody>
                    <a:bodyPr/>
                    <a:lstStyle/>
                    <a:p>
                      <a:pPr algn="ctr"/>
                      <a:r>
                        <a:rPr lang="en-GB" sz="1800" noProof="0" dirty="0"/>
                        <a:t>Wheat</a:t>
                      </a:r>
                    </a:p>
                  </a:txBody>
                  <a:tcPr marT="45734" marB="45734">
                    <a:solidFill>
                      <a:srgbClr val="E7EEEF"/>
                    </a:solidFill>
                  </a:tcPr>
                </a:tc>
                <a:tc>
                  <a:txBody>
                    <a:bodyPr/>
                    <a:lstStyle/>
                    <a:p>
                      <a:pPr algn="ctr"/>
                      <a:r>
                        <a:rPr lang="es-ES" sz="1600" dirty="0"/>
                        <a:t>13,5%</a:t>
                      </a:r>
                    </a:p>
                  </a:txBody>
                  <a:tcPr anchor="ctr">
                    <a:solidFill>
                      <a:srgbClr val="E7EEEF"/>
                    </a:solidFill>
                  </a:tcPr>
                </a:tc>
                <a:extLst>
                  <a:ext uri="{0D108BD9-81ED-4DB2-BD59-A6C34878D82A}">
                    <a16:rowId xmlns:a16="http://schemas.microsoft.com/office/drawing/2014/main" val="2953285026"/>
                  </a:ext>
                </a:extLst>
              </a:tr>
              <a:tr h="401652">
                <a:tc>
                  <a:txBody>
                    <a:bodyPr/>
                    <a:lstStyle/>
                    <a:p>
                      <a:pPr algn="ctr"/>
                      <a:r>
                        <a:rPr lang="en-GB" sz="1800" noProof="0" dirty="0"/>
                        <a:t>Corn</a:t>
                      </a:r>
                    </a:p>
                  </a:txBody>
                  <a:tcPr marT="45734" marB="45734">
                    <a:solidFill>
                      <a:srgbClr val="E7EEEF"/>
                    </a:solidFill>
                  </a:tcPr>
                </a:tc>
                <a:tc>
                  <a:txBody>
                    <a:bodyPr/>
                    <a:lstStyle/>
                    <a:p>
                      <a:pPr algn="ctr"/>
                      <a:r>
                        <a:rPr lang="es-ES" sz="1600" dirty="0"/>
                        <a:t>13,5%</a:t>
                      </a:r>
                    </a:p>
                  </a:txBody>
                  <a:tcPr anchor="ctr">
                    <a:solidFill>
                      <a:srgbClr val="E7EEEF"/>
                    </a:solidFill>
                  </a:tcPr>
                </a:tc>
                <a:extLst>
                  <a:ext uri="{0D108BD9-81ED-4DB2-BD59-A6C34878D82A}">
                    <a16:rowId xmlns:a16="http://schemas.microsoft.com/office/drawing/2014/main" val="3604748055"/>
                  </a:ext>
                </a:extLst>
              </a:tr>
              <a:tr h="401652">
                <a:tc>
                  <a:txBody>
                    <a:bodyPr/>
                    <a:lstStyle/>
                    <a:p>
                      <a:pPr algn="ctr"/>
                      <a:r>
                        <a:rPr lang="en-GB" sz="1800" noProof="0" dirty="0"/>
                        <a:t>Paddy</a:t>
                      </a:r>
                      <a:r>
                        <a:rPr lang="en-GB" sz="1800" baseline="0" noProof="0" dirty="0"/>
                        <a:t> Rice</a:t>
                      </a:r>
                      <a:endParaRPr lang="en-GB" sz="1800" noProof="0" dirty="0"/>
                    </a:p>
                  </a:txBody>
                  <a:tcPr marT="45734" marB="45734">
                    <a:solidFill>
                      <a:srgbClr val="E7EEEF"/>
                    </a:solidFill>
                  </a:tcPr>
                </a:tc>
                <a:tc>
                  <a:txBody>
                    <a:bodyPr/>
                    <a:lstStyle/>
                    <a:p>
                      <a:pPr algn="ctr"/>
                      <a:r>
                        <a:rPr lang="es-ES" sz="1600" dirty="0"/>
                        <a:t>15%</a:t>
                      </a:r>
                    </a:p>
                  </a:txBody>
                  <a:tcPr anchor="ctr">
                    <a:solidFill>
                      <a:srgbClr val="E7EEEF"/>
                    </a:solidFill>
                  </a:tcPr>
                </a:tc>
                <a:extLst>
                  <a:ext uri="{0D108BD9-81ED-4DB2-BD59-A6C34878D82A}">
                    <a16:rowId xmlns:a16="http://schemas.microsoft.com/office/drawing/2014/main" val="1043345157"/>
                  </a:ext>
                </a:extLst>
              </a:tr>
              <a:tr h="401652">
                <a:tc>
                  <a:txBody>
                    <a:bodyPr/>
                    <a:lstStyle/>
                    <a:p>
                      <a:pPr algn="ctr"/>
                      <a:r>
                        <a:rPr lang="en-GB" sz="1800" noProof="0" dirty="0"/>
                        <a:t>Rice</a:t>
                      </a:r>
                    </a:p>
                  </a:txBody>
                  <a:tcPr marT="45734" marB="45734">
                    <a:solidFill>
                      <a:srgbClr val="E7EEEF"/>
                    </a:solidFill>
                  </a:tcPr>
                </a:tc>
                <a:tc>
                  <a:txBody>
                    <a:bodyPr/>
                    <a:lstStyle/>
                    <a:p>
                      <a:pPr algn="ctr"/>
                      <a:r>
                        <a:rPr lang="es-ES" sz="1600" dirty="0"/>
                        <a:t>13%</a:t>
                      </a:r>
                    </a:p>
                  </a:txBody>
                  <a:tcPr anchor="ctr">
                    <a:solidFill>
                      <a:srgbClr val="E7EEEF"/>
                    </a:solidFill>
                  </a:tcPr>
                </a:tc>
                <a:extLst>
                  <a:ext uri="{0D108BD9-81ED-4DB2-BD59-A6C34878D82A}">
                    <a16:rowId xmlns:a16="http://schemas.microsoft.com/office/drawing/2014/main" val="3658060488"/>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37">
            <a:extLst>
              <a:ext uri="{FF2B5EF4-FFF2-40B4-BE49-F238E27FC236}">
                <a16:creationId xmlns:a16="http://schemas.microsoft.com/office/drawing/2014/main" id="{6A162FE2-4724-4EAB-9036-70D54DAF39B9}"/>
              </a:ext>
            </a:extLst>
          </p:cNvPr>
          <p:cNvGrpSpPr/>
          <p:nvPr/>
        </p:nvGrpSpPr>
        <p:grpSpPr>
          <a:xfrm>
            <a:off x="668271" y="2251607"/>
            <a:ext cx="522671" cy="503895"/>
            <a:chOff x="2850424" y="1533376"/>
            <a:chExt cx="755923" cy="755923"/>
          </a:xfrm>
        </p:grpSpPr>
        <p:sp>
          <p:nvSpPr>
            <p:cNvPr id="19" name="Oval 24">
              <a:extLst>
                <a:ext uri="{FF2B5EF4-FFF2-40B4-BE49-F238E27FC236}">
                  <a16:creationId xmlns:a16="http://schemas.microsoft.com/office/drawing/2014/main" id="{D5FC8345-A974-417A-87EB-E7B787F87FD4}"/>
                </a:ext>
              </a:extLst>
            </p:cNvPr>
            <p:cNvSpPr/>
            <p:nvPr/>
          </p:nvSpPr>
          <p:spPr>
            <a:xfrm>
              <a:off x="2850424" y="1533376"/>
              <a:ext cx="755923" cy="755923"/>
            </a:xfrm>
            <a:prstGeom prst="ellipse">
              <a:avLst/>
            </a:prstGeom>
            <a:solidFill>
              <a:srgbClr val="9DC6A5"/>
            </a:solidFill>
            <a:ln w="28575" cap="flat" cmpd="sng" algn="ctr">
              <a:solidFill>
                <a:srgbClr val="C6F2C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0" name="Oval 25">
              <a:extLst>
                <a:ext uri="{FF2B5EF4-FFF2-40B4-BE49-F238E27FC236}">
                  <a16:creationId xmlns:a16="http://schemas.microsoft.com/office/drawing/2014/main" id="{1EE67C25-DC43-413A-B10C-854540544AF7}"/>
                </a:ext>
              </a:extLst>
            </p:cNvPr>
            <p:cNvSpPr/>
            <p:nvPr/>
          </p:nvSpPr>
          <p:spPr>
            <a:xfrm>
              <a:off x="2923289" y="1606241"/>
              <a:ext cx="610192" cy="610192"/>
            </a:xfrm>
            <a:prstGeom prst="ellipse">
              <a:avLst/>
            </a:prstGeom>
            <a:solidFill>
              <a:srgbClr val="FAFAFA"/>
            </a:solidFill>
            <a:ln w="28575" cap="flat" cmpd="sng" algn="ctr">
              <a:solidFill>
                <a:srgbClr val="C6F2C9"/>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1</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21" name="Group 38">
            <a:extLst>
              <a:ext uri="{FF2B5EF4-FFF2-40B4-BE49-F238E27FC236}">
                <a16:creationId xmlns:a16="http://schemas.microsoft.com/office/drawing/2014/main" id="{8137349C-F23C-4ED5-9069-9EC2CE7098AE}"/>
              </a:ext>
            </a:extLst>
          </p:cNvPr>
          <p:cNvGrpSpPr/>
          <p:nvPr/>
        </p:nvGrpSpPr>
        <p:grpSpPr>
          <a:xfrm>
            <a:off x="668271" y="2850271"/>
            <a:ext cx="522671" cy="523799"/>
            <a:chOff x="2850424" y="2366365"/>
            <a:chExt cx="755923" cy="755923"/>
          </a:xfrm>
        </p:grpSpPr>
        <p:sp>
          <p:nvSpPr>
            <p:cNvPr id="22" name="Oval 22">
              <a:extLst>
                <a:ext uri="{FF2B5EF4-FFF2-40B4-BE49-F238E27FC236}">
                  <a16:creationId xmlns:a16="http://schemas.microsoft.com/office/drawing/2014/main" id="{C8D6FDA6-BE83-4105-922A-A4FFC4F7A952}"/>
                </a:ext>
              </a:extLst>
            </p:cNvPr>
            <p:cNvSpPr/>
            <p:nvPr/>
          </p:nvSpPr>
          <p:spPr>
            <a:xfrm>
              <a:off x="2850424" y="2366365"/>
              <a:ext cx="755923" cy="755923"/>
            </a:xfrm>
            <a:prstGeom prst="ellipse">
              <a:avLst/>
            </a:prstGeom>
            <a:solidFill>
              <a:srgbClr val="95AFB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3" name="Oval 23">
              <a:extLst>
                <a:ext uri="{FF2B5EF4-FFF2-40B4-BE49-F238E27FC236}">
                  <a16:creationId xmlns:a16="http://schemas.microsoft.com/office/drawing/2014/main" id="{90EDDC02-7F8B-4E61-9310-BBE2BA193D3D}"/>
                </a:ext>
              </a:extLst>
            </p:cNvPr>
            <p:cNvSpPr/>
            <p:nvPr/>
          </p:nvSpPr>
          <p:spPr>
            <a:xfrm>
              <a:off x="2923289" y="2439230"/>
              <a:ext cx="610192" cy="610192"/>
            </a:xfrm>
            <a:prstGeom prst="ellipse">
              <a:avLst/>
            </a:prstGeom>
            <a:solidFill>
              <a:srgbClr val="FAFAFA"/>
            </a:solidFill>
            <a:ln w="28575" cap="flat" cmpd="sng" algn="ctr">
              <a:solidFill>
                <a:srgbClr val="FFC000"/>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2</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24" name="Group 39">
            <a:extLst>
              <a:ext uri="{FF2B5EF4-FFF2-40B4-BE49-F238E27FC236}">
                <a16:creationId xmlns:a16="http://schemas.microsoft.com/office/drawing/2014/main" id="{5BA9E8B9-215E-4FFD-A083-EB29491DA163}"/>
              </a:ext>
            </a:extLst>
          </p:cNvPr>
          <p:cNvGrpSpPr/>
          <p:nvPr/>
        </p:nvGrpSpPr>
        <p:grpSpPr>
          <a:xfrm>
            <a:off x="668271" y="3427002"/>
            <a:ext cx="522671" cy="523800"/>
            <a:chOff x="2850424" y="3195153"/>
            <a:chExt cx="755923" cy="755923"/>
          </a:xfrm>
        </p:grpSpPr>
        <p:sp>
          <p:nvSpPr>
            <p:cNvPr id="25" name="Oval 20">
              <a:extLst>
                <a:ext uri="{FF2B5EF4-FFF2-40B4-BE49-F238E27FC236}">
                  <a16:creationId xmlns:a16="http://schemas.microsoft.com/office/drawing/2014/main" id="{57624D09-C489-480F-92A4-F064291FD114}"/>
                </a:ext>
              </a:extLst>
            </p:cNvPr>
            <p:cNvSpPr/>
            <p:nvPr/>
          </p:nvSpPr>
          <p:spPr>
            <a:xfrm>
              <a:off x="2850424" y="3195153"/>
              <a:ext cx="755923" cy="755923"/>
            </a:xfrm>
            <a:prstGeom prst="ellipse">
              <a:avLst/>
            </a:prstGeom>
            <a:solidFill>
              <a:srgbClr val="F4D762"/>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6" name="Oval 21">
              <a:extLst>
                <a:ext uri="{FF2B5EF4-FFF2-40B4-BE49-F238E27FC236}">
                  <a16:creationId xmlns:a16="http://schemas.microsoft.com/office/drawing/2014/main" id="{DB138EAC-02A9-4A3F-93FA-FF72E8ADFB4C}"/>
                </a:ext>
              </a:extLst>
            </p:cNvPr>
            <p:cNvSpPr/>
            <p:nvPr/>
          </p:nvSpPr>
          <p:spPr>
            <a:xfrm>
              <a:off x="2923289" y="3268018"/>
              <a:ext cx="610192" cy="610192"/>
            </a:xfrm>
            <a:prstGeom prst="ellipse">
              <a:avLst/>
            </a:prstGeom>
            <a:solidFill>
              <a:srgbClr val="FAFAFA"/>
            </a:solidFill>
            <a:ln w="28575" cap="flat" cmpd="sng" algn="ctr">
              <a:solidFill>
                <a:srgbClr val="88E28F"/>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3</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grpSp>
        <p:nvGrpSpPr>
          <p:cNvPr id="27" name="Group 40">
            <a:extLst>
              <a:ext uri="{FF2B5EF4-FFF2-40B4-BE49-F238E27FC236}">
                <a16:creationId xmlns:a16="http://schemas.microsoft.com/office/drawing/2014/main" id="{0EC9003D-6C82-42C4-824B-074181F2ACFA}"/>
              </a:ext>
            </a:extLst>
          </p:cNvPr>
          <p:cNvGrpSpPr/>
          <p:nvPr/>
        </p:nvGrpSpPr>
        <p:grpSpPr>
          <a:xfrm>
            <a:off x="668271" y="4011230"/>
            <a:ext cx="522671" cy="525879"/>
            <a:chOff x="2837248" y="4031483"/>
            <a:chExt cx="755923" cy="755923"/>
          </a:xfrm>
        </p:grpSpPr>
        <p:sp>
          <p:nvSpPr>
            <p:cNvPr id="28" name="Oval 11">
              <a:extLst>
                <a:ext uri="{FF2B5EF4-FFF2-40B4-BE49-F238E27FC236}">
                  <a16:creationId xmlns:a16="http://schemas.microsoft.com/office/drawing/2014/main" id="{02A187ED-7C7B-4821-8DCC-302431E6F287}"/>
                </a:ext>
              </a:extLst>
            </p:cNvPr>
            <p:cNvSpPr/>
            <p:nvPr/>
          </p:nvSpPr>
          <p:spPr>
            <a:xfrm>
              <a:off x="2837248" y="4031483"/>
              <a:ext cx="755923" cy="755923"/>
            </a:xfrm>
            <a:prstGeom prst="ellipse">
              <a:avLst/>
            </a:prstGeom>
            <a:solidFill>
              <a:schemeClr val="accent6">
                <a:lumMod val="75000"/>
              </a:schemeClr>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9" name="Oval 12">
              <a:extLst>
                <a:ext uri="{FF2B5EF4-FFF2-40B4-BE49-F238E27FC236}">
                  <a16:creationId xmlns:a16="http://schemas.microsoft.com/office/drawing/2014/main" id="{EC747142-90E5-4BA7-A71C-F58DD4E94C90}"/>
                </a:ext>
              </a:extLst>
            </p:cNvPr>
            <p:cNvSpPr/>
            <p:nvPr/>
          </p:nvSpPr>
          <p:spPr>
            <a:xfrm>
              <a:off x="2908299" y="4104347"/>
              <a:ext cx="610193" cy="610192"/>
            </a:xfrm>
            <a:prstGeom prst="ellipse">
              <a:avLst/>
            </a:prstGeom>
            <a:solidFill>
              <a:srgbClr val="FAFAFA"/>
            </a:solidFill>
            <a:ln w="28575" cap="flat" cmpd="sng" algn="ctr">
              <a:solidFill>
                <a:srgbClr val="22B88B"/>
              </a:solid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34719E"/>
                  </a:solidFill>
                  <a:effectLst/>
                  <a:uLnTx/>
                  <a:uFillTx/>
                  <a:latin typeface="Arial"/>
                  <a:ea typeface="+mn-ea"/>
                  <a:cs typeface="+mn-cs"/>
                </a:rPr>
                <a:t>4</a:t>
              </a:r>
              <a:endParaRPr kumimoji="0" lang="bg-BG" sz="1600" b="1" i="0" u="none" strike="noStrike" kern="0" cap="none" spc="0" normalizeH="0" baseline="0" noProof="0" dirty="0">
                <a:ln>
                  <a:noFill/>
                </a:ln>
                <a:solidFill>
                  <a:srgbClr val="34719E"/>
                </a:solidFill>
                <a:effectLst/>
                <a:uLnTx/>
                <a:uFillTx/>
                <a:latin typeface="Arial"/>
                <a:ea typeface="+mn-ea"/>
                <a:cs typeface="+mn-cs"/>
              </a:endParaRPr>
            </a:p>
          </p:txBody>
        </p:sp>
      </p:grpSp>
      <p:pic>
        <p:nvPicPr>
          <p:cNvPr id="3" name="Imagen 2">
            <a:extLst>
              <a:ext uri="{FF2B5EF4-FFF2-40B4-BE49-F238E27FC236}">
                <a16:creationId xmlns:a16="http://schemas.microsoft.com/office/drawing/2014/main" id="{E8C946D6-D160-4B07-8F7D-684387B46D8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63889" y="922527"/>
            <a:ext cx="6078936" cy="6078936"/>
          </a:xfrm>
          <a:prstGeom prst="rect">
            <a:avLst/>
          </a:prstGeom>
        </p:spPr>
      </p:pic>
      <p:grpSp>
        <p:nvGrpSpPr>
          <p:cNvPr id="34" name="Grupo 33">
            <a:extLst>
              <a:ext uri="{FF2B5EF4-FFF2-40B4-BE49-F238E27FC236}">
                <a16:creationId xmlns:a16="http://schemas.microsoft.com/office/drawing/2014/main" id="{73B76148-0CB8-4F9D-83D3-9CF86E00CBC5}"/>
              </a:ext>
            </a:extLst>
          </p:cNvPr>
          <p:cNvGrpSpPr/>
          <p:nvPr/>
        </p:nvGrpSpPr>
        <p:grpSpPr>
          <a:xfrm>
            <a:off x="17051" y="5322"/>
            <a:ext cx="8756813" cy="759382"/>
            <a:chOff x="17051" y="5322"/>
            <a:chExt cx="8756813" cy="759382"/>
          </a:xfrm>
        </p:grpSpPr>
        <p:sp>
          <p:nvSpPr>
            <p:cNvPr id="35" name="Titel 1">
              <a:extLst>
                <a:ext uri="{FF2B5EF4-FFF2-40B4-BE49-F238E27FC236}">
                  <a16:creationId xmlns:a16="http://schemas.microsoft.com/office/drawing/2014/main" id="{DD8F24E4-6B4C-448E-9455-1D6C3C10F531}"/>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Dryers</a:t>
              </a:r>
            </a:p>
          </p:txBody>
        </p:sp>
        <p:sp>
          <p:nvSpPr>
            <p:cNvPr id="36" name="Round Diagonal Corner Rectangle 9">
              <a:extLst>
                <a:ext uri="{FF2B5EF4-FFF2-40B4-BE49-F238E27FC236}">
                  <a16:creationId xmlns:a16="http://schemas.microsoft.com/office/drawing/2014/main" id="{4BFEF89E-BDE4-41DD-9801-30E7EA319639}"/>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37" name="TextBox 3">
              <a:extLst>
                <a:ext uri="{FF2B5EF4-FFF2-40B4-BE49-F238E27FC236}">
                  <a16:creationId xmlns:a16="http://schemas.microsoft.com/office/drawing/2014/main" id="{4DD145C3-B99B-44DD-8E0E-88DB8FEBBE6F}"/>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02</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38" name="Rectángulo 37">
              <a:extLst>
                <a:ext uri="{FF2B5EF4-FFF2-40B4-BE49-F238E27FC236}">
                  <a16:creationId xmlns:a16="http://schemas.microsoft.com/office/drawing/2014/main" id="{EAFEA971-C213-4AAD-BFC9-058E74D93125}"/>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33" name="Rectángulo 32">
            <a:extLst>
              <a:ext uri="{FF2B5EF4-FFF2-40B4-BE49-F238E27FC236}">
                <a16:creationId xmlns:a16="http://schemas.microsoft.com/office/drawing/2014/main" id="{A1F02C33-21A3-42EC-9D7A-534C6D25EC3C}"/>
              </a:ext>
            </a:extLst>
          </p:cNvPr>
          <p:cNvSpPr/>
          <p:nvPr/>
        </p:nvSpPr>
        <p:spPr>
          <a:xfrm>
            <a:off x="4103948" y="1484784"/>
            <a:ext cx="4730404" cy="4644516"/>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474" name="1 CuadroTexto">
            <a:extLst>
              <a:ext uri="{FF2B5EF4-FFF2-40B4-BE49-F238E27FC236}">
                <a16:creationId xmlns:a16="http://schemas.microsoft.com/office/drawing/2014/main" id="{C93C75DE-329C-4634-9309-3E45B7600EC3}"/>
              </a:ext>
            </a:extLst>
          </p:cNvPr>
          <p:cNvSpPr txBox="1">
            <a:spLocks noChangeArrowheads="1"/>
          </p:cNvSpPr>
          <p:nvPr/>
        </p:nvSpPr>
        <p:spPr bwMode="auto">
          <a:xfrm>
            <a:off x="370137" y="1664804"/>
            <a:ext cx="841508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dirty="0"/>
              <a:t>What parameters can be adjusted?</a:t>
            </a:r>
          </a:p>
          <a:p>
            <a:pPr algn="just" eaLnBrk="1" hangingPunct="1"/>
            <a:endParaRPr lang="es-ES" altLang="en-US" dirty="0"/>
          </a:p>
          <a:p>
            <a:pPr algn="just"/>
            <a:r>
              <a:rPr lang="es-ES" altLang="en-US" dirty="0"/>
              <a:t>	</a:t>
            </a:r>
            <a:r>
              <a:rPr lang="en-GB" altLang="en-US" dirty="0"/>
              <a:t>Air temperature</a:t>
            </a:r>
          </a:p>
          <a:p>
            <a:pPr algn="just"/>
            <a:endParaRPr lang="en-GB" altLang="en-US" dirty="0"/>
          </a:p>
          <a:p>
            <a:pPr algn="just"/>
            <a:r>
              <a:rPr lang="en-GB" altLang="en-US" dirty="0"/>
              <a:t>	Air speed</a:t>
            </a:r>
          </a:p>
          <a:p>
            <a:pPr algn="just"/>
            <a:endParaRPr lang="en-GB" altLang="en-US" dirty="0"/>
          </a:p>
          <a:p>
            <a:pPr algn="just"/>
            <a:r>
              <a:rPr lang="en-GB" altLang="en-US" dirty="0"/>
              <a:t>	Air humidity</a:t>
            </a:r>
          </a:p>
          <a:p>
            <a:pPr algn="just"/>
            <a:endParaRPr lang="en-GB" altLang="en-US" dirty="0"/>
          </a:p>
          <a:p>
            <a:pPr algn="just"/>
            <a:r>
              <a:rPr lang="en-GB" altLang="en-US" dirty="0"/>
              <a:t>	Product size</a:t>
            </a:r>
          </a:p>
          <a:p>
            <a:pPr algn="just" eaLnBrk="1" hangingPunct="1"/>
            <a:endParaRPr lang="en-GB" altLang="en-US" dirty="0"/>
          </a:p>
          <a:p>
            <a:pPr algn="just" eaLnBrk="1" hangingPunct="1"/>
            <a:endParaRPr lang="en-GB" altLang="en-US" dirty="0"/>
          </a:p>
          <a:p>
            <a:pPr algn="just" eaLnBrk="1" hangingPunct="1"/>
            <a:r>
              <a:rPr lang="en-GB" altLang="en-US" dirty="0"/>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riángulo isósceles 17">
            <a:extLst>
              <a:ext uri="{FF2B5EF4-FFF2-40B4-BE49-F238E27FC236}">
                <a16:creationId xmlns:a16="http://schemas.microsoft.com/office/drawing/2014/main" id="{03BC96CC-144E-44D1-A21C-7A9D184C2E44}"/>
              </a:ext>
            </a:extLst>
          </p:cNvPr>
          <p:cNvSpPr/>
          <p:nvPr/>
        </p:nvSpPr>
        <p:spPr>
          <a:xfrm rot="5400000">
            <a:off x="-1510290" y="3580394"/>
            <a:ext cx="3949700" cy="929120"/>
          </a:xfrm>
          <a:prstGeom prst="triangle">
            <a:avLst>
              <a:gd name="adj" fmla="val 57958"/>
            </a:avLst>
          </a:prstGeom>
          <a:solidFill>
            <a:srgbClr val="C6F2C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Paralelogramo 9">
            <a:extLst>
              <a:ext uri="{FF2B5EF4-FFF2-40B4-BE49-F238E27FC236}">
                <a16:creationId xmlns:a16="http://schemas.microsoft.com/office/drawing/2014/main" id="{1A6A0B7E-2DA0-4F21-88BE-0A6E2223918C}"/>
              </a:ext>
            </a:extLst>
          </p:cNvPr>
          <p:cNvSpPr/>
          <p:nvPr/>
        </p:nvSpPr>
        <p:spPr>
          <a:xfrm rot="18000000">
            <a:off x="-1403613" y="1086454"/>
            <a:ext cx="9761271" cy="2229056"/>
          </a:xfrm>
          <a:prstGeom prst="parallelogram">
            <a:avLst>
              <a:gd name="adj" fmla="val 77741"/>
            </a:avLst>
          </a:prstGeom>
          <a:solidFill>
            <a:srgbClr val="C6F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Paralelogramo 7">
            <a:extLst>
              <a:ext uri="{FF2B5EF4-FFF2-40B4-BE49-F238E27FC236}">
                <a16:creationId xmlns:a16="http://schemas.microsoft.com/office/drawing/2014/main" id="{714FAA7F-3B6D-42CC-8FF0-E0E188A57B63}"/>
              </a:ext>
            </a:extLst>
          </p:cNvPr>
          <p:cNvSpPr/>
          <p:nvPr/>
        </p:nvSpPr>
        <p:spPr>
          <a:xfrm rot="17925076" flipH="1">
            <a:off x="909952" y="1844330"/>
            <a:ext cx="9662986" cy="3229192"/>
          </a:xfrm>
          <a:prstGeom prst="parallelogram">
            <a:avLst>
              <a:gd name="adj" fmla="val 41048"/>
            </a:avLst>
          </a:prstGeom>
          <a:solidFill>
            <a:srgbClr val="88E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Paralelogramo 2">
            <a:extLst>
              <a:ext uri="{FF2B5EF4-FFF2-40B4-BE49-F238E27FC236}">
                <a16:creationId xmlns:a16="http://schemas.microsoft.com/office/drawing/2014/main" id="{B33A711C-71B7-4E63-9D3E-67DCCB556F9B}"/>
              </a:ext>
            </a:extLst>
          </p:cNvPr>
          <p:cNvSpPr/>
          <p:nvPr/>
        </p:nvSpPr>
        <p:spPr>
          <a:xfrm rot="2718216">
            <a:off x="-2133441" y="2619917"/>
            <a:ext cx="11251879" cy="1592768"/>
          </a:xfrm>
          <a:prstGeom prst="parallelogram">
            <a:avLst>
              <a:gd name="adj" fmla="val 981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5" name="Conector recto 4">
            <a:extLst>
              <a:ext uri="{FF2B5EF4-FFF2-40B4-BE49-F238E27FC236}">
                <a16:creationId xmlns:a16="http://schemas.microsoft.com/office/drawing/2014/main" id="{8EA922D2-E6D2-4989-9A0C-73512C0AF37B}"/>
              </a:ext>
            </a:extLst>
          </p:cNvPr>
          <p:cNvCxnSpPr>
            <a:cxnSpLocks/>
          </p:cNvCxnSpPr>
          <p:nvPr/>
        </p:nvCxnSpPr>
        <p:spPr>
          <a:xfrm flipH="1" flipV="1">
            <a:off x="0" y="2070100"/>
            <a:ext cx="2001916" cy="4914902"/>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A6495D4D-19AE-4D23-9516-38C3C622BD06}"/>
              </a:ext>
            </a:extLst>
          </p:cNvPr>
          <p:cNvCxnSpPr>
            <a:cxnSpLocks/>
          </p:cNvCxnSpPr>
          <p:nvPr/>
        </p:nvCxnSpPr>
        <p:spPr>
          <a:xfrm flipV="1">
            <a:off x="5553075" y="0"/>
            <a:ext cx="3927900" cy="7153276"/>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2982A145-4A24-473F-90CA-74FA44BA0DC5}"/>
              </a:ext>
            </a:extLst>
          </p:cNvPr>
          <p:cNvCxnSpPr>
            <a:cxnSpLocks/>
          </p:cNvCxnSpPr>
          <p:nvPr/>
        </p:nvCxnSpPr>
        <p:spPr>
          <a:xfrm flipV="1">
            <a:off x="2023670" y="-266700"/>
            <a:ext cx="3901892" cy="7153275"/>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sp>
        <p:nvSpPr>
          <p:cNvPr id="2" name="Ellipse 1"/>
          <p:cNvSpPr/>
          <p:nvPr/>
        </p:nvSpPr>
        <p:spPr>
          <a:xfrm>
            <a:off x="2510569" y="1376499"/>
            <a:ext cx="4105002" cy="4105002"/>
          </a:xfrm>
          <a:prstGeom prst="ellipse">
            <a:avLst/>
          </a:prstGeom>
          <a:solidFill>
            <a:srgbClr val="FAFAFA">
              <a:alpha val="84000"/>
            </a:srgbClr>
          </a:solidFill>
          <a:ln w="12700" cap="flat" cmpd="sng" algn="ctr">
            <a:noFill/>
            <a:prstDash val="solid"/>
            <a:miter lim="800000"/>
          </a:ln>
          <a:effectLst/>
        </p:spPr>
        <p:txBody>
          <a:bodyPr rtlCol="0" anchor="ctr"/>
          <a:lstStyle/>
          <a:p>
            <a:pPr algn="ctr" defTabSz="713232"/>
            <a:endParaRPr lang="de-DE" sz="1404" kern="0" dirty="0">
              <a:solidFill>
                <a:srgbClr val="34719E"/>
              </a:solidFill>
              <a:latin typeface="Arial"/>
            </a:endParaRPr>
          </a:p>
        </p:txBody>
      </p:sp>
      <p:sp>
        <p:nvSpPr>
          <p:cNvPr id="7" name="TextBox 23"/>
          <p:cNvSpPr txBox="1"/>
          <p:nvPr/>
        </p:nvSpPr>
        <p:spPr>
          <a:xfrm>
            <a:off x="2915813" y="3753036"/>
            <a:ext cx="3312372" cy="600164"/>
          </a:xfrm>
          <a:prstGeom prst="rect">
            <a:avLst/>
          </a:prstGeom>
          <a:noFill/>
        </p:spPr>
        <p:txBody>
          <a:bodyPr wrap="square" rtlCol="0">
            <a:spAutoFit/>
          </a:bodyPr>
          <a:lstStyle/>
          <a:p>
            <a:pPr algn="ctr"/>
            <a:r>
              <a:rPr lang="en-US" sz="1100" b="1" cap="all" dirty="0">
                <a:solidFill>
                  <a:schemeClr val="accent1"/>
                </a:solidFill>
                <a:latin typeface="+mj-lt"/>
                <a:ea typeface="Lato Light" panose="020F0502020204030203" pitchFamily="34" charset="0"/>
                <a:cs typeface="Lato Light" panose="020F0502020204030203" pitchFamily="34" charset="0"/>
              </a:rPr>
              <a:t>Towards a sustainable agro-food industry. Capacity building programmes in energy efficiency.</a:t>
            </a:r>
            <a:endParaRPr lang="en-GB" sz="1100" b="1" cap="all" dirty="0">
              <a:solidFill>
                <a:schemeClr val="accent1"/>
              </a:solidFill>
              <a:latin typeface="+mj-lt"/>
              <a:ea typeface="Lato Light" panose="020F0502020204030203" pitchFamily="34" charset="0"/>
              <a:cs typeface="Lato Light" panose="020F0502020204030203"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6898" y="2646850"/>
            <a:ext cx="2472345" cy="59336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ector recto 15">
            <a:extLst>
              <a:ext uri="{FF2B5EF4-FFF2-40B4-BE49-F238E27FC236}">
                <a16:creationId xmlns:a16="http://schemas.microsoft.com/office/drawing/2014/main" id="{EDCA113B-56F1-4F43-92C5-0B60BA529B5B}"/>
              </a:ext>
            </a:extLst>
          </p:cNvPr>
          <p:cNvCxnSpPr>
            <a:cxnSpLocks/>
          </p:cNvCxnSpPr>
          <p:nvPr/>
        </p:nvCxnSpPr>
        <p:spPr>
          <a:xfrm flipV="1">
            <a:off x="-170725" y="-857249"/>
            <a:ext cx="4109594" cy="7134224"/>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448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10">
            <a:extLst>
              <a:ext uri="{FF2B5EF4-FFF2-40B4-BE49-F238E27FC236}">
                <a16:creationId xmlns:a16="http://schemas.microsoft.com/office/drawing/2014/main" id="{8F96DB02-8BE4-45E5-A8E8-7E8AB7F58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32"/>
          <a:stretch/>
        </p:blipFill>
        <p:spPr bwMode="auto">
          <a:xfrm>
            <a:off x="6067310" y="2580087"/>
            <a:ext cx="2706554" cy="3687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3" name="Picture 12" descr="Resultado de imagen de caldera atmosférica">
            <a:hlinkClick r:id="rId4"/>
            <a:extLst>
              <a:ext uri="{FF2B5EF4-FFF2-40B4-BE49-F238E27FC236}">
                <a16:creationId xmlns:a16="http://schemas.microsoft.com/office/drawing/2014/main" id="{125A046D-1484-4D71-A6F4-20C9F4FE77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3" b="4253"/>
          <a:stretch/>
        </p:blipFill>
        <p:spPr bwMode="auto">
          <a:xfrm>
            <a:off x="1549400" y="2559629"/>
            <a:ext cx="2651560" cy="352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2 CuadroTexto">
            <a:extLst>
              <a:ext uri="{FF2B5EF4-FFF2-40B4-BE49-F238E27FC236}">
                <a16:creationId xmlns:a16="http://schemas.microsoft.com/office/drawing/2014/main" id="{D2C5EA4D-47E8-43B1-AA07-FC1C9949C32E}"/>
              </a:ext>
            </a:extLst>
          </p:cNvPr>
          <p:cNvSpPr txBox="1">
            <a:spLocks noChangeArrowheads="1"/>
          </p:cNvSpPr>
          <p:nvPr/>
        </p:nvSpPr>
        <p:spPr bwMode="auto">
          <a:xfrm>
            <a:off x="373909" y="1160463"/>
            <a:ext cx="839995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dirty="0">
                <a:solidFill>
                  <a:schemeClr val="tx1">
                    <a:lumMod val="75000"/>
                    <a:lumOff val="25000"/>
                  </a:schemeClr>
                </a:solidFill>
              </a:rPr>
              <a:t>Analyzing the </a:t>
            </a:r>
            <a:r>
              <a:rPr lang="en-US" altLang="en-US" b="1" dirty="0">
                <a:solidFill>
                  <a:schemeClr val="tx1">
                    <a:lumMod val="75000"/>
                    <a:lumOff val="25000"/>
                  </a:schemeClr>
                </a:solidFill>
              </a:rPr>
              <a:t>combustion chamber </a:t>
            </a:r>
            <a:r>
              <a:rPr lang="en-US" altLang="en-US" dirty="0">
                <a:solidFill>
                  <a:schemeClr val="tx1">
                    <a:lumMod val="75000"/>
                    <a:lumOff val="25000"/>
                  </a:schemeClr>
                </a:solidFill>
              </a:rPr>
              <a:t>these are the main differences in boilers:</a:t>
            </a:r>
          </a:p>
        </p:txBody>
      </p:sp>
      <p:sp>
        <p:nvSpPr>
          <p:cNvPr id="21509" name="13 CuadroTexto">
            <a:extLst>
              <a:ext uri="{FF2B5EF4-FFF2-40B4-BE49-F238E27FC236}">
                <a16:creationId xmlns:a16="http://schemas.microsoft.com/office/drawing/2014/main" id="{FD336AEF-711C-4D26-A6C8-B99CC7CE8955}"/>
              </a:ext>
            </a:extLst>
          </p:cNvPr>
          <p:cNvSpPr txBox="1">
            <a:spLocks noChangeArrowheads="1"/>
          </p:cNvSpPr>
          <p:nvPr/>
        </p:nvSpPr>
        <p:spPr bwMode="auto">
          <a:xfrm>
            <a:off x="4339153" y="2422942"/>
            <a:ext cx="1728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b="1" dirty="0" err="1">
                <a:solidFill>
                  <a:srgbClr val="404040"/>
                </a:solidFill>
              </a:rPr>
              <a:t>watertight</a:t>
            </a:r>
            <a:r>
              <a:rPr lang="es-ES" altLang="en-US" b="1" dirty="0">
                <a:solidFill>
                  <a:srgbClr val="404040"/>
                </a:solidFill>
              </a:rPr>
              <a:t> and </a:t>
            </a:r>
            <a:r>
              <a:rPr lang="es-ES" altLang="en-US" b="1" dirty="0" err="1">
                <a:solidFill>
                  <a:srgbClr val="404040"/>
                </a:solidFill>
              </a:rPr>
              <a:t>airtight</a:t>
            </a:r>
            <a:endParaRPr lang="es-ES" altLang="en-US" b="1" dirty="0">
              <a:solidFill>
                <a:srgbClr val="404040"/>
              </a:solidFill>
            </a:endParaRPr>
          </a:p>
        </p:txBody>
      </p:sp>
      <p:sp>
        <p:nvSpPr>
          <p:cNvPr id="21511" name="15 CuadroTexto">
            <a:extLst>
              <a:ext uri="{FF2B5EF4-FFF2-40B4-BE49-F238E27FC236}">
                <a16:creationId xmlns:a16="http://schemas.microsoft.com/office/drawing/2014/main" id="{B10BD278-89B0-487D-8862-6C1E6215E5EB}"/>
              </a:ext>
            </a:extLst>
          </p:cNvPr>
          <p:cNvSpPr txBox="1">
            <a:spLocks noChangeArrowheads="1"/>
          </p:cNvSpPr>
          <p:nvPr/>
        </p:nvSpPr>
        <p:spPr bwMode="auto">
          <a:xfrm>
            <a:off x="326751" y="2568816"/>
            <a:ext cx="1836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b="1" dirty="0" err="1">
                <a:solidFill>
                  <a:srgbClr val="404040"/>
                </a:solidFill>
              </a:rPr>
              <a:t>atmospheric</a:t>
            </a:r>
            <a:endParaRPr lang="es-ES" altLang="en-US" b="1" dirty="0">
              <a:solidFill>
                <a:srgbClr val="404040"/>
              </a:solidFill>
            </a:endParaRPr>
          </a:p>
        </p:txBody>
      </p:sp>
      <p:grpSp>
        <p:nvGrpSpPr>
          <p:cNvPr id="11" name="Grupo 10">
            <a:extLst>
              <a:ext uri="{FF2B5EF4-FFF2-40B4-BE49-F238E27FC236}">
                <a16:creationId xmlns:a16="http://schemas.microsoft.com/office/drawing/2014/main" id="{8545410F-EE51-4C8E-B9A7-E187CAF4FACA}"/>
              </a:ext>
            </a:extLst>
          </p:cNvPr>
          <p:cNvGrpSpPr/>
          <p:nvPr/>
        </p:nvGrpSpPr>
        <p:grpSpPr>
          <a:xfrm>
            <a:off x="17051" y="5322"/>
            <a:ext cx="8756813" cy="759382"/>
            <a:chOff x="17051" y="5322"/>
            <a:chExt cx="8756813" cy="759382"/>
          </a:xfrm>
        </p:grpSpPr>
        <p:sp>
          <p:nvSpPr>
            <p:cNvPr id="12" name="Titel 1">
              <a:extLst>
                <a:ext uri="{FF2B5EF4-FFF2-40B4-BE49-F238E27FC236}">
                  <a16:creationId xmlns:a16="http://schemas.microsoft.com/office/drawing/2014/main" id="{4DC6D02C-2B7A-488F-BEC1-DB2D66A3E9BB}"/>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13" name="Round Diagonal Corner Rectangle 9">
              <a:extLst>
                <a:ext uri="{FF2B5EF4-FFF2-40B4-BE49-F238E27FC236}">
                  <a16:creationId xmlns:a16="http://schemas.microsoft.com/office/drawing/2014/main" id="{316E3F15-4DA2-4BCF-ACE4-76D09EBFB423}"/>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4" name="TextBox 3">
              <a:extLst>
                <a:ext uri="{FF2B5EF4-FFF2-40B4-BE49-F238E27FC236}">
                  <a16:creationId xmlns:a16="http://schemas.microsoft.com/office/drawing/2014/main" id="{7E365860-E9D4-4AB5-8E25-B97DF895B826}"/>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5" name="Rectángulo 14">
              <a:extLst>
                <a:ext uri="{FF2B5EF4-FFF2-40B4-BE49-F238E27FC236}">
                  <a16:creationId xmlns:a16="http://schemas.microsoft.com/office/drawing/2014/main" id="{6ADC5368-8BA2-4D5C-927F-26515DB9BE39}"/>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6" name="Elipse 15">
            <a:extLst>
              <a:ext uri="{FF2B5EF4-FFF2-40B4-BE49-F238E27FC236}">
                <a16:creationId xmlns:a16="http://schemas.microsoft.com/office/drawing/2014/main" id="{FB232CC6-BF8B-4ED3-B0F3-4B0D78890892}"/>
              </a:ext>
            </a:extLst>
          </p:cNvPr>
          <p:cNvSpPr/>
          <p:nvPr/>
        </p:nvSpPr>
        <p:spPr>
          <a:xfrm>
            <a:off x="382190" y="1950929"/>
            <a:ext cx="1706561" cy="1652049"/>
          </a:xfrm>
          <a:prstGeom prst="ellipse">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8AA8B6BD-5284-46CD-A817-95BE0275F668}"/>
              </a:ext>
            </a:extLst>
          </p:cNvPr>
          <p:cNvSpPr/>
          <p:nvPr/>
        </p:nvSpPr>
        <p:spPr>
          <a:xfrm>
            <a:off x="4331119" y="1950931"/>
            <a:ext cx="1706561" cy="1652049"/>
          </a:xfrm>
          <a:prstGeom prst="ellipse">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2 CuadroTexto">
            <a:extLst>
              <a:ext uri="{FF2B5EF4-FFF2-40B4-BE49-F238E27FC236}">
                <a16:creationId xmlns:a16="http://schemas.microsoft.com/office/drawing/2014/main" id="{C8B6B865-F6A5-421B-83A3-92C19C3599B0}"/>
              </a:ext>
            </a:extLst>
          </p:cNvPr>
          <p:cNvSpPr txBox="1">
            <a:spLocks noChangeArrowheads="1"/>
          </p:cNvSpPr>
          <p:nvPr/>
        </p:nvSpPr>
        <p:spPr bwMode="auto">
          <a:xfrm>
            <a:off x="370136" y="1268413"/>
            <a:ext cx="84037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dirty="0">
                <a:solidFill>
                  <a:schemeClr val="tx1">
                    <a:lumMod val="75000"/>
                    <a:lumOff val="25000"/>
                  </a:schemeClr>
                </a:solidFill>
              </a:rPr>
              <a:t>Analyzing the way to </a:t>
            </a:r>
            <a:r>
              <a:rPr lang="en-US" altLang="en-US" b="1" dirty="0">
                <a:solidFill>
                  <a:schemeClr val="tx1">
                    <a:lumMod val="75000"/>
                    <a:lumOff val="25000"/>
                  </a:schemeClr>
                </a:solidFill>
              </a:rPr>
              <a:t>exchange heat</a:t>
            </a:r>
            <a:r>
              <a:rPr lang="en-US" altLang="en-US" dirty="0">
                <a:solidFill>
                  <a:schemeClr val="tx1">
                    <a:lumMod val="75000"/>
                    <a:lumOff val="25000"/>
                  </a:schemeClr>
                </a:solidFill>
              </a:rPr>
              <a:t>, there are the following types:</a:t>
            </a:r>
          </a:p>
        </p:txBody>
      </p:sp>
      <p:sp>
        <p:nvSpPr>
          <p:cNvPr id="23560" name="3 CuadroTexto">
            <a:extLst>
              <a:ext uri="{FF2B5EF4-FFF2-40B4-BE49-F238E27FC236}">
                <a16:creationId xmlns:a16="http://schemas.microsoft.com/office/drawing/2014/main" id="{C2E01880-E512-421B-94B7-D17B3D56AB87}"/>
              </a:ext>
            </a:extLst>
          </p:cNvPr>
          <p:cNvSpPr txBox="1">
            <a:spLocks noChangeArrowheads="1"/>
          </p:cNvSpPr>
          <p:nvPr/>
        </p:nvSpPr>
        <p:spPr bwMode="auto">
          <a:xfrm>
            <a:off x="1317506" y="4133205"/>
            <a:ext cx="29555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800" dirty="0"/>
              <a:t>The fluid to be heated flows through several pipes that surround the combustion chamber.</a:t>
            </a:r>
          </a:p>
        </p:txBody>
      </p:sp>
      <p:sp>
        <p:nvSpPr>
          <p:cNvPr id="23561" name="27 CuadroTexto">
            <a:extLst>
              <a:ext uri="{FF2B5EF4-FFF2-40B4-BE49-F238E27FC236}">
                <a16:creationId xmlns:a16="http://schemas.microsoft.com/office/drawing/2014/main" id="{8DD3593C-65BA-4E00-BBD2-32AFA9C8A2A5}"/>
              </a:ext>
            </a:extLst>
          </p:cNvPr>
          <p:cNvSpPr txBox="1">
            <a:spLocks noChangeArrowheads="1"/>
          </p:cNvSpPr>
          <p:nvPr/>
        </p:nvSpPr>
        <p:spPr bwMode="auto">
          <a:xfrm>
            <a:off x="5760132" y="4133206"/>
            <a:ext cx="30137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GB" altLang="en-US" sz="1800" dirty="0"/>
              <a:t>Exhaust gases flow through a grid of pipes that are in direct contact with the flow of water.</a:t>
            </a:r>
          </a:p>
        </p:txBody>
      </p:sp>
      <p:grpSp>
        <p:nvGrpSpPr>
          <p:cNvPr id="11" name="Grupo 10">
            <a:extLst>
              <a:ext uri="{FF2B5EF4-FFF2-40B4-BE49-F238E27FC236}">
                <a16:creationId xmlns:a16="http://schemas.microsoft.com/office/drawing/2014/main" id="{C6165F42-FFE5-488D-A5D8-41400C589342}"/>
              </a:ext>
            </a:extLst>
          </p:cNvPr>
          <p:cNvGrpSpPr/>
          <p:nvPr/>
        </p:nvGrpSpPr>
        <p:grpSpPr>
          <a:xfrm>
            <a:off x="17051" y="5322"/>
            <a:ext cx="8756813" cy="759382"/>
            <a:chOff x="17051" y="5322"/>
            <a:chExt cx="8756813" cy="759382"/>
          </a:xfrm>
        </p:grpSpPr>
        <p:sp>
          <p:nvSpPr>
            <p:cNvPr id="12" name="Titel 1">
              <a:extLst>
                <a:ext uri="{FF2B5EF4-FFF2-40B4-BE49-F238E27FC236}">
                  <a16:creationId xmlns:a16="http://schemas.microsoft.com/office/drawing/2014/main" id="{45D437D4-8751-4AA1-81CA-0ACC215FE865}"/>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13" name="Round Diagonal Corner Rectangle 9">
              <a:extLst>
                <a:ext uri="{FF2B5EF4-FFF2-40B4-BE49-F238E27FC236}">
                  <a16:creationId xmlns:a16="http://schemas.microsoft.com/office/drawing/2014/main" id="{78BD8147-F31C-4A8F-AC46-E5D7006C238E}"/>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4" name="TextBox 3">
              <a:extLst>
                <a:ext uri="{FF2B5EF4-FFF2-40B4-BE49-F238E27FC236}">
                  <a16:creationId xmlns:a16="http://schemas.microsoft.com/office/drawing/2014/main" id="{908FDA72-DC56-4A66-A537-E5236C4FC39E}"/>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5" name="Rectángulo 14">
              <a:extLst>
                <a:ext uri="{FF2B5EF4-FFF2-40B4-BE49-F238E27FC236}">
                  <a16:creationId xmlns:a16="http://schemas.microsoft.com/office/drawing/2014/main" id="{B461C73C-549F-4F1B-B631-D816619680E4}"/>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3" name="Grupo 2">
            <a:extLst>
              <a:ext uri="{FF2B5EF4-FFF2-40B4-BE49-F238E27FC236}">
                <a16:creationId xmlns:a16="http://schemas.microsoft.com/office/drawing/2014/main" id="{01BA2A8B-1A7F-4FFE-B000-F7D78660A270}"/>
              </a:ext>
            </a:extLst>
          </p:cNvPr>
          <p:cNvGrpSpPr/>
          <p:nvPr/>
        </p:nvGrpSpPr>
        <p:grpSpPr>
          <a:xfrm>
            <a:off x="4808631" y="2228728"/>
            <a:ext cx="1744196" cy="1652049"/>
            <a:chOff x="5680729" y="2232559"/>
            <a:chExt cx="1744196" cy="1652049"/>
          </a:xfrm>
        </p:grpSpPr>
        <p:sp>
          <p:nvSpPr>
            <p:cNvPr id="23557" name="13 CuadroTexto">
              <a:extLst>
                <a:ext uri="{FF2B5EF4-FFF2-40B4-BE49-F238E27FC236}">
                  <a16:creationId xmlns:a16="http://schemas.microsoft.com/office/drawing/2014/main" id="{BFCA9256-2C74-4D67-9751-772F8CC8082C}"/>
                </a:ext>
              </a:extLst>
            </p:cNvPr>
            <p:cNvSpPr txBox="1">
              <a:spLocks noChangeArrowheads="1"/>
            </p:cNvSpPr>
            <p:nvPr/>
          </p:nvSpPr>
          <p:spPr bwMode="auto">
            <a:xfrm>
              <a:off x="5696137" y="2868920"/>
              <a:ext cx="1728788" cy="400050"/>
            </a:xfrm>
            <a:prstGeom prst="rect">
              <a:avLst/>
            </a:prstGeom>
            <a:noFill/>
            <a:ln w="9525">
              <a:noFill/>
              <a:miter lim="800000"/>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b="1" dirty="0">
                  <a:solidFill>
                    <a:srgbClr val="404040"/>
                  </a:solidFill>
                </a:rPr>
                <a:t>Gas pipe</a:t>
              </a:r>
            </a:p>
          </p:txBody>
        </p:sp>
        <p:sp>
          <p:nvSpPr>
            <p:cNvPr id="16" name="Elipse 15">
              <a:extLst>
                <a:ext uri="{FF2B5EF4-FFF2-40B4-BE49-F238E27FC236}">
                  <a16:creationId xmlns:a16="http://schemas.microsoft.com/office/drawing/2014/main" id="{419C0A6B-16E9-4FB9-8846-0695467C27B6}"/>
                </a:ext>
              </a:extLst>
            </p:cNvPr>
            <p:cNvSpPr/>
            <p:nvPr/>
          </p:nvSpPr>
          <p:spPr>
            <a:xfrm>
              <a:off x="5680729" y="2232559"/>
              <a:ext cx="1706561" cy="1652049"/>
            </a:xfrm>
            <a:prstGeom prst="ellipse">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 name="Grupo 1">
            <a:extLst>
              <a:ext uri="{FF2B5EF4-FFF2-40B4-BE49-F238E27FC236}">
                <a16:creationId xmlns:a16="http://schemas.microsoft.com/office/drawing/2014/main" id="{0C086937-4FCB-4078-B4D1-191DF88E1F9A}"/>
              </a:ext>
            </a:extLst>
          </p:cNvPr>
          <p:cNvGrpSpPr/>
          <p:nvPr/>
        </p:nvGrpSpPr>
        <p:grpSpPr>
          <a:xfrm>
            <a:off x="253231" y="2232558"/>
            <a:ext cx="2153170" cy="1652049"/>
            <a:chOff x="1482726" y="2232559"/>
            <a:chExt cx="2153170" cy="1652049"/>
          </a:xfrm>
        </p:grpSpPr>
        <p:sp>
          <p:nvSpPr>
            <p:cNvPr id="23559" name="15 CuadroTexto">
              <a:extLst>
                <a:ext uri="{FF2B5EF4-FFF2-40B4-BE49-F238E27FC236}">
                  <a16:creationId xmlns:a16="http://schemas.microsoft.com/office/drawing/2014/main" id="{2DC75991-5256-4C47-B105-D5B46AF72E3A}"/>
                </a:ext>
              </a:extLst>
            </p:cNvPr>
            <p:cNvSpPr txBox="1">
              <a:spLocks noChangeArrowheads="1"/>
            </p:cNvSpPr>
            <p:nvPr/>
          </p:nvSpPr>
          <p:spPr bwMode="auto">
            <a:xfrm>
              <a:off x="1482726" y="2863874"/>
              <a:ext cx="2153170" cy="400110"/>
            </a:xfrm>
            <a:prstGeom prst="rect">
              <a:avLst/>
            </a:prstGeom>
            <a:noFill/>
            <a:ln w="9525">
              <a:noFill/>
              <a:miter lim="800000"/>
              <a:headEnd/>
              <a:tailEnd/>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b="1" dirty="0" err="1">
                  <a:solidFill>
                    <a:srgbClr val="404040"/>
                  </a:solidFill>
                </a:rPr>
                <a:t>Water</a:t>
              </a:r>
              <a:r>
                <a:rPr lang="es-ES" altLang="en-US" b="1" dirty="0">
                  <a:solidFill>
                    <a:srgbClr val="404040"/>
                  </a:solidFill>
                </a:rPr>
                <a:t> pipe</a:t>
              </a:r>
            </a:p>
          </p:txBody>
        </p:sp>
        <p:sp>
          <p:nvSpPr>
            <p:cNvPr id="17" name="Elipse 16">
              <a:extLst>
                <a:ext uri="{FF2B5EF4-FFF2-40B4-BE49-F238E27FC236}">
                  <a16:creationId xmlns:a16="http://schemas.microsoft.com/office/drawing/2014/main" id="{28157F0A-B2BA-4E1B-B5C7-5D6CC7D6A3BA}"/>
                </a:ext>
              </a:extLst>
            </p:cNvPr>
            <p:cNvSpPr/>
            <p:nvPr/>
          </p:nvSpPr>
          <p:spPr>
            <a:xfrm>
              <a:off x="1701837" y="2232559"/>
              <a:ext cx="1706561" cy="1652049"/>
            </a:xfrm>
            <a:prstGeom prst="ellipse">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2 CuadroTexto">
            <a:extLst>
              <a:ext uri="{FF2B5EF4-FFF2-40B4-BE49-F238E27FC236}">
                <a16:creationId xmlns:a16="http://schemas.microsoft.com/office/drawing/2014/main" id="{C8B6B865-F6A5-421B-83A3-92C19C3599B0}"/>
              </a:ext>
            </a:extLst>
          </p:cNvPr>
          <p:cNvSpPr txBox="1">
            <a:spLocks noChangeArrowheads="1"/>
          </p:cNvSpPr>
          <p:nvPr/>
        </p:nvSpPr>
        <p:spPr bwMode="auto">
          <a:xfrm>
            <a:off x="370136" y="1268413"/>
            <a:ext cx="84037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dirty="0">
                <a:solidFill>
                  <a:schemeClr val="tx1">
                    <a:lumMod val="75000"/>
                    <a:lumOff val="25000"/>
                  </a:schemeClr>
                </a:solidFill>
              </a:rPr>
              <a:t>Analyzing the way to </a:t>
            </a:r>
            <a:r>
              <a:rPr lang="en-US" altLang="en-US" b="1" dirty="0">
                <a:solidFill>
                  <a:schemeClr val="tx1">
                    <a:lumMod val="75000"/>
                    <a:lumOff val="25000"/>
                  </a:schemeClr>
                </a:solidFill>
              </a:rPr>
              <a:t>exchange heat</a:t>
            </a:r>
            <a:r>
              <a:rPr lang="en-US" altLang="en-US" dirty="0">
                <a:solidFill>
                  <a:schemeClr val="tx1">
                    <a:lumMod val="75000"/>
                    <a:lumOff val="25000"/>
                  </a:schemeClr>
                </a:solidFill>
              </a:rPr>
              <a:t>, there are the following types:</a:t>
            </a:r>
          </a:p>
        </p:txBody>
      </p:sp>
      <p:pic>
        <p:nvPicPr>
          <p:cNvPr id="11" name="Picture 3">
            <a:extLst>
              <a:ext uri="{FF2B5EF4-FFF2-40B4-BE49-F238E27FC236}">
                <a16:creationId xmlns:a16="http://schemas.microsoft.com/office/drawing/2014/main" id="{6F471CAC-7F28-4974-8D01-0804F3F2B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23" t="35478" r="57164" b="21428"/>
          <a:stretch>
            <a:fillRect/>
          </a:stretch>
        </p:blipFill>
        <p:spPr bwMode="auto">
          <a:xfrm>
            <a:off x="5019754" y="3426109"/>
            <a:ext cx="3687762" cy="268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B00439C8-65F3-4C66-A74B-6E7518001C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8035" t="25806" r="56311" b="9715"/>
          <a:stretch>
            <a:fillRect/>
          </a:stretch>
        </p:blipFill>
        <p:spPr bwMode="auto">
          <a:xfrm>
            <a:off x="1262012" y="3429284"/>
            <a:ext cx="2376487"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upo 12">
            <a:extLst>
              <a:ext uri="{FF2B5EF4-FFF2-40B4-BE49-F238E27FC236}">
                <a16:creationId xmlns:a16="http://schemas.microsoft.com/office/drawing/2014/main" id="{098CA134-3177-4572-9C6A-8C722989DC15}"/>
              </a:ext>
            </a:extLst>
          </p:cNvPr>
          <p:cNvGrpSpPr/>
          <p:nvPr/>
        </p:nvGrpSpPr>
        <p:grpSpPr>
          <a:xfrm>
            <a:off x="17051" y="5322"/>
            <a:ext cx="8756813" cy="759382"/>
            <a:chOff x="17051" y="5322"/>
            <a:chExt cx="8756813" cy="759382"/>
          </a:xfrm>
        </p:grpSpPr>
        <p:sp>
          <p:nvSpPr>
            <p:cNvPr id="14" name="Titel 1">
              <a:extLst>
                <a:ext uri="{FF2B5EF4-FFF2-40B4-BE49-F238E27FC236}">
                  <a16:creationId xmlns:a16="http://schemas.microsoft.com/office/drawing/2014/main" id="{7EFCAC42-3132-4DDB-ABAF-B6D1F2DDFC68}"/>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15" name="Round Diagonal Corner Rectangle 9">
              <a:extLst>
                <a:ext uri="{FF2B5EF4-FFF2-40B4-BE49-F238E27FC236}">
                  <a16:creationId xmlns:a16="http://schemas.microsoft.com/office/drawing/2014/main" id="{30C9D3D8-3255-4847-BC88-7918E57118FA}"/>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6" name="TextBox 3">
              <a:extLst>
                <a:ext uri="{FF2B5EF4-FFF2-40B4-BE49-F238E27FC236}">
                  <a16:creationId xmlns:a16="http://schemas.microsoft.com/office/drawing/2014/main" id="{9AA5DAEF-E897-4473-A88A-0EEE623EB886}"/>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7" name="Rectángulo 16">
              <a:extLst>
                <a:ext uri="{FF2B5EF4-FFF2-40B4-BE49-F238E27FC236}">
                  <a16:creationId xmlns:a16="http://schemas.microsoft.com/office/drawing/2014/main" id="{CF714A69-2EE8-430D-B34C-DAB4A8E975C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21" name="Grupo 20">
            <a:extLst>
              <a:ext uri="{FF2B5EF4-FFF2-40B4-BE49-F238E27FC236}">
                <a16:creationId xmlns:a16="http://schemas.microsoft.com/office/drawing/2014/main" id="{036EAFD6-223F-4554-88B3-3BB5915959E1}"/>
              </a:ext>
            </a:extLst>
          </p:cNvPr>
          <p:cNvGrpSpPr/>
          <p:nvPr/>
        </p:nvGrpSpPr>
        <p:grpSpPr>
          <a:xfrm>
            <a:off x="189621" y="1986659"/>
            <a:ext cx="2153170" cy="1652049"/>
            <a:chOff x="1482726" y="2232559"/>
            <a:chExt cx="2153170" cy="1652049"/>
          </a:xfrm>
          <a:solidFill>
            <a:schemeClr val="bg1"/>
          </a:solidFill>
        </p:grpSpPr>
        <p:sp>
          <p:nvSpPr>
            <p:cNvPr id="23" name="Elipse 22">
              <a:extLst>
                <a:ext uri="{FF2B5EF4-FFF2-40B4-BE49-F238E27FC236}">
                  <a16:creationId xmlns:a16="http://schemas.microsoft.com/office/drawing/2014/main" id="{296CB337-A430-4921-8064-E1BFC052C449}"/>
                </a:ext>
              </a:extLst>
            </p:cNvPr>
            <p:cNvSpPr/>
            <p:nvPr/>
          </p:nvSpPr>
          <p:spPr>
            <a:xfrm>
              <a:off x="1701837" y="2232559"/>
              <a:ext cx="1706561" cy="1652049"/>
            </a:xfrm>
            <a:prstGeom prst="ellipse">
              <a:avLst/>
            </a:prstGeom>
            <a:grp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15 CuadroTexto">
              <a:extLst>
                <a:ext uri="{FF2B5EF4-FFF2-40B4-BE49-F238E27FC236}">
                  <a16:creationId xmlns:a16="http://schemas.microsoft.com/office/drawing/2014/main" id="{9940F3CA-A604-47B7-A6FE-87F0358D4540}"/>
                </a:ext>
              </a:extLst>
            </p:cNvPr>
            <p:cNvSpPr txBox="1">
              <a:spLocks noChangeArrowheads="1"/>
            </p:cNvSpPr>
            <p:nvPr/>
          </p:nvSpPr>
          <p:spPr bwMode="auto">
            <a:xfrm>
              <a:off x="1482726" y="2863874"/>
              <a:ext cx="2153170" cy="400110"/>
            </a:xfrm>
            <a:prstGeom prst="rect">
              <a:avLst/>
            </a:prstGeom>
            <a:noFill/>
            <a:ln w="9525">
              <a:noFill/>
              <a:miter lim="800000"/>
              <a:headEnd/>
              <a:tailEnd/>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b="1" dirty="0" err="1">
                  <a:solidFill>
                    <a:srgbClr val="404040"/>
                  </a:solidFill>
                </a:rPr>
                <a:t>Water</a:t>
              </a:r>
              <a:r>
                <a:rPr lang="es-ES" altLang="en-US" b="1" dirty="0">
                  <a:solidFill>
                    <a:srgbClr val="404040"/>
                  </a:solidFill>
                </a:rPr>
                <a:t> pipe</a:t>
              </a:r>
            </a:p>
          </p:txBody>
        </p:sp>
      </p:grpSp>
      <p:grpSp>
        <p:nvGrpSpPr>
          <p:cNvPr id="24" name="Grupo 23">
            <a:extLst>
              <a:ext uri="{FF2B5EF4-FFF2-40B4-BE49-F238E27FC236}">
                <a16:creationId xmlns:a16="http://schemas.microsoft.com/office/drawing/2014/main" id="{C150761E-42B0-47CF-A75B-1413BF56B6B4}"/>
              </a:ext>
            </a:extLst>
          </p:cNvPr>
          <p:cNvGrpSpPr/>
          <p:nvPr/>
        </p:nvGrpSpPr>
        <p:grpSpPr>
          <a:xfrm>
            <a:off x="4139952" y="1986659"/>
            <a:ext cx="1744196" cy="1652049"/>
            <a:chOff x="5680729" y="2232559"/>
            <a:chExt cx="1744196" cy="1652049"/>
          </a:xfrm>
        </p:grpSpPr>
        <p:sp>
          <p:nvSpPr>
            <p:cNvPr id="26" name="Elipse 25">
              <a:extLst>
                <a:ext uri="{FF2B5EF4-FFF2-40B4-BE49-F238E27FC236}">
                  <a16:creationId xmlns:a16="http://schemas.microsoft.com/office/drawing/2014/main" id="{01D81A36-F7FF-4AA7-935B-44E7E5E7C10F}"/>
                </a:ext>
              </a:extLst>
            </p:cNvPr>
            <p:cNvSpPr/>
            <p:nvPr/>
          </p:nvSpPr>
          <p:spPr>
            <a:xfrm>
              <a:off x="5680729" y="2232559"/>
              <a:ext cx="1706561" cy="1652049"/>
            </a:xfrm>
            <a:prstGeom prst="ellipse">
              <a:avLst/>
            </a:prstGeom>
            <a:solidFill>
              <a:schemeClr val="bg1"/>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13 CuadroTexto">
              <a:extLst>
                <a:ext uri="{FF2B5EF4-FFF2-40B4-BE49-F238E27FC236}">
                  <a16:creationId xmlns:a16="http://schemas.microsoft.com/office/drawing/2014/main" id="{B2D7AEF3-FD10-4CEF-B61D-5AF3888145FE}"/>
                </a:ext>
              </a:extLst>
            </p:cNvPr>
            <p:cNvSpPr txBox="1">
              <a:spLocks noChangeArrowheads="1"/>
            </p:cNvSpPr>
            <p:nvPr/>
          </p:nvSpPr>
          <p:spPr bwMode="auto">
            <a:xfrm>
              <a:off x="5696137" y="2868920"/>
              <a:ext cx="1728788" cy="400050"/>
            </a:xfrm>
            <a:prstGeom prst="rect">
              <a:avLst/>
            </a:prstGeom>
            <a:noFill/>
            <a:ln w="9525">
              <a:noFill/>
              <a:miter lim="800000"/>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b="1" dirty="0">
                  <a:solidFill>
                    <a:srgbClr val="404040"/>
                  </a:solidFill>
                </a:rPr>
                <a:t>Gas pipe</a:t>
              </a:r>
            </a:p>
          </p:txBody>
        </p:sp>
      </p:grpSp>
    </p:spTree>
    <p:extLst>
      <p:ext uri="{BB962C8B-B14F-4D97-AF65-F5344CB8AC3E}">
        <p14:creationId xmlns:p14="http://schemas.microsoft.com/office/powerpoint/2010/main" val="3867644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2 CuadroTexto">
            <a:extLst>
              <a:ext uri="{FF2B5EF4-FFF2-40B4-BE49-F238E27FC236}">
                <a16:creationId xmlns:a16="http://schemas.microsoft.com/office/drawing/2014/main" id="{5EAC5C11-10E2-4B34-A385-DB44E6F16E03}"/>
              </a:ext>
            </a:extLst>
          </p:cNvPr>
          <p:cNvSpPr txBox="1">
            <a:spLocks noChangeArrowheads="1"/>
          </p:cNvSpPr>
          <p:nvPr/>
        </p:nvSpPr>
        <p:spPr bwMode="auto">
          <a:xfrm>
            <a:off x="370137" y="1052513"/>
            <a:ext cx="45979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dirty="0">
                <a:solidFill>
                  <a:schemeClr val="tx1">
                    <a:lumMod val="75000"/>
                    <a:lumOff val="25000"/>
                  </a:schemeClr>
                </a:solidFill>
              </a:rPr>
              <a:t>Analyzing the type of e</a:t>
            </a:r>
            <a:r>
              <a:rPr lang="en-US" altLang="en-US" b="1" dirty="0">
                <a:solidFill>
                  <a:schemeClr val="tx1">
                    <a:lumMod val="75000"/>
                    <a:lumOff val="25000"/>
                  </a:schemeClr>
                </a:solidFill>
              </a:rPr>
              <a:t>fficiency</a:t>
            </a:r>
          </a:p>
        </p:txBody>
      </p:sp>
      <p:pic>
        <p:nvPicPr>
          <p:cNvPr id="27652" name="Picture 7" descr="rendimiento-calderas">
            <a:extLst>
              <a:ext uri="{FF2B5EF4-FFF2-40B4-BE49-F238E27FC236}">
                <a16:creationId xmlns:a16="http://schemas.microsoft.com/office/drawing/2014/main" id="{13BBBF42-CD9C-4D23-9A46-A0FEF7A34B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999"/>
          <a:stretch/>
        </p:blipFill>
        <p:spPr bwMode="auto">
          <a:xfrm>
            <a:off x="5255252" y="764704"/>
            <a:ext cx="3599953" cy="363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3 CuadroTexto">
            <a:extLst>
              <a:ext uri="{FF2B5EF4-FFF2-40B4-BE49-F238E27FC236}">
                <a16:creationId xmlns:a16="http://schemas.microsoft.com/office/drawing/2014/main" id="{678724DA-CD7D-44A7-BEB3-1B0B4D5041C6}"/>
              </a:ext>
            </a:extLst>
          </p:cNvPr>
          <p:cNvSpPr txBox="1">
            <a:spLocks noChangeArrowheads="1"/>
          </p:cNvSpPr>
          <p:nvPr/>
        </p:nvSpPr>
        <p:spPr bwMode="auto">
          <a:xfrm>
            <a:off x="370136" y="1700213"/>
            <a:ext cx="470592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n-US" altLang="en-US" sz="1600" dirty="0">
                <a:solidFill>
                  <a:schemeClr val="tx1">
                    <a:lumMod val="75000"/>
                    <a:lumOff val="25000"/>
                  </a:schemeClr>
                </a:solidFill>
              </a:rPr>
              <a:t>European Directive 92/42 CEE classify boilers according to the minimum temperature boilers can operate and the efficiency.</a:t>
            </a:r>
          </a:p>
          <a:p>
            <a:pPr algn="just"/>
            <a:endParaRPr lang="es-ES" altLang="en-US" sz="1600" dirty="0">
              <a:solidFill>
                <a:schemeClr val="tx1">
                  <a:lumMod val="75000"/>
                  <a:lumOff val="25000"/>
                </a:schemeClr>
              </a:solidFill>
            </a:endParaRPr>
          </a:p>
          <a:p>
            <a:pPr marL="285750" indent="-285750" algn="just">
              <a:buFont typeface="Wingdings" panose="05000000000000000000" pitchFamily="2" charset="2"/>
              <a:buChar char="§"/>
            </a:pPr>
            <a:r>
              <a:rPr lang="en-GB" altLang="en-US" sz="1600" b="1" dirty="0"/>
              <a:t>Standard</a:t>
            </a:r>
            <a:r>
              <a:rPr lang="es-ES" altLang="en-US" sz="1600" b="1" dirty="0">
                <a:solidFill>
                  <a:schemeClr val="tx1">
                    <a:lumMod val="75000"/>
                    <a:lumOff val="25000"/>
                  </a:schemeClr>
                </a:solidFill>
              </a:rPr>
              <a:t> (3): </a:t>
            </a:r>
            <a:r>
              <a:rPr lang="en-GB" altLang="en-US" sz="1600" b="1" dirty="0"/>
              <a:t> </a:t>
            </a:r>
            <a:r>
              <a:rPr lang="en-GB" altLang="en-US" sz="1600" dirty="0"/>
              <a:t>are commonly use to produce hot water at a constant temperature from 70ºC to 90ºC</a:t>
            </a:r>
          </a:p>
          <a:p>
            <a:pPr marL="285750" indent="-285750" algn="just" eaLnBrk="1" hangingPunct="1">
              <a:buFont typeface="Wingdings" panose="05000000000000000000" pitchFamily="2" charset="2"/>
              <a:buChar char="ü"/>
            </a:pPr>
            <a:endParaRPr lang="es-ES" altLang="en-US" sz="1600" dirty="0">
              <a:solidFill>
                <a:schemeClr val="tx1">
                  <a:lumMod val="75000"/>
                  <a:lumOff val="25000"/>
                </a:schemeClr>
              </a:solidFill>
            </a:endParaRPr>
          </a:p>
          <a:p>
            <a:pPr marL="285750" indent="-285750" algn="just">
              <a:buFont typeface="Wingdings" panose="05000000000000000000" pitchFamily="2" charset="2"/>
              <a:buChar char="§"/>
            </a:pPr>
            <a:r>
              <a:rPr lang="en-GB" altLang="en-US" sz="1600" b="1" dirty="0"/>
              <a:t>Low temperature </a:t>
            </a:r>
            <a:r>
              <a:rPr lang="es-ES" altLang="en-US" sz="1600" b="1" dirty="0">
                <a:solidFill>
                  <a:schemeClr val="tx1">
                    <a:lumMod val="75000"/>
                    <a:lumOff val="25000"/>
                  </a:schemeClr>
                </a:solidFill>
              </a:rPr>
              <a:t>(2): </a:t>
            </a:r>
            <a:r>
              <a:rPr lang="en-US" altLang="en-US" sz="1600" dirty="0">
                <a:solidFill>
                  <a:schemeClr val="tx1">
                    <a:lumMod val="75000"/>
                    <a:lumOff val="25000"/>
                  </a:schemeClr>
                </a:solidFill>
              </a:rPr>
              <a:t>the return water temperature is from 35ºC to 40ºC. The lower the temperature, the higher the efficiency.</a:t>
            </a:r>
          </a:p>
          <a:p>
            <a:pPr marL="285750" indent="-285750" algn="just" eaLnBrk="1" hangingPunct="1">
              <a:buFont typeface="Wingdings" panose="05000000000000000000" pitchFamily="2" charset="2"/>
              <a:buChar char="ü"/>
            </a:pPr>
            <a:endParaRPr lang="es-ES" altLang="en-US" sz="1600" b="1" dirty="0">
              <a:solidFill>
                <a:schemeClr val="tx1">
                  <a:lumMod val="75000"/>
                  <a:lumOff val="25000"/>
                </a:schemeClr>
              </a:solidFill>
            </a:endParaRPr>
          </a:p>
          <a:p>
            <a:pPr marL="285750" indent="-285750" algn="just">
              <a:buFont typeface="Wingdings" panose="05000000000000000000" pitchFamily="2" charset="2"/>
              <a:buChar char="§"/>
            </a:pPr>
            <a:r>
              <a:rPr lang="es-ES" altLang="en-US" sz="1600" b="1" dirty="0" err="1">
                <a:solidFill>
                  <a:schemeClr val="tx1">
                    <a:lumMod val="75000"/>
                    <a:lumOff val="25000"/>
                  </a:schemeClr>
                </a:solidFill>
              </a:rPr>
              <a:t>Condensation</a:t>
            </a:r>
            <a:r>
              <a:rPr lang="es-ES" altLang="en-US" sz="1600" b="1" dirty="0">
                <a:solidFill>
                  <a:schemeClr val="tx1">
                    <a:lumMod val="75000"/>
                    <a:lumOff val="25000"/>
                  </a:schemeClr>
                </a:solidFill>
              </a:rPr>
              <a:t> (1): </a:t>
            </a:r>
            <a:r>
              <a:rPr lang="en-US" altLang="en-US" sz="1600" dirty="0">
                <a:solidFill>
                  <a:schemeClr val="tx1">
                    <a:lumMod val="75000"/>
                    <a:lumOff val="25000"/>
                  </a:schemeClr>
                </a:solidFill>
              </a:rPr>
              <a:t>they are designed to condense water vapor found in the exhaust gases. It takes advantage of the heat of condensation.</a:t>
            </a:r>
            <a:endParaRPr lang="es-ES" altLang="en-US" sz="1600" dirty="0">
              <a:solidFill>
                <a:schemeClr val="tx1">
                  <a:lumMod val="75000"/>
                  <a:lumOff val="25000"/>
                </a:schemeClr>
              </a:solidFill>
            </a:endParaRPr>
          </a:p>
        </p:txBody>
      </p:sp>
      <p:grpSp>
        <p:nvGrpSpPr>
          <p:cNvPr id="8" name="Grupo 7">
            <a:extLst>
              <a:ext uri="{FF2B5EF4-FFF2-40B4-BE49-F238E27FC236}">
                <a16:creationId xmlns:a16="http://schemas.microsoft.com/office/drawing/2014/main" id="{4AF49F85-6194-43CC-A44C-18FB9CA15DF6}"/>
              </a:ext>
            </a:extLst>
          </p:cNvPr>
          <p:cNvGrpSpPr/>
          <p:nvPr/>
        </p:nvGrpSpPr>
        <p:grpSpPr>
          <a:xfrm>
            <a:off x="17051" y="5322"/>
            <a:ext cx="8756813" cy="759382"/>
            <a:chOff x="17051" y="5322"/>
            <a:chExt cx="8756813" cy="759382"/>
          </a:xfrm>
        </p:grpSpPr>
        <p:sp>
          <p:nvSpPr>
            <p:cNvPr id="9" name="Titel 1">
              <a:extLst>
                <a:ext uri="{FF2B5EF4-FFF2-40B4-BE49-F238E27FC236}">
                  <a16:creationId xmlns:a16="http://schemas.microsoft.com/office/drawing/2014/main" id="{50E9EC1F-E5E9-4253-811E-CAB4D1F45E1E}"/>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de-DE" dirty="0"/>
                <a:t>Energy Efficiency in Boilers</a:t>
              </a:r>
            </a:p>
          </p:txBody>
        </p:sp>
        <p:sp>
          <p:nvSpPr>
            <p:cNvPr id="10" name="Round Diagonal Corner Rectangle 9">
              <a:extLst>
                <a:ext uri="{FF2B5EF4-FFF2-40B4-BE49-F238E27FC236}">
                  <a16:creationId xmlns:a16="http://schemas.microsoft.com/office/drawing/2014/main" id="{D1C20137-A1EC-44F8-89A5-B9E9E9031F82}"/>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 name="TextBox 3">
              <a:extLst>
                <a:ext uri="{FF2B5EF4-FFF2-40B4-BE49-F238E27FC236}">
                  <a16:creationId xmlns:a16="http://schemas.microsoft.com/office/drawing/2014/main" id="{EDBFA68C-6FC3-4217-8F55-1A74F8543801}"/>
                </a:ext>
              </a:extLst>
            </p:cNvPr>
            <p:cNvSpPr txBox="1"/>
            <p:nvPr/>
          </p:nvSpPr>
          <p:spPr>
            <a:xfrm>
              <a:off x="17051" y="5322"/>
              <a:ext cx="470000" cy="400110"/>
            </a:xfrm>
            <a:prstGeom prst="rect">
              <a:avLst/>
            </a:prstGeom>
            <a:noFill/>
          </p:spPr>
          <p:txBody>
            <a:bodyPr wrap="none" rtlCol="0">
              <a:spAutoFit/>
            </a:bodyPr>
            <a:lstStyle/>
            <a:p>
              <a:pPr algn="ctr" defTabSz="713232"/>
              <a:r>
                <a:rPr lang="en-US" sz="2000" dirty="0">
                  <a:solidFill>
                    <a:srgbClr val="FAFAFA"/>
                  </a:solidFill>
                  <a:ea typeface="Open Sans Light" panose="020B0306030504020204" pitchFamily="34" charset="0"/>
                  <a:cs typeface="Open Sans Light" panose="020B0306030504020204" pitchFamily="34" charset="0"/>
                </a:rPr>
                <a:t>01</a:t>
              </a:r>
              <a:endParaRPr lang="bg-BG" sz="2000" dirty="0">
                <a:solidFill>
                  <a:srgbClr val="FAFAFA"/>
                </a:solidFill>
                <a:ea typeface="Open Sans Light" panose="020B0306030504020204" pitchFamily="34" charset="0"/>
                <a:cs typeface="Open Sans Light" panose="020B0306030504020204" pitchFamily="34" charset="0"/>
              </a:endParaRPr>
            </a:p>
          </p:txBody>
        </p:sp>
        <p:sp>
          <p:nvSpPr>
            <p:cNvPr id="12" name="Rectángulo 11">
              <a:extLst>
                <a:ext uri="{FF2B5EF4-FFF2-40B4-BE49-F238E27FC236}">
                  <a16:creationId xmlns:a16="http://schemas.microsoft.com/office/drawing/2014/main" id="{B9DD91FA-B97A-435D-A111-BCC1783F9D6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grpSp>
      <p:graphicFrame>
        <p:nvGraphicFramePr>
          <p:cNvPr id="13" name="Tabla 12">
            <a:extLst>
              <a:ext uri="{FF2B5EF4-FFF2-40B4-BE49-F238E27FC236}">
                <a16:creationId xmlns:a16="http://schemas.microsoft.com/office/drawing/2014/main" id="{D6CA3BAF-368A-4289-9D6B-EE7AE8B45B22}"/>
              </a:ext>
            </a:extLst>
          </p:cNvPr>
          <p:cNvGraphicFramePr>
            <a:graphicFrameLocks noGrp="1"/>
          </p:cNvGraphicFramePr>
          <p:nvPr>
            <p:extLst>
              <p:ext uri="{D42A27DB-BD31-4B8C-83A1-F6EECF244321}">
                <p14:modId xmlns:p14="http://schemas.microsoft.com/office/powerpoint/2010/main" val="1121499626"/>
              </p:ext>
            </p:extLst>
          </p:nvPr>
        </p:nvGraphicFramePr>
        <p:xfrm>
          <a:off x="5241307" y="4839094"/>
          <a:ext cx="3686751" cy="1217158"/>
        </p:xfrm>
        <a:graphic>
          <a:graphicData uri="http://schemas.openxmlformats.org/drawingml/2006/table">
            <a:tbl>
              <a:tblPr bandRow="1">
                <a:tableStyleId>{5C22544A-7EE6-4342-B048-85BDC9FD1C3A}</a:tableStyleId>
              </a:tblPr>
              <a:tblGrid>
                <a:gridCol w="1837681">
                  <a:extLst>
                    <a:ext uri="{9D8B030D-6E8A-4147-A177-3AD203B41FA5}">
                      <a16:colId xmlns:a16="http://schemas.microsoft.com/office/drawing/2014/main" val="1259084843"/>
                    </a:ext>
                  </a:extLst>
                </a:gridCol>
                <a:gridCol w="1849070">
                  <a:extLst>
                    <a:ext uri="{9D8B030D-6E8A-4147-A177-3AD203B41FA5}">
                      <a16:colId xmlns:a16="http://schemas.microsoft.com/office/drawing/2014/main" val="607729516"/>
                    </a:ext>
                  </a:extLst>
                </a:gridCol>
              </a:tblGrid>
              <a:tr h="397108">
                <a:tc>
                  <a:txBody>
                    <a:bodyPr/>
                    <a:lstStyle/>
                    <a:p>
                      <a:pPr algn="ctr" fontAlgn="b"/>
                      <a:r>
                        <a:rPr lang="en-GB" sz="1200" b="1" u="none" strike="noStrike" noProof="0" dirty="0">
                          <a:effectLst/>
                        </a:rPr>
                        <a:t>Type of boiler</a:t>
                      </a:r>
                      <a:endParaRPr lang="en-GB" sz="1200" b="1" i="0" u="none" strike="noStrike" noProof="0" dirty="0">
                        <a:solidFill>
                          <a:schemeClr val="bg1">
                            <a:lumMod val="50000"/>
                          </a:schemeClr>
                        </a:solidFill>
                        <a:effectLst/>
                        <a:latin typeface="Calibri"/>
                      </a:endParaRPr>
                    </a:p>
                  </a:txBody>
                  <a:tcPr>
                    <a:solidFill>
                      <a:srgbClr val="FFC000"/>
                    </a:solidFill>
                  </a:tcPr>
                </a:tc>
                <a:tc>
                  <a:txBody>
                    <a:bodyPr/>
                    <a:lstStyle/>
                    <a:p>
                      <a:pPr algn="ctr" fontAlgn="b"/>
                      <a:r>
                        <a:rPr lang="en-GB" sz="1200" b="1" u="none" strike="noStrike" noProof="0" dirty="0">
                          <a:effectLst/>
                        </a:rPr>
                        <a:t>Fuel safe (%)</a:t>
                      </a:r>
                      <a:endParaRPr lang="en-GB" sz="1200" b="1" i="0" u="none" strike="noStrike" noProof="0" dirty="0">
                        <a:solidFill>
                          <a:schemeClr val="bg1">
                            <a:lumMod val="50000"/>
                          </a:schemeClr>
                        </a:solidFill>
                        <a:effectLst/>
                        <a:latin typeface="Calibri"/>
                      </a:endParaRPr>
                    </a:p>
                  </a:txBody>
                  <a:tcPr>
                    <a:solidFill>
                      <a:srgbClr val="FFC000"/>
                    </a:solidFill>
                  </a:tcPr>
                </a:tc>
                <a:extLst>
                  <a:ext uri="{0D108BD9-81ED-4DB2-BD59-A6C34878D82A}">
                    <a16:rowId xmlns:a16="http://schemas.microsoft.com/office/drawing/2014/main" val="1786670265"/>
                  </a:ext>
                </a:extLst>
              </a:tr>
              <a:tr h="273350">
                <a:tc>
                  <a:txBody>
                    <a:bodyPr/>
                    <a:lstStyle/>
                    <a:p>
                      <a:pPr algn="ctr" fontAlgn="b"/>
                      <a:r>
                        <a:rPr lang="en-GB" sz="1100" u="none" strike="noStrike" noProof="0">
                          <a:effectLst/>
                        </a:rPr>
                        <a:t>Standard</a:t>
                      </a:r>
                      <a:endParaRPr lang="en-GB" sz="1100" b="0" i="0" u="none" strike="noStrike" noProof="0" dirty="0">
                        <a:solidFill>
                          <a:schemeClr val="accent3">
                            <a:lumMod val="75000"/>
                          </a:schemeClr>
                        </a:solidFill>
                        <a:effectLst/>
                        <a:latin typeface="Calibri"/>
                      </a:endParaRPr>
                    </a:p>
                  </a:txBody>
                  <a:tcPr anchor="ctr">
                    <a:solidFill>
                      <a:srgbClr val="E7EEEF"/>
                    </a:solidFill>
                  </a:tcPr>
                </a:tc>
                <a:tc>
                  <a:txBody>
                    <a:bodyPr/>
                    <a:lstStyle/>
                    <a:p>
                      <a:pPr algn="ctr"/>
                      <a:r>
                        <a:rPr lang="es-ES" sz="1100" dirty="0"/>
                        <a:t>---</a:t>
                      </a:r>
                    </a:p>
                  </a:txBody>
                  <a:tcPr anchor="ctr">
                    <a:solidFill>
                      <a:srgbClr val="E7EEEF"/>
                    </a:solidFill>
                  </a:tcPr>
                </a:tc>
                <a:extLst>
                  <a:ext uri="{0D108BD9-81ED-4DB2-BD59-A6C34878D82A}">
                    <a16:rowId xmlns:a16="http://schemas.microsoft.com/office/drawing/2014/main" val="2953285026"/>
                  </a:ext>
                </a:extLst>
              </a:tr>
              <a:tr h="273350">
                <a:tc>
                  <a:txBody>
                    <a:bodyPr/>
                    <a:lstStyle/>
                    <a:p>
                      <a:pPr algn="ctr" fontAlgn="b"/>
                      <a:r>
                        <a:rPr lang="en-GB" sz="1100" u="none" strike="noStrike" noProof="0" dirty="0">
                          <a:effectLst/>
                        </a:rPr>
                        <a:t>Low temperature</a:t>
                      </a:r>
                      <a:endParaRPr lang="en-GB" sz="1100" b="0" i="0" u="none" strike="noStrike" noProof="0" dirty="0">
                        <a:solidFill>
                          <a:schemeClr val="accent3">
                            <a:lumMod val="75000"/>
                          </a:schemeClr>
                        </a:solidFill>
                        <a:effectLst/>
                        <a:latin typeface="Calibri"/>
                      </a:endParaRPr>
                    </a:p>
                  </a:txBody>
                  <a:tcPr anchor="ctr">
                    <a:solidFill>
                      <a:srgbClr val="E7EEEF"/>
                    </a:solidFill>
                  </a:tcPr>
                </a:tc>
                <a:tc>
                  <a:txBody>
                    <a:bodyPr/>
                    <a:lstStyle/>
                    <a:p>
                      <a:pPr algn="ctr"/>
                      <a:r>
                        <a:rPr lang="es-ES" sz="1100" dirty="0"/>
                        <a:t>8-10%</a:t>
                      </a:r>
                    </a:p>
                  </a:txBody>
                  <a:tcPr anchor="ctr">
                    <a:solidFill>
                      <a:srgbClr val="E7EEEF"/>
                    </a:solidFill>
                  </a:tcPr>
                </a:tc>
                <a:extLst>
                  <a:ext uri="{0D108BD9-81ED-4DB2-BD59-A6C34878D82A}">
                    <a16:rowId xmlns:a16="http://schemas.microsoft.com/office/drawing/2014/main" val="3604748055"/>
                  </a:ext>
                </a:extLst>
              </a:tr>
              <a:tr h="273350">
                <a:tc>
                  <a:txBody>
                    <a:bodyPr/>
                    <a:lstStyle/>
                    <a:p>
                      <a:pPr algn="ctr" fontAlgn="b"/>
                      <a:r>
                        <a:rPr lang="en-GB" sz="1100" u="none" strike="noStrike" noProof="0">
                          <a:effectLst/>
                        </a:rPr>
                        <a:t>Condensation</a:t>
                      </a:r>
                      <a:endParaRPr lang="en-GB" sz="1100" b="0" i="0" u="none" strike="noStrike" noProof="0" dirty="0">
                        <a:solidFill>
                          <a:schemeClr val="accent3">
                            <a:lumMod val="75000"/>
                          </a:schemeClr>
                        </a:solidFill>
                        <a:effectLst/>
                        <a:latin typeface="Calibri"/>
                      </a:endParaRPr>
                    </a:p>
                  </a:txBody>
                  <a:tcPr anchor="ctr">
                    <a:solidFill>
                      <a:srgbClr val="E7EEEF"/>
                    </a:solidFill>
                  </a:tcPr>
                </a:tc>
                <a:tc>
                  <a:txBody>
                    <a:bodyPr/>
                    <a:lstStyle/>
                    <a:p>
                      <a:pPr algn="ctr"/>
                      <a:r>
                        <a:rPr lang="es-ES" sz="1100" dirty="0"/>
                        <a:t>18-20%</a:t>
                      </a:r>
                    </a:p>
                  </a:txBody>
                  <a:tcPr anchor="ctr">
                    <a:solidFill>
                      <a:srgbClr val="E7EEEF"/>
                    </a:solidFill>
                  </a:tcPr>
                </a:tc>
                <a:extLst>
                  <a:ext uri="{0D108BD9-81ED-4DB2-BD59-A6C34878D82A}">
                    <a16:rowId xmlns:a16="http://schemas.microsoft.com/office/drawing/2014/main" val="1043345157"/>
                  </a:ext>
                </a:extLst>
              </a:tr>
            </a:tbl>
          </a:graphicData>
        </a:graphic>
      </p:graphicFrame>
    </p:spTree>
  </p:cSld>
  <p:clrMapOvr>
    <a:masterClrMapping/>
  </p:clrMapOvr>
</p:sld>
</file>

<file path=ppt/theme/theme1.xml><?xml version="1.0" encoding="utf-8"?>
<a:theme xmlns:a="http://schemas.openxmlformats.org/drawingml/2006/main" name="Larissa">
  <a:themeElements>
    <a:clrScheme name="INDUCE Colors">
      <a:dk1>
        <a:srgbClr val="000000"/>
      </a:dk1>
      <a:lt1>
        <a:srgbClr val="FFFFFF"/>
      </a:lt1>
      <a:dk2>
        <a:srgbClr val="262626"/>
      </a:dk2>
      <a:lt2>
        <a:srgbClr val="F2F2F2"/>
      </a:lt2>
      <a:accent1>
        <a:srgbClr val="1B8E95"/>
      </a:accent1>
      <a:accent2>
        <a:srgbClr val="23B98C"/>
      </a:accent2>
      <a:accent3>
        <a:srgbClr val="4FD576"/>
      </a:accent3>
      <a:accent4>
        <a:srgbClr val="87DE8D"/>
      </a:accent4>
      <a:accent5>
        <a:srgbClr val="7952A2"/>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3584</TotalTime>
  <Words>3352</Words>
  <Application>Microsoft Office PowerPoint</Application>
  <PresentationFormat>Presentación en pantalla (4:3)</PresentationFormat>
  <Paragraphs>665</Paragraphs>
  <Slides>52</Slides>
  <Notes>49</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52</vt:i4>
      </vt:variant>
    </vt:vector>
  </HeadingPairs>
  <TitlesOfParts>
    <vt:vector size="58" baseType="lpstr">
      <vt:lpstr>Arial</vt:lpstr>
      <vt:lpstr>Calibri</vt:lpstr>
      <vt:lpstr>Cambria Math</vt:lpstr>
      <vt:lpstr>Times New Roman</vt:lpstr>
      <vt:lpstr>Wingdings</vt:lpstr>
      <vt:lpstr>Larissa</vt:lpstr>
      <vt:lpstr>Presentación de PowerPoint</vt:lpstr>
      <vt:lpstr>    Energy Efficiency in boilers   Energy Efficiency in dryers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SYNYO</dc:creator>
  <cp:lastModifiedBy>Juan Garcia Cuadrado</cp:lastModifiedBy>
  <cp:revision>316</cp:revision>
  <dcterms:created xsi:type="dcterms:W3CDTF">2015-07-06T02:50:51Z</dcterms:created>
  <dcterms:modified xsi:type="dcterms:W3CDTF">2019-09-09T14:29:16Z</dcterms:modified>
</cp:coreProperties>
</file>