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3"/>
  </p:notesMasterIdLst>
  <p:sldIdLst>
    <p:sldId id="264" r:id="rId6"/>
    <p:sldId id="314" r:id="rId7"/>
    <p:sldId id="315" r:id="rId8"/>
    <p:sldId id="317" r:id="rId9"/>
    <p:sldId id="318" r:id="rId10"/>
    <p:sldId id="332" r:id="rId11"/>
    <p:sldId id="342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77">
          <p15:clr>
            <a:srgbClr val="A4A3A4"/>
          </p15:clr>
        </p15:guide>
        <p15:guide id="3" pos="2880">
          <p15:clr>
            <a:srgbClr val="A4A3A4"/>
          </p15:clr>
        </p15:guide>
        <p15:guide id="4" pos="295">
          <p15:clr>
            <a:srgbClr val="A4A3A4"/>
          </p15:clr>
        </p15:guide>
        <p15:guide id="5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rmans, L.M. (Laurie)" initials="HL(" lastIdx="1" clrIdx="0">
    <p:extLst>
      <p:ext uri="{19B8F6BF-5375-455C-9EA6-DF929625EA0E}">
        <p15:presenceInfo xmlns:p15="http://schemas.microsoft.com/office/powerpoint/2012/main" userId="S-1-5-21-1104492580-2141259050-3462381582-6778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EEF"/>
    <a:srgbClr val="FFC000"/>
    <a:srgbClr val="88E28F"/>
    <a:srgbClr val="22B88B"/>
    <a:srgbClr val="2AA4A4"/>
    <a:srgbClr val="364354"/>
    <a:srgbClr val="3B495B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C18331-8A9A-40AE-AA8F-206599501A41}" v="18" dt="2019-08-06T11:32:46.9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29" y="58"/>
      </p:cViewPr>
      <p:guideLst>
        <p:guide orient="horz" pos="2160"/>
        <p:guide orient="horz" pos="777"/>
        <p:guide pos="2880"/>
        <p:guide pos="295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Zarazaga Navarro" userId="3d120633-b5e1-4aa4-9335-407903167109" providerId="ADAL" clId="{72C18331-8A9A-40AE-AA8F-206599501A41}"/>
    <pc:docChg chg="modSld">
      <pc:chgData name="Sara Zarazaga Navarro" userId="3d120633-b5e1-4aa4-9335-407903167109" providerId="ADAL" clId="{72C18331-8A9A-40AE-AA8F-206599501A41}" dt="2019-08-06T11:32:56.782" v="19" actId="1076"/>
      <pc:docMkLst>
        <pc:docMk/>
      </pc:docMkLst>
      <pc:sldChg chg="modSp">
        <pc:chgData name="Sara Zarazaga Navarro" userId="3d120633-b5e1-4aa4-9335-407903167109" providerId="ADAL" clId="{72C18331-8A9A-40AE-AA8F-206599501A41}" dt="2019-08-06T11:31:30.434" v="0" actId="207"/>
        <pc:sldMkLst>
          <pc:docMk/>
          <pc:sldMk cId="3999163652" sldId="314"/>
        </pc:sldMkLst>
        <pc:spChg chg="mod">
          <ac:chgData name="Sara Zarazaga Navarro" userId="3d120633-b5e1-4aa4-9335-407903167109" providerId="ADAL" clId="{72C18331-8A9A-40AE-AA8F-206599501A41}" dt="2019-08-06T11:31:30.434" v="0" actId="207"/>
          <ac:spMkLst>
            <pc:docMk/>
            <pc:sldMk cId="3999163652" sldId="314"/>
            <ac:spMk id="3" creationId="{00000000-0000-0000-0000-000000000000}"/>
          </ac:spMkLst>
        </pc:spChg>
      </pc:sldChg>
      <pc:sldChg chg="modSp">
        <pc:chgData name="Sara Zarazaga Navarro" userId="3d120633-b5e1-4aa4-9335-407903167109" providerId="ADAL" clId="{72C18331-8A9A-40AE-AA8F-206599501A41}" dt="2019-08-06T11:31:58.202" v="1" actId="207"/>
        <pc:sldMkLst>
          <pc:docMk/>
          <pc:sldMk cId="3852887456" sldId="315"/>
        </pc:sldMkLst>
        <pc:spChg chg="mod">
          <ac:chgData name="Sara Zarazaga Navarro" userId="3d120633-b5e1-4aa4-9335-407903167109" providerId="ADAL" clId="{72C18331-8A9A-40AE-AA8F-206599501A41}" dt="2019-08-06T11:31:58.202" v="1" actId="207"/>
          <ac:spMkLst>
            <pc:docMk/>
            <pc:sldMk cId="3852887456" sldId="315"/>
            <ac:spMk id="10" creationId="{706C79A9-76EC-4100-A962-FF9A193A2B0B}"/>
          </ac:spMkLst>
        </pc:spChg>
      </pc:sldChg>
      <pc:sldChg chg="modSp">
        <pc:chgData name="Sara Zarazaga Navarro" userId="3d120633-b5e1-4aa4-9335-407903167109" providerId="ADAL" clId="{72C18331-8A9A-40AE-AA8F-206599501A41}" dt="2019-08-06T11:32:10.123" v="3" actId="5793"/>
        <pc:sldMkLst>
          <pc:docMk/>
          <pc:sldMk cId="989570299" sldId="318"/>
        </pc:sldMkLst>
        <pc:spChg chg="mod">
          <ac:chgData name="Sara Zarazaga Navarro" userId="3d120633-b5e1-4aa4-9335-407903167109" providerId="ADAL" clId="{72C18331-8A9A-40AE-AA8F-206599501A41}" dt="2019-08-06T11:32:10.123" v="3" actId="5793"/>
          <ac:spMkLst>
            <pc:docMk/>
            <pc:sldMk cId="989570299" sldId="318"/>
            <ac:spMk id="8" creationId="{00000000-0000-0000-0000-000000000000}"/>
          </ac:spMkLst>
        </pc:spChg>
      </pc:sldChg>
      <pc:sldChg chg="modSp">
        <pc:chgData name="Sara Zarazaga Navarro" userId="3d120633-b5e1-4aa4-9335-407903167109" providerId="ADAL" clId="{72C18331-8A9A-40AE-AA8F-206599501A41}" dt="2019-08-06T11:32:56.782" v="19" actId="1076"/>
        <pc:sldMkLst>
          <pc:docMk/>
          <pc:sldMk cId="3783334379" sldId="332"/>
        </pc:sldMkLst>
        <pc:spChg chg="mod">
          <ac:chgData name="Sara Zarazaga Navarro" userId="3d120633-b5e1-4aa4-9335-407903167109" providerId="ADAL" clId="{72C18331-8A9A-40AE-AA8F-206599501A41}" dt="2019-08-06T11:32:56.782" v="19" actId="1076"/>
          <ac:spMkLst>
            <pc:docMk/>
            <pc:sldMk cId="3783334379" sldId="332"/>
            <ac:spMk id="15" creationId="{00000000-0000-0000-0000-000000000000}"/>
          </ac:spMkLst>
        </pc:spChg>
        <pc:graphicFrameChg chg="mod">
          <ac:chgData name="Sara Zarazaga Navarro" userId="3d120633-b5e1-4aa4-9335-407903167109" providerId="ADAL" clId="{72C18331-8A9A-40AE-AA8F-206599501A41}" dt="2019-08-06T11:32:46.962" v="18"/>
          <ac:graphicFrameMkLst>
            <pc:docMk/>
            <pc:sldMk cId="3783334379" sldId="332"/>
            <ac:graphicFrameMk id="8" creationId="{00000000-0000-0000-0000-00000000000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B85DDE-D19F-4949-9FFB-C50C25940625}" type="doc">
      <dgm:prSet loTypeId="urn:microsoft.com/office/officeart/2005/8/layout/target1" loCatId="relationship" qsTypeId="urn:microsoft.com/office/officeart/2005/8/quickstyle/simple1" qsCatId="simple" csTypeId="urn:microsoft.com/office/officeart/2005/8/colors/colorful5" csCatId="colorful" phldr="1"/>
      <dgm:spPr/>
    </dgm:pt>
    <dgm:pt modelId="{633521D3-BBC8-4F98-94B9-B15A403ACB10}">
      <dgm:prSet phldrT="[Text]" custT="1"/>
      <dgm:spPr/>
      <dgm:t>
        <a:bodyPr/>
        <a:lstStyle/>
        <a:p>
          <a:r>
            <a:rPr lang="de-DE" sz="1800" i="1" dirty="0" err="1"/>
            <a:t>Achieving</a:t>
          </a:r>
          <a:r>
            <a:rPr lang="de-DE" sz="1800" i="1" dirty="0"/>
            <a:t> </a:t>
          </a:r>
          <a:r>
            <a:rPr lang="de-DE" sz="1800" i="1" dirty="0" err="1"/>
            <a:t>our</a:t>
          </a:r>
          <a:r>
            <a:rPr lang="de-DE" sz="1800" i="1" dirty="0"/>
            <a:t> </a:t>
          </a:r>
          <a:r>
            <a:rPr lang="de-DE" sz="1800" i="1" dirty="0" err="1"/>
            <a:t>energy</a:t>
          </a:r>
          <a:r>
            <a:rPr lang="de-DE" sz="1800" i="1" dirty="0"/>
            <a:t> </a:t>
          </a:r>
          <a:r>
            <a:rPr lang="de-DE" sz="1800" i="1" dirty="0" err="1"/>
            <a:t>goal</a:t>
          </a:r>
          <a:endParaRPr lang="de-DE" sz="1800" i="1" dirty="0"/>
        </a:p>
      </dgm:t>
    </dgm:pt>
    <dgm:pt modelId="{C61429EB-F78B-4267-8914-0BA1A9D147B9}" type="parTrans" cxnId="{9F0BDA31-0AEF-4EAA-A4AD-A46754ACD86F}">
      <dgm:prSet/>
      <dgm:spPr/>
      <dgm:t>
        <a:bodyPr/>
        <a:lstStyle/>
        <a:p>
          <a:endParaRPr lang="de-DE"/>
        </a:p>
      </dgm:t>
    </dgm:pt>
    <dgm:pt modelId="{2AB5F7CE-EA3C-488E-8B6E-C8EDBB37B0EC}" type="sibTrans" cxnId="{9F0BDA31-0AEF-4EAA-A4AD-A46754ACD86F}">
      <dgm:prSet/>
      <dgm:spPr/>
      <dgm:t>
        <a:bodyPr/>
        <a:lstStyle/>
        <a:p>
          <a:endParaRPr lang="de-DE"/>
        </a:p>
      </dgm:t>
    </dgm:pt>
    <dgm:pt modelId="{B57AECC0-8643-477E-9CC4-BD3CD8157955}">
      <dgm:prSet phldrT="[Text]" custT="1"/>
      <dgm:spPr/>
      <dgm:t>
        <a:bodyPr/>
        <a:lstStyle/>
        <a:p>
          <a:r>
            <a:rPr lang="de-DE" sz="1800" i="1" dirty="0" err="1"/>
            <a:t>Improve</a:t>
          </a:r>
          <a:r>
            <a:rPr lang="de-DE" sz="1800" i="1" dirty="0"/>
            <a:t> </a:t>
          </a:r>
          <a:r>
            <a:rPr lang="de-DE" sz="1800" i="1" dirty="0" err="1"/>
            <a:t>our</a:t>
          </a:r>
          <a:r>
            <a:rPr lang="de-DE" sz="1800" i="1" dirty="0"/>
            <a:t> </a:t>
          </a:r>
          <a:r>
            <a:rPr lang="de-DE" sz="1800" i="1" dirty="0" err="1"/>
            <a:t>Energy</a:t>
          </a:r>
          <a:r>
            <a:rPr lang="de-DE" sz="1800" i="1" dirty="0"/>
            <a:t> Management</a:t>
          </a:r>
        </a:p>
      </dgm:t>
    </dgm:pt>
    <dgm:pt modelId="{F30DEC69-8CA0-4DF4-9EF7-6F9E303EEE98}" type="parTrans" cxnId="{BBCEBB13-2E88-4401-B4FC-87856028DC62}">
      <dgm:prSet/>
      <dgm:spPr/>
      <dgm:t>
        <a:bodyPr/>
        <a:lstStyle/>
        <a:p>
          <a:endParaRPr lang="de-DE"/>
        </a:p>
      </dgm:t>
    </dgm:pt>
    <dgm:pt modelId="{B164D43D-D039-433C-977F-7EACB8E7E0B7}" type="sibTrans" cxnId="{BBCEBB13-2E88-4401-B4FC-87856028DC62}">
      <dgm:prSet/>
      <dgm:spPr/>
      <dgm:t>
        <a:bodyPr/>
        <a:lstStyle/>
        <a:p>
          <a:endParaRPr lang="de-DE"/>
        </a:p>
      </dgm:t>
    </dgm:pt>
    <dgm:pt modelId="{EF3D0138-060F-449F-AB11-51EE146FA3DA}">
      <dgm:prSet phldrT="[Text]" custT="1"/>
      <dgm:spPr/>
      <dgm:t>
        <a:bodyPr/>
        <a:lstStyle/>
        <a:p>
          <a:r>
            <a:rPr lang="de-DE" sz="1800" i="1" dirty="0" err="1"/>
            <a:t>Retain</a:t>
          </a:r>
          <a:r>
            <a:rPr lang="de-DE" sz="1800" i="1" dirty="0"/>
            <a:t> </a:t>
          </a:r>
          <a:r>
            <a:rPr lang="de-DE" sz="1800" i="1" dirty="0" err="1"/>
            <a:t>our</a:t>
          </a:r>
          <a:r>
            <a:rPr lang="de-DE" sz="1800" i="1" dirty="0"/>
            <a:t> </a:t>
          </a:r>
          <a:r>
            <a:rPr lang="de-DE" sz="1800" i="1" dirty="0" err="1"/>
            <a:t>EnMS</a:t>
          </a:r>
          <a:r>
            <a:rPr lang="de-DE" sz="1800" i="1" dirty="0"/>
            <a:t> </a:t>
          </a:r>
          <a:r>
            <a:rPr lang="de-DE" sz="1800" i="1" dirty="0" err="1"/>
            <a:t>certificate</a:t>
          </a:r>
          <a:endParaRPr lang="de-DE" sz="1800" i="1" dirty="0"/>
        </a:p>
      </dgm:t>
    </dgm:pt>
    <dgm:pt modelId="{865A133C-6ECF-4987-87CB-E0D672B814F2}" type="parTrans" cxnId="{463C7A48-8FE0-4B42-85F8-2D05C334C1B3}">
      <dgm:prSet/>
      <dgm:spPr/>
      <dgm:t>
        <a:bodyPr/>
        <a:lstStyle/>
        <a:p>
          <a:endParaRPr lang="de-DE"/>
        </a:p>
      </dgm:t>
    </dgm:pt>
    <dgm:pt modelId="{41F00AA3-9755-4300-9E08-A86F172FEBCF}" type="sibTrans" cxnId="{463C7A48-8FE0-4B42-85F8-2D05C334C1B3}">
      <dgm:prSet/>
      <dgm:spPr/>
      <dgm:t>
        <a:bodyPr/>
        <a:lstStyle/>
        <a:p>
          <a:endParaRPr lang="de-DE"/>
        </a:p>
      </dgm:t>
    </dgm:pt>
    <dgm:pt modelId="{D17060CB-1D69-459D-8DB4-657B755842B0}" type="pres">
      <dgm:prSet presAssocID="{CDB85DDE-D19F-4949-9FFB-C50C25940625}" presName="composite" presStyleCnt="0">
        <dgm:presLayoutVars>
          <dgm:chMax val="5"/>
          <dgm:dir/>
          <dgm:resizeHandles val="exact"/>
        </dgm:presLayoutVars>
      </dgm:prSet>
      <dgm:spPr/>
    </dgm:pt>
    <dgm:pt modelId="{AB9D26EB-D9E6-43AD-92B1-292C6C346A00}" type="pres">
      <dgm:prSet presAssocID="{633521D3-BBC8-4F98-94B9-B15A403ACB10}" presName="circle1" presStyleLbl="lnNode1" presStyleIdx="0" presStyleCnt="3"/>
      <dgm:spPr>
        <a:solidFill>
          <a:srgbClr val="FFC000"/>
        </a:solidFill>
      </dgm:spPr>
    </dgm:pt>
    <dgm:pt modelId="{A444C54C-B6C7-4B13-A8FC-4A970E4FFC9F}" type="pres">
      <dgm:prSet presAssocID="{633521D3-BBC8-4F98-94B9-B15A403ACB10}" presName="text1" presStyleLbl="revTx" presStyleIdx="0" presStyleCnt="3" custScaleX="367541" custLinFactX="32491" custLinFactNeighborX="100000" custLinFactNeighborY="5704">
        <dgm:presLayoutVars>
          <dgm:bulletEnabled val="1"/>
        </dgm:presLayoutVars>
      </dgm:prSet>
      <dgm:spPr/>
    </dgm:pt>
    <dgm:pt modelId="{304A9E0E-159E-4E7F-9B5C-6AD573FF7BAB}" type="pres">
      <dgm:prSet presAssocID="{633521D3-BBC8-4F98-94B9-B15A403ACB10}" presName="line1" presStyleLbl="callout" presStyleIdx="0" presStyleCnt="6"/>
      <dgm:spPr/>
    </dgm:pt>
    <dgm:pt modelId="{31F962F5-6882-4B5B-A634-5BF3C3B7A4AF}" type="pres">
      <dgm:prSet presAssocID="{633521D3-BBC8-4F98-94B9-B15A403ACB10}" presName="d1" presStyleLbl="callout" presStyleIdx="1" presStyleCnt="6"/>
      <dgm:spPr/>
    </dgm:pt>
    <dgm:pt modelId="{E78CB12E-F222-4977-8715-6B871EC4C426}" type="pres">
      <dgm:prSet presAssocID="{B57AECC0-8643-477E-9CC4-BD3CD8157955}" presName="circle2" presStyleLbl="lnNode1" presStyleIdx="1" presStyleCnt="3"/>
      <dgm:spPr>
        <a:solidFill>
          <a:srgbClr val="88E28F"/>
        </a:solidFill>
      </dgm:spPr>
    </dgm:pt>
    <dgm:pt modelId="{67E8A89D-6127-4E6A-A19E-333F401EB64C}" type="pres">
      <dgm:prSet presAssocID="{B57AECC0-8643-477E-9CC4-BD3CD8157955}" presName="text2" presStyleLbl="revTx" presStyleIdx="1" presStyleCnt="3" custScaleX="322896" custLinFactX="10168" custLinFactNeighborX="100000" custLinFactNeighborY="-1829">
        <dgm:presLayoutVars>
          <dgm:bulletEnabled val="1"/>
        </dgm:presLayoutVars>
      </dgm:prSet>
      <dgm:spPr/>
    </dgm:pt>
    <dgm:pt modelId="{52D4A3DF-DE33-49CE-86C4-D79D47ED0EBF}" type="pres">
      <dgm:prSet presAssocID="{B57AECC0-8643-477E-9CC4-BD3CD8157955}" presName="line2" presStyleLbl="callout" presStyleIdx="2" presStyleCnt="6"/>
      <dgm:spPr/>
    </dgm:pt>
    <dgm:pt modelId="{775781C0-C11E-49E9-9EE8-D6C9BD33D138}" type="pres">
      <dgm:prSet presAssocID="{B57AECC0-8643-477E-9CC4-BD3CD8157955}" presName="d2" presStyleLbl="callout" presStyleIdx="3" presStyleCnt="6"/>
      <dgm:spPr/>
    </dgm:pt>
    <dgm:pt modelId="{968BFA06-042C-41DF-A1A5-FED32701F366}" type="pres">
      <dgm:prSet presAssocID="{EF3D0138-060F-449F-AB11-51EE146FA3DA}" presName="circle3" presStyleLbl="lnNode1" presStyleIdx="2" presStyleCnt="3" custLinFactNeighborX="38" custLinFactNeighborY="0"/>
      <dgm:spPr>
        <a:solidFill>
          <a:srgbClr val="22B88B"/>
        </a:solidFill>
      </dgm:spPr>
    </dgm:pt>
    <dgm:pt modelId="{B1D213E8-BBB5-4F4B-A23F-DD89E43F7389}" type="pres">
      <dgm:prSet presAssocID="{EF3D0138-060F-449F-AB11-51EE146FA3DA}" presName="text3" presStyleLbl="revTx" presStyleIdx="2" presStyleCnt="3" custScaleX="295446" custLinFactNeighborX="96443" custLinFactNeighborY="4045">
        <dgm:presLayoutVars>
          <dgm:bulletEnabled val="1"/>
        </dgm:presLayoutVars>
      </dgm:prSet>
      <dgm:spPr/>
    </dgm:pt>
    <dgm:pt modelId="{545098D9-B27D-481D-A97B-927EC5C2D668}" type="pres">
      <dgm:prSet presAssocID="{EF3D0138-060F-449F-AB11-51EE146FA3DA}" presName="line3" presStyleLbl="callout" presStyleIdx="4" presStyleCnt="6"/>
      <dgm:spPr/>
    </dgm:pt>
    <dgm:pt modelId="{28689D4A-12BE-4512-8AC5-B060467841D9}" type="pres">
      <dgm:prSet presAssocID="{EF3D0138-060F-449F-AB11-51EE146FA3DA}" presName="d3" presStyleLbl="callout" presStyleIdx="5" presStyleCnt="6"/>
      <dgm:spPr/>
    </dgm:pt>
  </dgm:ptLst>
  <dgm:cxnLst>
    <dgm:cxn modelId="{BBCEBB13-2E88-4401-B4FC-87856028DC62}" srcId="{CDB85DDE-D19F-4949-9FFB-C50C25940625}" destId="{B57AECC0-8643-477E-9CC4-BD3CD8157955}" srcOrd="1" destOrd="0" parTransId="{F30DEC69-8CA0-4DF4-9EF7-6F9E303EEE98}" sibTransId="{B164D43D-D039-433C-977F-7EACB8E7E0B7}"/>
    <dgm:cxn modelId="{9F0BDA31-0AEF-4EAA-A4AD-A46754ACD86F}" srcId="{CDB85DDE-D19F-4949-9FFB-C50C25940625}" destId="{633521D3-BBC8-4F98-94B9-B15A403ACB10}" srcOrd="0" destOrd="0" parTransId="{C61429EB-F78B-4267-8914-0BA1A9D147B9}" sibTransId="{2AB5F7CE-EA3C-488E-8B6E-C8EDBB37B0EC}"/>
    <dgm:cxn modelId="{463C7A48-8FE0-4B42-85F8-2D05C334C1B3}" srcId="{CDB85DDE-D19F-4949-9FFB-C50C25940625}" destId="{EF3D0138-060F-449F-AB11-51EE146FA3DA}" srcOrd="2" destOrd="0" parTransId="{865A133C-6ECF-4987-87CB-E0D672B814F2}" sibTransId="{41F00AA3-9755-4300-9E08-A86F172FEBCF}"/>
    <dgm:cxn modelId="{7684706D-8B07-4677-95B2-D06F051577B3}" type="presOf" srcId="{B57AECC0-8643-477E-9CC4-BD3CD8157955}" destId="{67E8A89D-6127-4E6A-A19E-333F401EB64C}" srcOrd="0" destOrd="0" presId="urn:microsoft.com/office/officeart/2005/8/layout/target1"/>
    <dgm:cxn modelId="{4F87C197-1637-46B0-893F-8EBD1485E90E}" type="presOf" srcId="{EF3D0138-060F-449F-AB11-51EE146FA3DA}" destId="{B1D213E8-BBB5-4F4B-A23F-DD89E43F7389}" srcOrd="0" destOrd="0" presId="urn:microsoft.com/office/officeart/2005/8/layout/target1"/>
    <dgm:cxn modelId="{B7DBCAB7-E020-4FFF-ABCC-3984031A61EE}" type="presOf" srcId="{CDB85DDE-D19F-4949-9FFB-C50C25940625}" destId="{D17060CB-1D69-459D-8DB4-657B755842B0}" srcOrd="0" destOrd="0" presId="urn:microsoft.com/office/officeart/2005/8/layout/target1"/>
    <dgm:cxn modelId="{983707F5-E9CA-4FED-A0BC-D1FA383816CD}" type="presOf" srcId="{633521D3-BBC8-4F98-94B9-B15A403ACB10}" destId="{A444C54C-B6C7-4B13-A8FC-4A970E4FFC9F}" srcOrd="0" destOrd="0" presId="urn:microsoft.com/office/officeart/2005/8/layout/target1"/>
    <dgm:cxn modelId="{E0CF8666-EEA6-4BFA-9DB4-86C0B9AB714D}" type="presParOf" srcId="{D17060CB-1D69-459D-8DB4-657B755842B0}" destId="{AB9D26EB-D9E6-43AD-92B1-292C6C346A00}" srcOrd="0" destOrd="0" presId="urn:microsoft.com/office/officeart/2005/8/layout/target1"/>
    <dgm:cxn modelId="{26E628D8-02D6-4965-9D17-B45E164D2974}" type="presParOf" srcId="{D17060CB-1D69-459D-8DB4-657B755842B0}" destId="{A444C54C-B6C7-4B13-A8FC-4A970E4FFC9F}" srcOrd="1" destOrd="0" presId="urn:microsoft.com/office/officeart/2005/8/layout/target1"/>
    <dgm:cxn modelId="{F0B823D5-7074-4A95-9FB0-9F105C592FFB}" type="presParOf" srcId="{D17060CB-1D69-459D-8DB4-657B755842B0}" destId="{304A9E0E-159E-4E7F-9B5C-6AD573FF7BAB}" srcOrd="2" destOrd="0" presId="urn:microsoft.com/office/officeart/2005/8/layout/target1"/>
    <dgm:cxn modelId="{F6E09918-2F15-44D6-A10A-C46C027AA454}" type="presParOf" srcId="{D17060CB-1D69-459D-8DB4-657B755842B0}" destId="{31F962F5-6882-4B5B-A634-5BF3C3B7A4AF}" srcOrd="3" destOrd="0" presId="urn:microsoft.com/office/officeart/2005/8/layout/target1"/>
    <dgm:cxn modelId="{2DA63B4B-CF44-44B0-8B63-537391A27AB5}" type="presParOf" srcId="{D17060CB-1D69-459D-8DB4-657B755842B0}" destId="{E78CB12E-F222-4977-8715-6B871EC4C426}" srcOrd="4" destOrd="0" presId="urn:microsoft.com/office/officeart/2005/8/layout/target1"/>
    <dgm:cxn modelId="{04ECEC61-0AB5-4B70-A038-38E4297D0BE7}" type="presParOf" srcId="{D17060CB-1D69-459D-8DB4-657B755842B0}" destId="{67E8A89D-6127-4E6A-A19E-333F401EB64C}" srcOrd="5" destOrd="0" presId="urn:microsoft.com/office/officeart/2005/8/layout/target1"/>
    <dgm:cxn modelId="{8E522C81-E89E-485E-B1E5-ADF12732D657}" type="presParOf" srcId="{D17060CB-1D69-459D-8DB4-657B755842B0}" destId="{52D4A3DF-DE33-49CE-86C4-D79D47ED0EBF}" srcOrd="6" destOrd="0" presId="urn:microsoft.com/office/officeart/2005/8/layout/target1"/>
    <dgm:cxn modelId="{E6F54CDC-6BB0-4750-A2DD-C99CE9C03DDE}" type="presParOf" srcId="{D17060CB-1D69-459D-8DB4-657B755842B0}" destId="{775781C0-C11E-49E9-9EE8-D6C9BD33D138}" srcOrd="7" destOrd="0" presId="urn:microsoft.com/office/officeart/2005/8/layout/target1"/>
    <dgm:cxn modelId="{1D4E86C0-5CA3-4F7C-B574-C4E7B72D6510}" type="presParOf" srcId="{D17060CB-1D69-459D-8DB4-657B755842B0}" destId="{968BFA06-042C-41DF-A1A5-FED32701F366}" srcOrd="8" destOrd="0" presId="urn:microsoft.com/office/officeart/2005/8/layout/target1"/>
    <dgm:cxn modelId="{D50D0C01-E0D0-4790-8AC5-3DCEB12D2B75}" type="presParOf" srcId="{D17060CB-1D69-459D-8DB4-657B755842B0}" destId="{B1D213E8-BBB5-4F4B-A23F-DD89E43F7389}" srcOrd="9" destOrd="0" presId="urn:microsoft.com/office/officeart/2005/8/layout/target1"/>
    <dgm:cxn modelId="{C31BCA3E-AB6C-4BA1-B430-E9FF8DC2F6CD}" type="presParOf" srcId="{D17060CB-1D69-459D-8DB4-657B755842B0}" destId="{545098D9-B27D-481D-A97B-927EC5C2D668}" srcOrd="10" destOrd="0" presId="urn:microsoft.com/office/officeart/2005/8/layout/target1"/>
    <dgm:cxn modelId="{3348243E-8EEA-430F-ACCD-FEC9FD38A4C6}" type="presParOf" srcId="{D17060CB-1D69-459D-8DB4-657B755842B0}" destId="{28689D4A-12BE-4512-8AC5-B060467841D9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766359-AB70-4ADD-8680-E3DC5DE3FA1B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41347A99-2610-406A-BA14-CD8287D7712E}">
      <dgm:prSet phldrT="[Text]" custT="1"/>
      <dgm:spPr>
        <a:solidFill>
          <a:srgbClr val="FFC000"/>
        </a:solidFill>
      </dgm:spPr>
      <dgm:t>
        <a:bodyPr/>
        <a:lstStyle/>
        <a:p>
          <a:r>
            <a:rPr lang="de-DE" sz="1400" b="1" dirty="0">
              <a:solidFill>
                <a:schemeClr val="tx1">
                  <a:lumMod val="75000"/>
                  <a:lumOff val="25000"/>
                </a:schemeClr>
              </a:solidFill>
            </a:rPr>
            <a:t>Behavioural</a:t>
          </a:r>
        </a:p>
      </dgm:t>
    </dgm:pt>
    <dgm:pt modelId="{6DA506AE-5EE3-46D7-91A7-0FA7D400668D}" type="parTrans" cxnId="{06595740-E876-4C11-BC7C-24AF88B229D9}">
      <dgm:prSet/>
      <dgm:spPr/>
      <dgm:t>
        <a:bodyPr/>
        <a:lstStyle/>
        <a:p>
          <a:endParaRPr lang="de-DE"/>
        </a:p>
      </dgm:t>
    </dgm:pt>
    <dgm:pt modelId="{52AA2F2D-FC94-4EAB-9A3D-F640E9E38201}" type="sibTrans" cxnId="{06595740-E876-4C11-BC7C-24AF88B229D9}">
      <dgm:prSet/>
      <dgm:spPr/>
      <dgm:t>
        <a:bodyPr/>
        <a:lstStyle/>
        <a:p>
          <a:endParaRPr lang="de-DE"/>
        </a:p>
      </dgm:t>
    </dgm:pt>
    <dgm:pt modelId="{6BF64B15-C931-48AE-97E1-CAA6E21D929B}">
      <dgm:prSet phldrT="[Text]" custT="1"/>
      <dgm:spPr>
        <a:solidFill>
          <a:srgbClr val="88E28F"/>
        </a:solidFill>
        <a:ln>
          <a:solidFill>
            <a:schemeClr val="accent4"/>
          </a:solidFill>
        </a:ln>
      </dgm:spPr>
      <dgm:t>
        <a:bodyPr anchor="b"/>
        <a:lstStyle/>
        <a:p>
          <a:br>
            <a:rPr lang="de-DE" sz="1100" b="1" dirty="0">
              <a:solidFill>
                <a:schemeClr val="bg1"/>
              </a:solidFill>
            </a:rPr>
          </a:br>
          <a:endParaRPr lang="de-DE" sz="1100" b="1" dirty="0">
            <a:solidFill>
              <a:schemeClr val="bg1"/>
            </a:solidFill>
          </a:endParaRPr>
        </a:p>
        <a:p>
          <a:endParaRPr lang="de-DE" sz="1100" b="1" dirty="0">
            <a:solidFill>
              <a:schemeClr val="bg1"/>
            </a:solidFill>
          </a:endParaRPr>
        </a:p>
        <a:p>
          <a:br>
            <a:rPr lang="de-DE" sz="900" b="1" dirty="0">
              <a:solidFill>
                <a:schemeClr val="bg1"/>
              </a:solidFill>
            </a:rPr>
          </a:br>
          <a:r>
            <a:rPr lang="de-DE" sz="900" b="1" dirty="0">
              <a:solidFill>
                <a:schemeClr val="bg1"/>
              </a:solidFill>
            </a:rPr>
            <a:t>Technical competence experiences </a:t>
          </a:r>
          <a:endParaRPr lang="de-DE" sz="900" b="1" dirty="0">
            <a:solidFill>
              <a:schemeClr val="tx1"/>
            </a:solidFill>
          </a:endParaRPr>
        </a:p>
        <a:p>
          <a:endParaRPr lang="de-DE" sz="1100" b="1" dirty="0">
            <a:solidFill>
              <a:schemeClr val="bg1"/>
            </a:solidFill>
          </a:endParaRPr>
        </a:p>
      </dgm:t>
    </dgm:pt>
    <dgm:pt modelId="{433E986A-CF8E-489E-8E80-38771F17AD1E}" type="parTrans" cxnId="{790436F1-676E-43FF-9D3B-DEEA9EFC7684}">
      <dgm:prSet/>
      <dgm:spPr/>
      <dgm:t>
        <a:bodyPr/>
        <a:lstStyle/>
        <a:p>
          <a:endParaRPr lang="de-DE"/>
        </a:p>
      </dgm:t>
    </dgm:pt>
    <dgm:pt modelId="{2E1F29A0-0D9B-4564-A53E-ABFC03855410}" type="sibTrans" cxnId="{790436F1-676E-43FF-9D3B-DEEA9EFC7684}">
      <dgm:prSet/>
      <dgm:spPr/>
      <dgm:t>
        <a:bodyPr/>
        <a:lstStyle/>
        <a:p>
          <a:endParaRPr lang="de-DE"/>
        </a:p>
      </dgm:t>
    </dgm:pt>
    <dgm:pt modelId="{19E93588-3564-4720-BD25-9D707F113946}">
      <dgm:prSet phldrT="[Text]" custT="1"/>
      <dgm:spPr>
        <a:solidFill>
          <a:schemeClr val="accent3"/>
        </a:solidFill>
      </dgm:spPr>
      <dgm:t>
        <a:bodyPr/>
        <a:lstStyle/>
        <a:p>
          <a:r>
            <a:rPr lang="de-DE" sz="2000" b="1" dirty="0">
              <a:solidFill>
                <a:schemeClr val="tx1">
                  <a:lumMod val="75000"/>
                  <a:lumOff val="25000"/>
                </a:schemeClr>
              </a:solidFill>
            </a:rPr>
            <a:t>Personality</a:t>
          </a:r>
        </a:p>
      </dgm:t>
    </dgm:pt>
    <dgm:pt modelId="{7087A335-1C07-4495-B61F-0E784C6E5CDF}" type="parTrans" cxnId="{F3FB7479-D3B0-4C24-9357-3322307D4AE2}">
      <dgm:prSet/>
      <dgm:spPr/>
      <dgm:t>
        <a:bodyPr/>
        <a:lstStyle/>
        <a:p>
          <a:endParaRPr lang="de-DE"/>
        </a:p>
      </dgm:t>
    </dgm:pt>
    <dgm:pt modelId="{491CE6D5-7638-4CB7-BCBF-C08E62C35522}" type="sibTrans" cxnId="{F3FB7479-D3B0-4C24-9357-3322307D4AE2}">
      <dgm:prSet/>
      <dgm:spPr/>
      <dgm:t>
        <a:bodyPr/>
        <a:lstStyle/>
        <a:p>
          <a:endParaRPr lang="de-DE"/>
        </a:p>
      </dgm:t>
    </dgm:pt>
    <dgm:pt modelId="{4BFA3C2D-2611-40B2-9F49-F774D3FC087A}" type="pres">
      <dgm:prSet presAssocID="{EC766359-AB70-4ADD-8680-E3DC5DE3FA1B}" presName="Name0" presStyleCnt="0">
        <dgm:presLayoutVars>
          <dgm:dir/>
          <dgm:animLvl val="lvl"/>
          <dgm:resizeHandles val="exact"/>
        </dgm:presLayoutVars>
      </dgm:prSet>
      <dgm:spPr/>
    </dgm:pt>
    <dgm:pt modelId="{9AF290B4-49A4-4C4D-8211-5B0EE6238F63}" type="pres">
      <dgm:prSet presAssocID="{6BF64B15-C931-48AE-97E1-CAA6E21D929B}" presName="Name8" presStyleCnt="0"/>
      <dgm:spPr/>
    </dgm:pt>
    <dgm:pt modelId="{8F011266-00F0-44C1-BB56-E3D3188CC66E}" type="pres">
      <dgm:prSet presAssocID="{6BF64B15-C931-48AE-97E1-CAA6E21D929B}" presName="level" presStyleLbl="node1" presStyleIdx="0" presStyleCnt="3" custScaleX="94824" custScaleY="131571" custLinFactNeighborX="1317" custLinFactNeighborY="3554">
        <dgm:presLayoutVars>
          <dgm:chMax val="1"/>
          <dgm:bulletEnabled val="1"/>
        </dgm:presLayoutVars>
      </dgm:prSet>
      <dgm:spPr/>
    </dgm:pt>
    <dgm:pt modelId="{97E587B4-6C30-457E-BFA4-96C66ACC6611}" type="pres">
      <dgm:prSet presAssocID="{6BF64B15-C931-48AE-97E1-CAA6E21D929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BE2AA42-6F91-4D9D-9FD1-0A515E8A601E}" type="pres">
      <dgm:prSet presAssocID="{41347A99-2610-406A-BA14-CD8287D7712E}" presName="Name8" presStyleCnt="0"/>
      <dgm:spPr/>
    </dgm:pt>
    <dgm:pt modelId="{DA3C1CD8-828F-43D2-9844-45D43F0986AC}" type="pres">
      <dgm:prSet presAssocID="{41347A99-2610-406A-BA14-CD8287D7712E}" presName="level" presStyleLbl="node1" presStyleIdx="1" presStyleCnt="3" custScaleX="97230" custScaleY="50068" custLinFactNeighborX="960" custLinFactNeighborY="-204">
        <dgm:presLayoutVars>
          <dgm:chMax val="1"/>
          <dgm:bulletEnabled val="1"/>
        </dgm:presLayoutVars>
      </dgm:prSet>
      <dgm:spPr/>
    </dgm:pt>
    <dgm:pt modelId="{B15D54EA-1BED-4174-A6E1-290310B4BFBF}" type="pres">
      <dgm:prSet presAssocID="{41347A99-2610-406A-BA14-CD8287D7712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85E3229-E563-4831-9FBE-4A130544AD61}" type="pres">
      <dgm:prSet presAssocID="{19E93588-3564-4720-BD25-9D707F113946}" presName="Name8" presStyleCnt="0"/>
      <dgm:spPr/>
    </dgm:pt>
    <dgm:pt modelId="{46F0EBBD-9B09-4D1E-A6CF-F20F44833CB8}" type="pres">
      <dgm:prSet presAssocID="{19E93588-3564-4720-BD25-9D707F113946}" presName="level" presStyleLbl="node1" presStyleIdx="2" presStyleCnt="3" custScaleX="97966" custLinFactNeighborX="789">
        <dgm:presLayoutVars>
          <dgm:chMax val="1"/>
          <dgm:bulletEnabled val="1"/>
        </dgm:presLayoutVars>
      </dgm:prSet>
      <dgm:spPr/>
    </dgm:pt>
    <dgm:pt modelId="{2B0D1177-7BB2-474D-A6BA-6679E31F81DB}" type="pres">
      <dgm:prSet presAssocID="{19E93588-3564-4720-BD25-9D707F11394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B150525-52B9-4F7F-9CCE-C369C8DF710E}" type="presOf" srcId="{6BF64B15-C931-48AE-97E1-CAA6E21D929B}" destId="{97E587B4-6C30-457E-BFA4-96C66ACC6611}" srcOrd="1" destOrd="0" presId="urn:microsoft.com/office/officeart/2005/8/layout/pyramid1"/>
    <dgm:cxn modelId="{06595740-E876-4C11-BC7C-24AF88B229D9}" srcId="{EC766359-AB70-4ADD-8680-E3DC5DE3FA1B}" destId="{41347A99-2610-406A-BA14-CD8287D7712E}" srcOrd="1" destOrd="0" parTransId="{6DA506AE-5EE3-46D7-91A7-0FA7D400668D}" sibTransId="{52AA2F2D-FC94-4EAB-9A3D-F640E9E38201}"/>
    <dgm:cxn modelId="{5B512463-6F77-490F-9AFA-CCA470984A9F}" type="presOf" srcId="{19E93588-3564-4720-BD25-9D707F113946}" destId="{46F0EBBD-9B09-4D1E-A6CF-F20F44833CB8}" srcOrd="0" destOrd="0" presId="urn:microsoft.com/office/officeart/2005/8/layout/pyramid1"/>
    <dgm:cxn modelId="{F3FB7479-D3B0-4C24-9357-3322307D4AE2}" srcId="{EC766359-AB70-4ADD-8680-E3DC5DE3FA1B}" destId="{19E93588-3564-4720-BD25-9D707F113946}" srcOrd="2" destOrd="0" parTransId="{7087A335-1C07-4495-B61F-0E784C6E5CDF}" sibTransId="{491CE6D5-7638-4CB7-BCBF-C08E62C35522}"/>
    <dgm:cxn modelId="{8652359E-DC8C-4C1C-8274-DF340806B220}" type="presOf" srcId="{6BF64B15-C931-48AE-97E1-CAA6E21D929B}" destId="{8F011266-00F0-44C1-BB56-E3D3188CC66E}" srcOrd="0" destOrd="0" presId="urn:microsoft.com/office/officeart/2005/8/layout/pyramid1"/>
    <dgm:cxn modelId="{F9DD35A9-A787-46DB-AB70-31C3B9D83176}" type="presOf" srcId="{EC766359-AB70-4ADD-8680-E3DC5DE3FA1B}" destId="{4BFA3C2D-2611-40B2-9F49-F774D3FC087A}" srcOrd="0" destOrd="0" presId="urn:microsoft.com/office/officeart/2005/8/layout/pyramid1"/>
    <dgm:cxn modelId="{F8955EAC-D59A-426B-93FA-D3230D5D53E2}" type="presOf" srcId="{19E93588-3564-4720-BD25-9D707F113946}" destId="{2B0D1177-7BB2-474D-A6BA-6679E31F81DB}" srcOrd="1" destOrd="0" presId="urn:microsoft.com/office/officeart/2005/8/layout/pyramid1"/>
    <dgm:cxn modelId="{98C011F0-4EC1-4E18-A821-B5261B56874D}" type="presOf" srcId="{41347A99-2610-406A-BA14-CD8287D7712E}" destId="{DA3C1CD8-828F-43D2-9844-45D43F0986AC}" srcOrd="0" destOrd="0" presId="urn:microsoft.com/office/officeart/2005/8/layout/pyramid1"/>
    <dgm:cxn modelId="{790436F1-676E-43FF-9D3B-DEEA9EFC7684}" srcId="{EC766359-AB70-4ADD-8680-E3DC5DE3FA1B}" destId="{6BF64B15-C931-48AE-97E1-CAA6E21D929B}" srcOrd="0" destOrd="0" parTransId="{433E986A-CF8E-489E-8E80-38771F17AD1E}" sibTransId="{2E1F29A0-0D9B-4564-A53E-ABFC03855410}"/>
    <dgm:cxn modelId="{488357F9-8E19-406C-9252-F0199AD3CE0C}" type="presOf" srcId="{41347A99-2610-406A-BA14-CD8287D7712E}" destId="{B15D54EA-1BED-4174-A6E1-290310B4BFBF}" srcOrd="1" destOrd="0" presId="urn:microsoft.com/office/officeart/2005/8/layout/pyramid1"/>
    <dgm:cxn modelId="{EF9979C2-ABB4-424A-9961-6FBE51CC3EAE}" type="presParOf" srcId="{4BFA3C2D-2611-40B2-9F49-F774D3FC087A}" destId="{9AF290B4-49A4-4C4D-8211-5B0EE6238F63}" srcOrd="0" destOrd="0" presId="urn:microsoft.com/office/officeart/2005/8/layout/pyramid1"/>
    <dgm:cxn modelId="{BB1EBD6D-CF4B-4E23-A291-287A1181709E}" type="presParOf" srcId="{9AF290B4-49A4-4C4D-8211-5B0EE6238F63}" destId="{8F011266-00F0-44C1-BB56-E3D3188CC66E}" srcOrd="0" destOrd="0" presId="urn:microsoft.com/office/officeart/2005/8/layout/pyramid1"/>
    <dgm:cxn modelId="{EC1904CB-9E50-4116-94A6-57E3AED26089}" type="presParOf" srcId="{9AF290B4-49A4-4C4D-8211-5B0EE6238F63}" destId="{97E587B4-6C30-457E-BFA4-96C66ACC6611}" srcOrd="1" destOrd="0" presId="urn:microsoft.com/office/officeart/2005/8/layout/pyramid1"/>
    <dgm:cxn modelId="{CE1FE58C-6560-4653-A2BE-C59B83B5A1C8}" type="presParOf" srcId="{4BFA3C2D-2611-40B2-9F49-F774D3FC087A}" destId="{2BE2AA42-6F91-4D9D-9FD1-0A515E8A601E}" srcOrd="1" destOrd="0" presId="urn:microsoft.com/office/officeart/2005/8/layout/pyramid1"/>
    <dgm:cxn modelId="{FE50CAE3-AA46-42AB-AC39-A70CB026B522}" type="presParOf" srcId="{2BE2AA42-6F91-4D9D-9FD1-0A515E8A601E}" destId="{DA3C1CD8-828F-43D2-9844-45D43F0986AC}" srcOrd="0" destOrd="0" presId="urn:microsoft.com/office/officeart/2005/8/layout/pyramid1"/>
    <dgm:cxn modelId="{8D94FBFB-2F55-4E81-ADA9-6A8B28BCAD86}" type="presParOf" srcId="{2BE2AA42-6F91-4D9D-9FD1-0A515E8A601E}" destId="{B15D54EA-1BED-4174-A6E1-290310B4BFBF}" srcOrd="1" destOrd="0" presId="urn:microsoft.com/office/officeart/2005/8/layout/pyramid1"/>
    <dgm:cxn modelId="{80708FC3-2F3C-46A5-9E72-891D887CA4B9}" type="presParOf" srcId="{4BFA3C2D-2611-40B2-9F49-F774D3FC087A}" destId="{385E3229-E563-4831-9FBE-4A130544AD61}" srcOrd="2" destOrd="0" presId="urn:microsoft.com/office/officeart/2005/8/layout/pyramid1"/>
    <dgm:cxn modelId="{DE16E0FC-927B-4D45-8EC7-189EF89B5436}" type="presParOf" srcId="{385E3229-E563-4831-9FBE-4A130544AD61}" destId="{46F0EBBD-9B09-4D1E-A6CF-F20F44833CB8}" srcOrd="0" destOrd="0" presId="urn:microsoft.com/office/officeart/2005/8/layout/pyramid1"/>
    <dgm:cxn modelId="{D82418F8-E7B4-4B3D-9D25-7331A37CA0A4}" type="presParOf" srcId="{385E3229-E563-4831-9FBE-4A130544AD61}" destId="{2B0D1177-7BB2-474D-A6BA-6679E31F81D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8BFA06-042C-41DF-A1A5-FED32701F366}">
      <dsp:nvSpPr>
        <dsp:cNvPr id="0" name=""/>
        <dsp:cNvSpPr/>
      </dsp:nvSpPr>
      <dsp:spPr>
        <a:xfrm>
          <a:off x="1422736" y="699563"/>
          <a:ext cx="2098692" cy="2098692"/>
        </a:xfrm>
        <a:prstGeom prst="ellipse">
          <a:avLst/>
        </a:prstGeom>
        <a:solidFill>
          <a:srgbClr val="22B8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8CB12E-F222-4977-8715-6B871EC4C426}">
      <dsp:nvSpPr>
        <dsp:cNvPr id="0" name=""/>
        <dsp:cNvSpPr/>
      </dsp:nvSpPr>
      <dsp:spPr>
        <a:xfrm>
          <a:off x="1841677" y="1119302"/>
          <a:ext cx="1259215" cy="1259215"/>
        </a:xfrm>
        <a:prstGeom prst="ellipse">
          <a:avLst/>
        </a:prstGeom>
        <a:solidFill>
          <a:srgbClr val="88E28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D26EB-D9E6-43AD-92B1-292C6C346A00}">
      <dsp:nvSpPr>
        <dsp:cNvPr id="0" name=""/>
        <dsp:cNvSpPr/>
      </dsp:nvSpPr>
      <dsp:spPr>
        <a:xfrm>
          <a:off x="2261416" y="1539040"/>
          <a:ext cx="419738" cy="419738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4C54C-B6C7-4B13-A8FC-4A970E4FFC9F}">
      <dsp:nvSpPr>
        <dsp:cNvPr id="0" name=""/>
        <dsp:cNvSpPr/>
      </dsp:nvSpPr>
      <dsp:spPr>
        <a:xfrm>
          <a:off x="3856986" y="34915"/>
          <a:ext cx="3856776" cy="612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i="1" kern="1200" dirty="0" err="1"/>
            <a:t>Achieving</a:t>
          </a:r>
          <a:r>
            <a:rPr lang="de-DE" sz="1800" i="1" kern="1200" dirty="0"/>
            <a:t> </a:t>
          </a:r>
          <a:r>
            <a:rPr lang="de-DE" sz="1800" i="1" kern="1200" dirty="0" err="1"/>
            <a:t>our</a:t>
          </a:r>
          <a:r>
            <a:rPr lang="de-DE" sz="1800" i="1" kern="1200" dirty="0"/>
            <a:t> </a:t>
          </a:r>
          <a:r>
            <a:rPr lang="de-DE" sz="1800" i="1" kern="1200" dirty="0" err="1"/>
            <a:t>energy</a:t>
          </a:r>
          <a:r>
            <a:rPr lang="de-DE" sz="1800" i="1" kern="1200" dirty="0"/>
            <a:t> </a:t>
          </a:r>
          <a:r>
            <a:rPr lang="de-DE" sz="1800" i="1" kern="1200" dirty="0" err="1"/>
            <a:t>goal</a:t>
          </a:r>
          <a:endParaRPr lang="de-DE" sz="1800" i="1" kern="1200" dirty="0"/>
        </a:p>
      </dsp:txBody>
      <dsp:txXfrm>
        <a:off x="3856986" y="34915"/>
        <a:ext cx="3856776" cy="612118"/>
      </dsp:txXfrm>
    </dsp:sp>
    <dsp:sp modelId="{304A9E0E-159E-4E7F-9B5C-6AD573FF7BAB}">
      <dsp:nvSpPr>
        <dsp:cNvPr id="0" name=""/>
        <dsp:cNvSpPr/>
      </dsp:nvSpPr>
      <dsp:spPr>
        <a:xfrm>
          <a:off x="3608076" y="306059"/>
          <a:ext cx="26233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F962F5-6882-4B5B-A634-5BF3C3B7A4AF}">
      <dsp:nvSpPr>
        <dsp:cNvPr id="0" name=""/>
        <dsp:cNvSpPr/>
      </dsp:nvSpPr>
      <dsp:spPr>
        <a:xfrm rot="5400000">
          <a:off x="2317905" y="459788"/>
          <a:ext cx="1442500" cy="1135742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E8A89D-6127-4E6A-A19E-333F401EB64C}">
      <dsp:nvSpPr>
        <dsp:cNvPr id="0" name=""/>
        <dsp:cNvSpPr/>
      </dsp:nvSpPr>
      <dsp:spPr>
        <a:xfrm>
          <a:off x="3856981" y="600922"/>
          <a:ext cx="3388296" cy="612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i="1" kern="1200" dirty="0" err="1"/>
            <a:t>Improve</a:t>
          </a:r>
          <a:r>
            <a:rPr lang="de-DE" sz="1800" i="1" kern="1200" dirty="0"/>
            <a:t> </a:t>
          </a:r>
          <a:r>
            <a:rPr lang="de-DE" sz="1800" i="1" kern="1200" dirty="0" err="1"/>
            <a:t>our</a:t>
          </a:r>
          <a:r>
            <a:rPr lang="de-DE" sz="1800" i="1" kern="1200" dirty="0"/>
            <a:t> </a:t>
          </a:r>
          <a:r>
            <a:rPr lang="de-DE" sz="1800" i="1" kern="1200" dirty="0" err="1"/>
            <a:t>Energy</a:t>
          </a:r>
          <a:r>
            <a:rPr lang="de-DE" sz="1800" i="1" kern="1200" dirty="0"/>
            <a:t> Management</a:t>
          </a:r>
        </a:p>
      </dsp:txBody>
      <dsp:txXfrm>
        <a:off x="3856981" y="600922"/>
        <a:ext cx="3388296" cy="612118"/>
      </dsp:txXfrm>
    </dsp:sp>
    <dsp:sp modelId="{52D4A3DF-DE33-49CE-86C4-D79D47ED0EBF}">
      <dsp:nvSpPr>
        <dsp:cNvPr id="0" name=""/>
        <dsp:cNvSpPr/>
      </dsp:nvSpPr>
      <dsp:spPr>
        <a:xfrm>
          <a:off x="3608076" y="918177"/>
          <a:ext cx="26233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5781C0-C11E-49E9-9EE8-D6C9BD33D138}">
      <dsp:nvSpPr>
        <dsp:cNvPr id="0" name=""/>
        <dsp:cNvSpPr/>
      </dsp:nvSpPr>
      <dsp:spPr>
        <a:xfrm rot="5400000">
          <a:off x="2627532" y="1062357"/>
          <a:ext cx="1124059" cy="834929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D213E8-BBB5-4F4B-A23F-DD89E43F7389}">
      <dsp:nvSpPr>
        <dsp:cNvPr id="0" name=""/>
        <dsp:cNvSpPr/>
      </dsp:nvSpPr>
      <dsp:spPr>
        <a:xfrm>
          <a:off x="3856981" y="1248997"/>
          <a:ext cx="3100250" cy="612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i="1" kern="1200" dirty="0" err="1"/>
            <a:t>Retain</a:t>
          </a:r>
          <a:r>
            <a:rPr lang="de-DE" sz="1800" i="1" kern="1200" dirty="0"/>
            <a:t> </a:t>
          </a:r>
          <a:r>
            <a:rPr lang="de-DE" sz="1800" i="1" kern="1200" dirty="0" err="1"/>
            <a:t>our</a:t>
          </a:r>
          <a:r>
            <a:rPr lang="de-DE" sz="1800" i="1" kern="1200" dirty="0"/>
            <a:t> </a:t>
          </a:r>
          <a:r>
            <a:rPr lang="de-DE" sz="1800" i="1" kern="1200" dirty="0" err="1"/>
            <a:t>EnMS</a:t>
          </a:r>
          <a:r>
            <a:rPr lang="de-DE" sz="1800" i="1" kern="1200" dirty="0"/>
            <a:t> </a:t>
          </a:r>
          <a:r>
            <a:rPr lang="de-DE" sz="1800" i="1" kern="1200" dirty="0" err="1"/>
            <a:t>certificate</a:t>
          </a:r>
          <a:endParaRPr lang="de-DE" sz="1800" i="1" kern="1200" dirty="0"/>
        </a:p>
      </dsp:txBody>
      <dsp:txXfrm>
        <a:off x="3856981" y="1248997"/>
        <a:ext cx="3100250" cy="612118"/>
      </dsp:txXfrm>
    </dsp:sp>
    <dsp:sp modelId="{545098D9-B27D-481D-A97B-927EC5C2D668}">
      <dsp:nvSpPr>
        <dsp:cNvPr id="0" name=""/>
        <dsp:cNvSpPr/>
      </dsp:nvSpPr>
      <dsp:spPr>
        <a:xfrm>
          <a:off x="3608076" y="1530296"/>
          <a:ext cx="26233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689D4A-12BE-4512-8AC5-B060467841D9}">
      <dsp:nvSpPr>
        <dsp:cNvPr id="0" name=""/>
        <dsp:cNvSpPr/>
      </dsp:nvSpPr>
      <dsp:spPr>
        <a:xfrm rot="5400000">
          <a:off x="2937544" y="1664437"/>
          <a:ext cx="803099" cy="534117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11266-00F0-44C1-BB56-E3D3188CC66E}">
      <dsp:nvSpPr>
        <dsp:cNvPr id="0" name=""/>
        <dsp:cNvSpPr/>
      </dsp:nvSpPr>
      <dsp:spPr>
        <a:xfrm>
          <a:off x="1065601" y="47795"/>
          <a:ext cx="1658254" cy="1769401"/>
        </a:xfrm>
        <a:prstGeom prst="trapezoid">
          <a:avLst>
            <a:gd name="adj" fmla="val 52729"/>
          </a:avLst>
        </a:prstGeom>
        <a:solidFill>
          <a:srgbClr val="88E28F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de-DE" sz="1100" b="1" kern="1200" dirty="0">
              <a:solidFill>
                <a:schemeClr val="bg1"/>
              </a:solidFill>
            </a:rPr>
          </a:br>
          <a:endParaRPr lang="de-DE" sz="1100" b="1" kern="1200" dirty="0">
            <a:solidFill>
              <a:schemeClr val="bg1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100" b="1" kern="1200" dirty="0">
            <a:solidFill>
              <a:schemeClr val="bg1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de-DE" sz="900" b="1" kern="1200" dirty="0">
              <a:solidFill>
                <a:schemeClr val="bg1"/>
              </a:solidFill>
            </a:rPr>
          </a:br>
          <a:r>
            <a:rPr lang="de-DE" sz="900" b="1" kern="1200" dirty="0">
              <a:solidFill>
                <a:schemeClr val="bg1"/>
              </a:solidFill>
            </a:rPr>
            <a:t>Technical competence experiences </a:t>
          </a:r>
          <a:endParaRPr lang="de-DE" sz="900" b="1" kern="1200" dirty="0">
            <a:solidFill>
              <a:schemeClr val="tx1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100" b="1" kern="1200" dirty="0">
            <a:solidFill>
              <a:schemeClr val="bg1"/>
            </a:solidFill>
          </a:endParaRPr>
        </a:p>
      </dsp:txBody>
      <dsp:txXfrm>
        <a:off x="1065601" y="47795"/>
        <a:ext cx="1658254" cy="1769401"/>
      </dsp:txXfrm>
    </dsp:sp>
    <dsp:sp modelId="{DA3C1CD8-828F-43D2-9844-45D43F0986AC}">
      <dsp:nvSpPr>
        <dsp:cNvPr id="0" name=""/>
        <dsp:cNvSpPr/>
      </dsp:nvSpPr>
      <dsp:spPr>
        <a:xfrm>
          <a:off x="721187" y="1766657"/>
          <a:ext cx="2347373" cy="673327"/>
        </a:xfrm>
        <a:prstGeom prst="trapezoid">
          <a:avLst>
            <a:gd name="adj" fmla="val 49417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Behavioural</a:t>
          </a:r>
        </a:p>
      </dsp:txBody>
      <dsp:txXfrm>
        <a:off x="1131977" y="1766657"/>
        <a:ext cx="1525792" cy="673327"/>
      </dsp:txXfrm>
    </dsp:sp>
    <dsp:sp modelId="{46F0EBBD-9B09-4D1E-A6CF-F20F44833CB8}">
      <dsp:nvSpPr>
        <dsp:cNvPr id="0" name=""/>
        <dsp:cNvSpPr/>
      </dsp:nvSpPr>
      <dsp:spPr>
        <a:xfrm>
          <a:off x="67605" y="2442728"/>
          <a:ext cx="3667253" cy="1344826"/>
        </a:xfrm>
        <a:prstGeom prst="trapezoid">
          <a:avLst>
            <a:gd name="adj" fmla="val 49417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Personality</a:t>
          </a:r>
        </a:p>
      </dsp:txBody>
      <dsp:txXfrm>
        <a:off x="709375" y="2442728"/>
        <a:ext cx="2383714" cy="13448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FC5FB-F97A-4E37-8AF7-0D822AFB9E15}" type="datetimeFigureOut">
              <a:rPr lang="de-DE" smtClean="0"/>
              <a:t>06.08.2019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38008-0C65-4154-8D74-9AE6A9C91C4D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29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Normrevision:</a:t>
            </a:r>
            <a:r>
              <a:rPr lang="de-DE" baseline="0" dirty="0"/>
              <a:t> Fokus stärker auf Integration des Managementsystems in alle Geschäftsbereiche.  Organisationsstruktur ändert sich meistens sehr schnell-&gt;Verantwortungen ändern sich. Führt dazu das gewisse 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54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4743" y="1916831"/>
            <a:ext cx="8495708" cy="91095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C0AA-313D-465B-B385-BC881AD61D3E}" type="datetime1">
              <a:rPr lang="de-DE" smtClean="0"/>
              <a:t>06.08.2019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8928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F54C-3E7E-4989-98A7-B6C9C3644CA5}" type="datetime1">
              <a:rPr lang="de-DE" smtClean="0"/>
              <a:t>06.08.2019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991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45DD-13F8-4B3C-B9D2-6AF40203AC01}" type="datetime1">
              <a:rPr lang="de-DE" smtClean="0"/>
              <a:t>06.08.2019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512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0605-D329-40CE-B597-340852337C23}" type="datetime1">
              <a:rPr lang="de-DE" smtClean="0"/>
              <a:t>06.08.2019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29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900" b="1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5087-61B5-49F9-A7BA-21236901373C}" type="datetime1">
              <a:rPr lang="de-DE" smtClean="0"/>
              <a:t>06.08.2019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8318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569E-1AB3-425D-A423-8607CE5919E3}" type="datetime1">
              <a:rPr lang="de-DE" smtClean="0"/>
              <a:t>06.08.2019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4406900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0574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09CB-9D9F-4FBF-9144-05F7F9AA8A17}" type="datetime1">
              <a:rPr lang="de-DE" smtClean="0"/>
              <a:t>06.08.2019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7954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2855-9BA2-47A4-91E9-CFB943AAF030}" type="datetime1">
              <a:rPr lang="de-DE" smtClean="0"/>
              <a:t>06.08.2019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10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2052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D9AE-DAFB-4DBC-8C38-71051176CD00}" type="datetime1">
              <a:rPr lang="de-DE" smtClean="0"/>
              <a:t>06.08.2019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6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5138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42DE-3169-4D64-A66A-B7BF069A5FFB}" type="datetime1">
              <a:rPr lang="de-DE" smtClean="0"/>
              <a:t>06.08.2019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23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983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2239-EF32-4C9A-B1A7-E02CF8532B89}" type="datetime1">
              <a:rPr lang="de-DE" smtClean="0"/>
              <a:t>06.08.2019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5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9C8C11C-252D-4E31-B211-61D9BDB45342}" type="datetime1">
              <a:rPr lang="de-DE" smtClean="0"/>
              <a:t>06.08.2019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/>
              <a:pPr/>
              <a:t>‹Nº›</a:t>
            </a:fld>
            <a:endParaRPr lang="de-DE"/>
          </a:p>
        </p:txBody>
      </p:sp>
      <p:pic>
        <p:nvPicPr>
          <p:cNvPr id="10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14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1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baseline="0" err="1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 baseline="0">
              <a:solidFill>
                <a:schemeClr val="tx1">
                  <a:lumMod val="75000"/>
                  <a:lumOff val="25000"/>
                </a:scheme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53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38163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8266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43192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8277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5"/>
          <p:cNvSpPr txBox="1"/>
          <p:nvPr/>
        </p:nvSpPr>
        <p:spPr>
          <a:xfrm>
            <a:off x="1835696" y="3758277"/>
            <a:ext cx="5747359" cy="8925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2600" kern="0" dirty="0">
                <a:ea typeface="ＭＳ Ｐゴシック" pitchFamily="-105" charset="-128"/>
              </a:rPr>
              <a:t>Workshop Communication &amp; </a:t>
            </a:r>
            <a:r>
              <a:rPr lang="de-DE" sz="2600" kern="0" dirty="0" err="1">
                <a:ea typeface="ＭＳ Ｐゴシック" pitchFamily="-105" charset="-128"/>
              </a:rPr>
              <a:t>Cooperation</a:t>
            </a:r>
            <a:r>
              <a:rPr lang="de-DE" sz="2600" kern="0" dirty="0">
                <a:ea typeface="ＭＳ Ｐゴシック" pitchFamily="-105" charset="-128"/>
              </a:rPr>
              <a:t> in </a:t>
            </a:r>
            <a:r>
              <a:rPr lang="de-DE" sz="2600" kern="0" dirty="0" err="1">
                <a:ea typeface="ＭＳ Ｐゴシック" pitchFamily="-105" charset="-128"/>
              </a:rPr>
              <a:t>EnMS</a:t>
            </a:r>
            <a:endParaRPr lang="en-GB" sz="2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6423" y="5229200"/>
            <a:ext cx="2220053" cy="53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feld 6">
            <a:extLst>
              <a:ext uri="{FF2B5EF4-FFF2-40B4-BE49-F238E27FC236}">
                <a16:creationId xmlns:a16="http://schemas.microsoft.com/office/drawing/2014/main" id="{FF4A8B35-9B30-4F91-8031-AC39C49B3A46}"/>
              </a:ext>
            </a:extLst>
          </p:cNvPr>
          <p:cNvSpPr txBox="1"/>
          <p:nvPr/>
        </p:nvSpPr>
        <p:spPr>
          <a:xfrm>
            <a:off x="881608" y="6201308"/>
            <a:ext cx="1908175" cy="3810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Union’s H2020 Coordination Support Action under Grant Agreement No.785047.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150F95C0-8540-4F30-B067-350D27C33E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8" y="6244022"/>
            <a:ext cx="448310" cy="29845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EF234FC-D941-43D0-BAF9-6ADB8B987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-11285"/>
            <a:ext cx="9072500" cy="357602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AB6DD39E-A38C-431B-B6BE-A49F7C6D1CC4}"/>
              </a:ext>
            </a:extLst>
          </p:cNvPr>
          <p:cNvSpPr/>
          <p:nvPr/>
        </p:nvSpPr>
        <p:spPr>
          <a:xfrm>
            <a:off x="1835695" y="5332526"/>
            <a:ext cx="431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Towards a Sustainable </a:t>
            </a:r>
            <a:r>
              <a:rPr lang="en-US" sz="1200" b="1" dirty="0" err="1">
                <a:solidFill>
                  <a:schemeClr val="accent1"/>
                </a:solidFill>
              </a:rPr>
              <a:t>Agro</a:t>
            </a:r>
            <a:r>
              <a:rPr lang="en-US" sz="1200" b="1" dirty="0">
                <a:solidFill>
                  <a:schemeClr val="accent1"/>
                </a:solidFill>
              </a:rPr>
              <a:t>-Food Industry. </a:t>
            </a:r>
            <a:br>
              <a:rPr lang="en-US" sz="1200" b="1" dirty="0">
                <a:solidFill>
                  <a:schemeClr val="accent1"/>
                </a:solidFill>
              </a:rPr>
            </a:br>
            <a:r>
              <a:rPr lang="en-US" sz="1200" b="1" dirty="0">
                <a:solidFill>
                  <a:schemeClr val="accent1"/>
                </a:solidFill>
              </a:rPr>
              <a:t>Capacity Building </a:t>
            </a:r>
            <a:r>
              <a:rPr lang="en-US" sz="1200" b="1" dirty="0" err="1">
                <a:solidFill>
                  <a:schemeClr val="accent1"/>
                </a:solidFill>
              </a:rPr>
              <a:t>Programmes</a:t>
            </a:r>
            <a:r>
              <a:rPr lang="en-US" sz="1200" b="1" dirty="0">
                <a:solidFill>
                  <a:schemeClr val="accent1"/>
                </a:solidFill>
              </a:rPr>
              <a:t> in Energy Efficiency.</a:t>
            </a:r>
            <a:endParaRPr lang="de-DE" sz="1200" dirty="0">
              <a:solidFill>
                <a:schemeClr val="accent1"/>
              </a:solidFill>
            </a:endParaRP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1BAA1C25-ACF0-4932-8419-80346CACD5F0}"/>
              </a:ext>
            </a:extLst>
          </p:cNvPr>
          <p:cNvCxnSpPr>
            <a:cxnSpLocks/>
          </p:cNvCxnSpPr>
          <p:nvPr/>
        </p:nvCxnSpPr>
        <p:spPr>
          <a:xfrm flipH="1">
            <a:off x="0" y="6021288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205" y="6254452"/>
            <a:ext cx="598170" cy="285750"/>
          </a:xfrm>
          <a:prstGeom prst="rect">
            <a:avLst/>
          </a:prstGeom>
          <a:noFill/>
        </p:spPr>
      </p:pic>
      <p:pic>
        <p:nvPicPr>
          <p:cNvPr id="22" name="Picture 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0035" y="6284932"/>
            <a:ext cx="396875" cy="224790"/>
          </a:xfrm>
          <a:prstGeom prst="rect">
            <a:avLst/>
          </a:prstGeom>
          <a:noFill/>
        </p:spPr>
      </p:pic>
      <p:pic>
        <p:nvPicPr>
          <p:cNvPr id="25" name="Picture 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5810" y="6259532"/>
            <a:ext cx="340360" cy="275590"/>
          </a:xfrm>
          <a:prstGeom prst="rect">
            <a:avLst/>
          </a:prstGeom>
          <a:noFill/>
        </p:spPr>
      </p:pic>
      <p:pic>
        <p:nvPicPr>
          <p:cNvPr id="30" name="Picture 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4000" y="6306522"/>
            <a:ext cx="643890" cy="182245"/>
          </a:xfrm>
          <a:prstGeom prst="rect">
            <a:avLst/>
          </a:prstGeom>
          <a:noFill/>
        </p:spPr>
      </p:pic>
      <p:pic>
        <p:nvPicPr>
          <p:cNvPr id="32" name="Picture 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5070" y="6302712"/>
            <a:ext cx="591820" cy="189865"/>
          </a:xfrm>
          <a:prstGeom prst="rect">
            <a:avLst/>
          </a:prstGeom>
          <a:noFill/>
        </p:spPr>
      </p:pic>
      <p:pic>
        <p:nvPicPr>
          <p:cNvPr id="36" name="Picture 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0275" y="6324302"/>
            <a:ext cx="504825" cy="146685"/>
          </a:xfrm>
          <a:prstGeom prst="rect">
            <a:avLst/>
          </a:prstGeom>
          <a:noFill/>
        </p:spPr>
      </p:pic>
      <p:pic>
        <p:nvPicPr>
          <p:cNvPr id="37" name="Picture 1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5790" y="6293187"/>
            <a:ext cx="455295" cy="208280"/>
          </a:xfrm>
          <a:prstGeom prst="rect">
            <a:avLst/>
          </a:prstGeom>
          <a:noFill/>
        </p:spPr>
      </p:pic>
      <p:pic>
        <p:nvPicPr>
          <p:cNvPr id="38" name="Picture 4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6790" y="6202382"/>
            <a:ext cx="474345" cy="389890"/>
          </a:xfrm>
          <a:prstGeom prst="rect">
            <a:avLst/>
          </a:prstGeom>
          <a:noFill/>
        </p:spPr>
      </p:pic>
      <p:pic>
        <p:nvPicPr>
          <p:cNvPr id="41" name="Picture 13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9985" y="6284297"/>
            <a:ext cx="423545" cy="226695"/>
          </a:xfrm>
          <a:prstGeom prst="rect">
            <a:avLst/>
          </a:prstGeom>
          <a:noFill/>
        </p:spPr>
      </p:pic>
      <p:pic>
        <p:nvPicPr>
          <p:cNvPr id="42" name="Imagen 41" descr="\\boole\UIP\UIP\GESTIÓN DE PROYECTOS\PROYECTOS EN MARCHA\INDUCE_2017_H2020\01_Ejecucion_INDUCE\04_Dissemination_INDUCE\TEMPLATES\SYNYO\Act logo asso RVB.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430" y="6197302"/>
            <a:ext cx="400050" cy="400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9479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5CB14431-33BA-4AEB-A793-5491A4A09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636" y="489527"/>
            <a:ext cx="6123288" cy="6123288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CB2C29DF-FE09-40FE-8869-58777329BBCA}"/>
              </a:ext>
            </a:extLst>
          </p:cNvPr>
          <p:cNvSpPr/>
          <p:nvPr/>
        </p:nvSpPr>
        <p:spPr>
          <a:xfrm>
            <a:off x="211755" y="1071419"/>
            <a:ext cx="8894618" cy="5126182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4264" y="1725959"/>
            <a:ext cx="8229600" cy="4857403"/>
          </a:xfrm>
        </p:spPr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en-US" dirty="0">
                <a:solidFill>
                  <a:srgbClr val="FFC000"/>
                </a:solidFill>
              </a:rPr>
              <a:t>Introduction and Motivation</a:t>
            </a:r>
          </a:p>
          <a:p>
            <a:endParaRPr lang="en-US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dirty="0">
                <a:solidFill>
                  <a:srgbClr val="FFC000"/>
                </a:solidFill>
              </a:rPr>
              <a:t>Workshop</a:t>
            </a:r>
          </a:p>
          <a:p>
            <a:pPr marL="881063" lvl="1" indent="-342900">
              <a:buFont typeface="Symbol" pitchFamily="18" charset="2"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Energy-efficient personnel &amp; essential tasks in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EnMS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81063" lvl="1" indent="-342900">
              <a:buFont typeface="Symbol" pitchFamily="18" charset="2"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Group work tasks and know-how in Energy Management</a:t>
            </a:r>
          </a:p>
          <a:p>
            <a:pPr marL="881063" lvl="1" indent="-342900">
              <a:buFont typeface="Symbol" pitchFamily="18" charset="2"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Group work communication</a:t>
            </a:r>
          </a:p>
          <a:p>
            <a:pPr lvl="1" indent="0">
              <a:buNone/>
            </a:pPr>
            <a:endParaRPr lang="en-US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dirty="0">
                <a:solidFill>
                  <a:srgbClr val="FFC000"/>
                </a:solidFill>
              </a:rPr>
              <a:t>Summary results of the day</a:t>
            </a:r>
            <a:endParaRPr lang="de-DE" dirty="0">
              <a:solidFill>
                <a:srgbClr val="FFC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2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65BA84E-C85B-4529-99EF-ECDCE85C4D1D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FFFFFF"/>
                </a:solidFill>
                <a:latin typeface="Arial"/>
              </a:rPr>
              <a:t>Agenda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D7DD34E-214E-45A6-83E4-6D5808A9696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163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3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BC066BA-09ED-4DEC-AA3D-F0D62FEEFD15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FFFFFF"/>
                </a:solidFill>
                <a:latin typeface="Arial"/>
              </a:rPr>
              <a:t>Introduction and Motivation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D592AC4-DF4D-434E-B17F-10DF4D18EF2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Untertitel 5">
            <a:extLst>
              <a:ext uri="{FF2B5EF4-FFF2-40B4-BE49-F238E27FC236}">
                <a16:creationId xmlns:a16="http://schemas.microsoft.com/office/drawing/2014/main" id="{706C79A9-76EC-4100-A962-FF9A193A2B0B}"/>
              </a:ext>
            </a:extLst>
          </p:cNvPr>
          <p:cNvSpPr txBox="1">
            <a:spLocks/>
          </p:cNvSpPr>
          <p:nvPr/>
        </p:nvSpPr>
        <p:spPr>
          <a:xfrm>
            <a:off x="370135" y="764704"/>
            <a:ext cx="8006861" cy="5040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de-DE" sz="13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538163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26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192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8277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Introduction</a:t>
            </a: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 </a:t>
            </a:r>
            <a:r>
              <a:rPr lang="es-E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of</a:t>
            </a: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 </a:t>
            </a:r>
            <a:r>
              <a:rPr lang="es-E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participants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B79D90E2-87BE-4258-AD92-B2E5128E2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581318"/>
            <a:ext cx="8229600" cy="2721349"/>
          </a:xfrm>
        </p:spPr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en-US" dirty="0">
                <a:solidFill>
                  <a:srgbClr val="FFC000"/>
                </a:solidFill>
              </a:rPr>
              <a:t>Name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>
                <a:solidFill>
                  <a:srgbClr val="FFC000"/>
                </a:solidFill>
              </a:rPr>
              <a:t>Working Field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>
                <a:solidFill>
                  <a:srgbClr val="FFC000"/>
                </a:solidFill>
              </a:rPr>
              <a:t>Contact points with </a:t>
            </a:r>
            <a:r>
              <a:rPr lang="en-US" dirty="0" err="1">
                <a:solidFill>
                  <a:srgbClr val="FFC000"/>
                </a:solidFill>
              </a:rPr>
              <a:t>EnMS</a:t>
            </a:r>
            <a:endParaRPr lang="en-US" dirty="0">
              <a:solidFill>
                <a:srgbClr val="FFC0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>
                <a:solidFill>
                  <a:srgbClr val="FFC000"/>
                </a:solidFill>
              </a:rPr>
              <a:t>Expectations of the workshop</a:t>
            </a:r>
          </a:p>
          <a:p>
            <a:endParaRPr lang="de-DE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6219972-F98B-4094-903F-C2D9D674C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094" y="1758826"/>
            <a:ext cx="3049902" cy="304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87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768" y="1396619"/>
            <a:ext cx="8229600" cy="4857403"/>
          </a:xfrm>
        </p:spPr>
        <p:txBody>
          <a:bodyPr>
            <a:normAutofit fontScale="85000" lnSpcReduction="20000"/>
          </a:bodyPr>
          <a:lstStyle/>
          <a:p>
            <a:r>
              <a:rPr lang="de-DE" sz="2000" dirty="0">
                <a:solidFill>
                  <a:srgbClr val="FFC000"/>
                </a:solidFill>
              </a:rPr>
              <a:t>Corporate Goals:</a:t>
            </a:r>
            <a:endParaRPr lang="en-US" sz="2000" dirty="0">
              <a:solidFill>
                <a:srgbClr val="FFC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000" dirty="0">
                <a:solidFill>
                  <a:srgbClr val="FFC000"/>
                </a:solidFill>
              </a:rPr>
              <a:t>So we can do this:</a:t>
            </a:r>
          </a:p>
          <a:p>
            <a:pPr marL="881063" lvl="1" indent="-342900">
              <a:buFont typeface="Symbol" pitchFamily="18" charset="2"/>
              <a:buChar char="-"/>
            </a:pPr>
            <a:r>
              <a:rPr lang="en-US" sz="2000" b="0" dirty="0"/>
              <a:t>Do we need an energy team with participants from all relevant areas?</a:t>
            </a:r>
          </a:p>
          <a:p>
            <a:pPr marL="881063" lvl="1" indent="-342900">
              <a:buFont typeface="Symbol" pitchFamily="18" charset="2"/>
              <a:buChar char="-"/>
            </a:pPr>
            <a:r>
              <a:rPr lang="en-US" sz="2000" b="0" dirty="0"/>
              <a:t>Clear rules for all colleagues involved:</a:t>
            </a:r>
          </a:p>
          <a:p>
            <a:pPr marL="1325563" lvl="2" indent="-342900">
              <a:buFont typeface="Wingdings" panose="05000000000000000000" pitchFamily="2" charset="2"/>
              <a:buChar char="§"/>
            </a:pPr>
            <a:r>
              <a:rPr lang="en-US" sz="1900" b="0" dirty="0"/>
              <a:t>What are my tasks</a:t>
            </a:r>
          </a:p>
          <a:p>
            <a:pPr marL="1325563" lvl="2" indent="-342900">
              <a:buFont typeface="Wingdings" panose="05000000000000000000" pitchFamily="2" charset="2"/>
              <a:buChar char="§"/>
            </a:pPr>
            <a:r>
              <a:rPr lang="en-US" sz="1900" b="0" dirty="0"/>
              <a:t>What I need to know/be able to do</a:t>
            </a:r>
          </a:p>
          <a:p>
            <a:pPr marL="1325563" lvl="2" indent="-342900">
              <a:buFont typeface="Wingdings" panose="05000000000000000000" pitchFamily="2" charset="2"/>
              <a:buChar char="§"/>
            </a:pPr>
            <a:r>
              <a:rPr lang="en-US" sz="1900" b="0" dirty="0"/>
              <a:t>How often do I have to talk to whom?</a:t>
            </a:r>
          </a:p>
          <a:p>
            <a:pPr marL="881063" lvl="1" indent="-342900">
              <a:buFont typeface="Symbol" pitchFamily="18" charset="2"/>
              <a:buChar char="-"/>
            </a:pPr>
            <a:r>
              <a:rPr lang="en-US" sz="2000" b="0" dirty="0"/>
              <a:t>Regular exchange between colleagues and with top management</a:t>
            </a:r>
          </a:p>
          <a:p>
            <a:endParaRPr lang="de-DE" dirty="0"/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3728703178"/>
              </p:ext>
            </p:extLst>
          </p:nvPr>
        </p:nvGraphicFramePr>
        <p:xfrm>
          <a:off x="631582" y="1396619"/>
          <a:ext cx="7745414" cy="2798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4</a:t>
            </a:fld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795BBC7-445A-4804-93B4-7DEA20BBE681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FFFFFF"/>
                </a:solidFill>
                <a:latin typeface="Arial"/>
              </a:rPr>
              <a:t>Introduction and Motivation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FD88882-9CEB-4682-8F76-9F3A21C1793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Untertitel 5">
            <a:extLst>
              <a:ext uri="{FF2B5EF4-FFF2-40B4-BE49-F238E27FC236}">
                <a16:creationId xmlns:a16="http://schemas.microsoft.com/office/drawing/2014/main" id="{E4D400ED-9BBA-467F-9964-81E7FBB3F669}"/>
              </a:ext>
            </a:extLst>
          </p:cNvPr>
          <p:cNvSpPr txBox="1">
            <a:spLocks/>
          </p:cNvSpPr>
          <p:nvPr/>
        </p:nvSpPr>
        <p:spPr>
          <a:xfrm>
            <a:off x="370135" y="764704"/>
            <a:ext cx="8006861" cy="5040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de-DE" sz="13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538163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26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192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8277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36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Motivation</a:t>
            </a:r>
            <a:r>
              <a:rPr lang="es-ES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 workshop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64BCAE9-0A98-43E4-94EA-8240956E26D4}"/>
              </a:ext>
            </a:extLst>
          </p:cNvPr>
          <p:cNvSpPr/>
          <p:nvPr/>
        </p:nvSpPr>
        <p:spPr>
          <a:xfrm>
            <a:off x="-899304" y="2505611"/>
            <a:ext cx="419100" cy="419100"/>
          </a:xfrm>
          <a:prstGeom prst="rect">
            <a:avLst/>
          </a:prstGeom>
          <a:solidFill>
            <a:srgbClr val="22B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F2BDFA2-7331-49ED-B112-A470EA44E71D}"/>
              </a:ext>
            </a:extLst>
          </p:cNvPr>
          <p:cNvSpPr/>
          <p:nvPr/>
        </p:nvSpPr>
        <p:spPr>
          <a:xfrm>
            <a:off x="-899304" y="2998849"/>
            <a:ext cx="419100" cy="419100"/>
          </a:xfrm>
          <a:prstGeom prst="rect">
            <a:avLst/>
          </a:prstGeom>
          <a:solidFill>
            <a:srgbClr val="88E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2E17D5E-7A0F-46B0-A0D8-55F065AB84EA}"/>
              </a:ext>
            </a:extLst>
          </p:cNvPr>
          <p:cNvSpPr/>
          <p:nvPr/>
        </p:nvSpPr>
        <p:spPr>
          <a:xfrm>
            <a:off x="-899304" y="3492087"/>
            <a:ext cx="419100" cy="419100"/>
          </a:xfrm>
          <a:prstGeom prst="rect">
            <a:avLst/>
          </a:prstGeom>
          <a:solidFill>
            <a:srgbClr val="C6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3489AD4-9A31-4677-B3C4-B0E28A34D15E}"/>
              </a:ext>
            </a:extLst>
          </p:cNvPr>
          <p:cNvSpPr/>
          <p:nvPr/>
        </p:nvSpPr>
        <p:spPr>
          <a:xfrm>
            <a:off x="-899304" y="3985325"/>
            <a:ext cx="419100" cy="4191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6C041F2-0FD3-44B4-A30D-D73418EB87A3}"/>
              </a:ext>
            </a:extLst>
          </p:cNvPr>
          <p:cNvSpPr/>
          <p:nvPr/>
        </p:nvSpPr>
        <p:spPr>
          <a:xfrm>
            <a:off x="-899304" y="4478563"/>
            <a:ext cx="419100" cy="4191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1726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5</a:t>
            </a:fld>
            <a:endParaRPr lang="de-DE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3705316"/>
              </p:ext>
            </p:extLst>
          </p:nvPr>
        </p:nvGraphicFramePr>
        <p:xfrm>
          <a:off x="457200" y="1159593"/>
          <a:ext cx="8423277" cy="4424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5782">
                  <a:extLst>
                    <a:ext uri="{9D8B030D-6E8A-4147-A177-3AD203B41FA5}">
                      <a16:colId xmlns:a16="http://schemas.microsoft.com/office/drawing/2014/main" val="2470726757"/>
                    </a:ext>
                  </a:extLst>
                </a:gridCol>
                <a:gridCol w="2055099">
                  <a:extLst>
                    <a:ext uri="{9D8B030D-6E8A-4147-A177-3AD203B41FA5}">
                      <a16:colId xmlns:a16="http://schemas.microsoft.com/office/drawing/2014/main" val="1686671244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904452128"/>
                    </a:ext>
                  </a:extLst>
                </a:gridCol>
                <a:gridCol w="2282156">
                  <a:extLst>
                    <a:ext uri="{9D8B030D-6E8A-4147-A177-3AD203B41FA5}">
                      <a16:colId xmlns:a16="http://schemas.microsoft.com/office/drawing/2014/main" val="3362519924"/>
                    </a:ext>
                  </a:extLst>
                </a:gridCol>
              </a:tblGrid>
              <a:tr h="533315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Topic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chemeClr val="tx1"/>
                          </a:solidFill>
                        </a:rPr>
                        <a:t>Identified</a:t>
                      </a: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 GAP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chemeClr val="tx1"/>
                          </a:solidFill>
                        </a:rPr>
                        <a:t>Measures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Resources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590561"/>
                  </a:ext>
                </a:extLst>
              </a:tr>
              <a:tr h="662279">
                <a:tc>
                  <a:txBody>
                    <a:bodyPr/>
                    <a:lstStyle/>
                    <a:p>
                      <a:r>
                        <a:rPr lang="de-DE" dirty="0" err="1"/>
                        <a:t>Context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analysis</a:t>
                      </a:r>
                      <a:endParaRPr lang="de-DE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587862"/>
                  </a:ext>
                </a:extLst>
              </a:tr>
              <a:tr h="533315">
                <a:tc>
                  <a:txBody>
                    <a:bodyPr/>
                    <a:lstStyle/>
                    <a:p>
                      <a:r>
                        <a:rPr lang="de-DE" dirty="0"/>
                        <a:t>Stakeholder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22440"/>
                  </a:ext>
                </a:extLst>
              </a:tr>
              <a:tr h="662279">
                <a:tc>
                  <a:txBody>
                    <a:bodyPr/>
                    <a:lstStyle/>
                    <a:p>
                      <a:r>
                        <a:rPr lang="de-DE" dirty="0" err="1"/>
                        <a:t>Risks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and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opportunities</a:t>
                      </a:r>
                      <a:endParaRPr lang="de-DE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674521"/>
                  </a:ext>
                </a:extLst>
              </a:tr>
              <a:tr h="662279">
                <a:tc>
                  <a:txBody>
                    <a:bodyPr/>
                    <a:lstStyle/>
                    <a:p>
                      <a:r>
                        <a:rPr lang="de-DE" dirty="0" err="1"/>
                        <a:t>Allocation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roles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857094"/>
                  </a:ext>
                </a:extLst>
              </a:tr>
              <a:tr h="533315">
                <a:tc>
                  <a:txBody>
                    <a:bodyPr/>
                    <a:lstStyle/>
                    <a:p>
                      <a:r>
                        <a:rPr lang="de-DE" dirty="0"/>
                        <a:t>Training</a:t>
                      </a: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143994"/>
                  </a:ext>
                </a:extLst>
              </a:tr>
              <a:tr h="459075">
                <a:tc>
                  <a:txBody>
                    <a:bodyPr/>
                    <a:lstStyle/>
                    <a:p>
                      <a:r>
                        <a:rPr lang="de-DE" dirty="0"/>
                        <a:t>Communication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409996"/>
                  </a:ext>
                </a:extLst>
              </a:tr>
              <a:tr h="378445"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924026"/>
                  </a:ext>
                </a:extLst>
              </a:tr>
            </a:tbl>
          </a:graphicData>
        </a:graphic>
      </p:graphicFrame>
      <p:sp>
        <p:nvSpPr>
          <p:cNvPr id="8" name="Rechteck 7"/>
          <p:cNvSpPr/>
          <p:nvPr/>
        </p:nvSpPr>
        <p:spPr>
          <a:xfrm>
            <a:off x="306060" y="5585363"/>
            <a:ext cx="8762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Conclusion: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Participation of all employees is a prerequisite for successful work! We just need to communicate better with each other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3BBE5CD-4E40-4615-936F-36670B882655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Results GAP Analysis Top Management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91F2F46-85B4-4E5F-88D1-4CABC6C4F890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570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1112118060"/>
              </p:ext>
            </p:extLst>
          </p:nvPr>
        </p:nvGraphicFramePr>
        <p:xfrm>
          <a:off x="528854" y="1615026"/>
          <a:ext cx="3743394" cy="378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3" name="Pfeil nach rechts 11">
            <a:extLst>
              <a:ext uri="{FF2B5EF4-FFF2-40B4-BE49-F238E27FC236}">
                <a16:creationId xmlns:a16="http://schemas.microsoft.com/office/drawing/2014/main" id="{04959551-3E4F-4FCF-BB8A-EE9C3B51FD55}"/>
              </a:ext>
            </a:extLst>
          </p:cNvPr>
          <p:cNvSpPr/>
          <p:nvPr/>
        </p:nvSpPr>
        <p:spPr>
          <a:xfrm>
            <a:off x="3872107" y="3390942"/>
            <a:ext cx="648072" cy="648072"/>
          </a:xfrm>
          <a:prstGeom prst="rightArrow">
            <a:avLst/>
          </a:prstGeom>
          <a:solidFill>
            <a:srgbClr val="E7EEEF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6</a:t>
            </a:fld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880908" y="4161653"/>
            <a:ext cx="2890557" cy="58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endParaRPr lang="de-DE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34D6919-5425-4133-8C2E-08DCFF93B054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>
                <a:solidFill>
                  <a:srgbClr val="FFFFFF"/>
                </a:solidFill>
              </a:rPr>
              <a:t>Identificación de competencias y comunicación</a:t>
            </a:r>
            <a:endParaRPr kumimoji="0" lang="de-DE" sz="2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B112DC4-ADAB-4F15-9D33-F6110A103F1D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2AD041BF-E05A-400D-8B06-EED064DAB923}"/>
              </a:ext>
            </a:extLst>
          </p:cNvPr>
          <p:cNvGrpSpPr/>
          <p:nvPr/>
        </p:nvGrpSpPr>
        <p:grpSpPr>
          <a:xfrm rot="10800000">
            <a:off x="4544114" y="1569402"/>
            <a:ext cx="4003431" cy="3833179"/>
            <a:chOff x="4372238" y="1392503"/>
            <a:chExt cx="4003431" cy="3833179"/>
          </a:xfrm>
        </p:grpSpPr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66521B5B-5674-44AA-93F1-F27596DEA534}"/>
                </a:ext>
              </a:extLst>
            </p:cNvPr>
            <p:cNvSpPr/>
            <p:nvPr/>
          </p:nvSpPr>
          <p:spPr>
            <a:xfrm>
              <a:off x="5056003" y="1392503"/>
              <a:ext cx="2668499" cy="266849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89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de-DE" sz="3200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EBEDBCA9-40A6-45EE-B0F8-3398AC72143E}"/>
                </a:ext>
              </a:extLst>
            </p:cNvPr>
            <p:cNvSpPr/>
            <p:nvPr/>
          </p:nvSpPr>
          <p:spPr>
            <a:xfrm>
              <a:off x="4372238" y="2557183"/>
              <a:ext cx="2668499" cy="266849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9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200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A619BEE3-4E2C-43BF-AFA7-DFF3BD9AF8BB}"/>
                </a:ext>
              </a:extLst>
            </p:cNvPr>
            <p:cNvSpPr/>
            <p:nvPr/>
          </p:nvSpPr>
          <p:spPr>
            <a:xfrm>
              <a:off x="5707170" y="2557182"/>
              <a:ext cx="2668499" cy="266849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9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200"/>
            </a:p>
          </p:txBody>
        </p:sp>
      </p:grp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4D60817-71CF-44CB-9DCC-5E0F75BDDC32}"/>
              </a:ext>
            </a:extLst>
          </p:cNvPr>
          <p:cNvSpPr txBox="1"/>
          <p:nvPr/>
        </p:nvSpPr>
        <p:spPr>
          <a:xfrm>
            <a:off x="5447605" y="4489178"/>
            <a:ext cx="217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May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1D436C02-F6DA-440C-98A2-4E31B3F12F23}"/>
              </a:ext>
            </a:extLst>
          </p:cNvPr>
          <p:cNvSpPr txBox="1"/>
          <p:nvPr/>
        </p:nvSpPr>
        <p:spPr>
          <a:xfrm>
            <a:off x="7233213" y="2555334"/>
            <a:ext cx="1314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Can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B4FC95AD-DB63-4332-8A01-B49D47E22342}"/>
              </a:ext>
            </a:extLst>
          </p:cNvPr>
          <p:cNvSpPr txBox="1"/>
          <p:nvPr/>
        </p:nvSpPr>
        <p:spPr>
          <a:xfrm>
            <a:off x="4538114" y="2559991"/>
            <a:ext cx="1314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/>
              <a:t>Want</a:t>
            </a:r>
            <a:endParaRPr lang="es-ES" dirty="0"/>
          </a:p>
        </p:txBody>
      </p:sp>
      <p:sp>
        <p:nvSpPr>
          <p:cNvPr id="26" name="Triángulo isósceles 25">
            <a:extLst>
              <a:ext uri="{FF2B5EF4-FFF2-40B4-BE49-F238E27FC236}">
                <a16:creationId xmlns:a16="http://schemas.microsoft.com/office/drawing/2014/main" id="{96FE38D3-69E8-4E85-B5AB-505F14CD369C}"/>
              </a:ext>
            </a:extLst>
          </p:cNvPr>
          <p:cNvSpPr/>
          <p:nvPr/>
        </p:nvSpPr>
        <p:spPr>
          <a:xfrm rot="14400000">
            <a:off x="5040525" y="3192240"/>
            <a:ext cx="1338388" cy="1166632"/>
          </a:xfrm>
          <a:custGeom>
            <a:avLst/>
            <a:gdLst>
              <a:gd name="connsiteX0" fmla="*/ 0 w 1301123"/>
              <a:gd name="connsiteY0" fmla="*/ 1121658 h 1121658"/>
              <a:gd name="connsiteX1" fmla="*/ 650562 w 1301123"/>
              <a:gd name="connsiteY1" fmla="*/ 0 h 1121658"/>
              <a:gd name="connsiteX2" fmla="*/ 1301123 w 1301123"/>
              <a:gd name="connsiteY2" fmla="*/ 1121658 h 1121658"/>
              <a:gd name="connsiteX3" fmla="*/ 0 w 1301123"/>
              <a:gd name="connsiteY3" fmla="*/ 1121658 h 1121658"/>
              <a:gd name="connsiteX0" fmla="*/ 0 w 1315301"/>
              <a:gd name="connsiteY0" fmla="*/ 1121658 h 1261865"/>
              <a:gd name="connsiteX1" fmla="*/ 650562 w 1315301"/>
              <a:gd name="connsiteY1" fmla="*/ 0 h 1261865"/>
              <a:gd name="connsiteX2" fmla="*/ 1301123 w 1315301"/>
              <a:gd name="connsiteY2" fmla="*/ 1121658 h 1261865"/>
              <a:gd name="connsiteX3" fmla="*/ 0 w 1315301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8414 w 1337951"/>
              <a:gd name="connsiteY0" fmla="*/ 1122300 h 1262507"/>
              <a:gd name="connsiteX1" fmla="*/ 668976 w 1337951"/>
              <a:gd name="connsiteY1" fmla="*/ 642 h 1262507"/>
              <a:gd name="connsiteX2" fmla="*/ 1319537 w 1337951"/>
              <a:gd name="connsiteY2" fmla="*/ 1122300 h 1262507"/>
              <a:gd name="connsiteX3" fmla="*/ 18414 w 1337951"/>
              <a:gd name="connsiteY3" fmla="*/ 1122300 h 1262507"/>
              <a:gd name="connsiteX0" fmla="*/ 18604 w 1338331"/>
              <a:gd name="connsiteY0" fmla="*/ 1121770 h 1261977"/>
              <a:gd name="connsiteX1" fmla="*/ 669166 w 1338331"/>
              <a:gd name="connsiteY1" fmla="*/ 112 h 1261977"/>
              <a:gd name="connsiteX2" fmla="*/ 1319727 w 1338331"/>
              <a:gd name="connsiteY2" fmla="*/ 1121770 h 1261977"/>
              <a:gd name="connsiteX3" fmla="*/ 18604 w 1338331"/>
              <a:gd name="connsiteY3" fmla="*/ 1121770 h 1261977"/>
              <a:gd name="connsiteX0" fmla="*/ 113 w 1301390"/>
              <a:gd name="connsiteY0" fmla="*/ 1121767 h 1172869"/>
              <a:gd name="connsiteX1" fmla="*/ 650675 w 1301390"/>
              <a:gd name="connsiteY1" fmla="*/ 109 h 1172869"/>
              <a:gd name="connsiteX2" fmla="*/ 1301236 w 1301390"/>
              <a:gd name="connsiteY2" fmla="*/ 1121767 h 1172869"/>
              <a:gd name="connsiteX3" fmla="*/ 604161 w 1301390"/>
              <a:gd name="connsiteY3" fmla="*/ 996178 h 1172869"/>
              <a:gd name="connsiteX4" fmla="*/ 113 w 1301390"/>
              <a:gd name="connsiteY4" fmla="*/ 1121767 h 1172869"/>
              <a:gd name="connsiteX0" fmla="*/ 148 w 1301471"/>
              <a:gd name="connsiteY0" fmla="*/ 1121766 h 1156544"/>
              <a:gd name="connsiteX1" fmla="*/ 650710 w 1301471"/>
              <a:gd name="connsiteY1" fmla="*/ 108 h 1156544"/>
              <a:gd name="connsiteX2" fmla="*/ 1301271 w 1301471"/>
              <a:gd name="connsiteY2" fmla="*/ 1121766 h 1156544"/>
              <a:gd name="connsiteX3" fmla="*/ 597566 w 1301471"/>
              <a:gd name="connsiteY3" fmla="*/ 893362 h 1156544"/>
              <a:gd name="connsiteX4" fmla="*/ 148 w 1301471"/>
              <a:gd name="connsiteY4" fmla="*/ 1121766 h 1156544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18289"/>
              <a:gd name="connsiteY0" fmla="*/ 1121762 h 1165187"/>
              <a:gd name="connsiteX1" fmla="*/ 650741 w 1318289"/>
              <a:gd name="connsiteY1" fmla="*/ 104 h 1165187"/>
              <a:gd name="connsiteX2" fmla="*/ 1301302 w 1318289"/>
              <a:gd name="connsiteY2" fmla="*/ 1121762 h 1165187"/>
              <a:gd name="connsiteX3" fmla="*/ 592606 w 1318289"/>
              <a:gd name="connsiteY3" fmla="*/ 952802 h 1165187"/>
              <a:gd name="connsiteX4" fmla="*/ 179 w 1318289"/>
              <a:gd name="connsiteY4" fmla="*/ 1121762 h 1165187"/>
              <a:gd name="connsiteX0" fmla="*/ 179 w 1316968"/>
              <a:gd name="connsiteY0" fmla="*/ 1123323 h 1166748"/>
              <a:gd name="connsiteX1" fmla="*/ 650741 w 1316968"/>
              <a:gd name="connsiteY1" fmla="*/ 1665 h 1166748"/>
              <a:gd name="connsiteX2" fmla="*/ 1301302 w 1316968"/>
              <a:gd name="connsiteY2" fmla="*/ 1123323 h 1166748"/>
              <a:gd name="connsiteX3" fmla="*/ 592606 w 1316968"/>
              <a:gd name="connsiteY3" fmla="*/ 954363 h 1166748"/>
              <a:gd name="connsiteX4" fmla="*/ 179 w 1316968"/>
              <a:gd name="connsiteY4" fmla="*/ 1123323 h 1166748"/>
              <a:gd name="connsiteX0" fmla="*/ 179 w 1316366"/>
              <a:gd name="connsiteY0" fmla="*/ 1125287 h 1168712"/>
              <a:gd name="connsiteX1" fmla="*/ 650741 w 1316366"/>
              <a:gd name="connsiteY1" fmla="*/ 3629 h 1168712"/>
              <a:gd name="connsiteX2" fmla="*/ 1301302 w 1316366"/>
              <a:gd name="connsiteY2" fmla="*/ 1125287 h 1168712"/>
              <a:gd name="connsiteX3" fmla="*/ 592606 w 1316366"/>
              <a:gd name="connsiteY3" fmla="*/ 956327 h 1168712"/>
              <a:gd name="connsiteX4" fmla="*/ 179 w 1316366"/>
              <a:gd name="connsiteY4" fmla="*/ 1125287 h 1168712"/>
              <a:gd name="connsiteX0" fmla="*/ 179 w 1315313"/>
              <a:gd name="connsiteY0" fmla="*/ 1122331 h 1165756"/>
              <a:gd name="connsiteX1" fmla="*/ 650741 w 1315313"/>
              <a:gd name="connsiteY1" fmla="*/ 673 h 1165756"/>
              <a:gd name="connsiteX2" fmla="*/ 1301302 w 1315313"/>
              <a:gd name="connsiteY2" fmla="*/ 1122331 h 1165756"/>
              <a:gd name="connsiteX3" fmla="*/ 592606 w 1315313"/>
              <a:gd name="connsiteY3" fmla="*/ 953371 h 1165756"/>
              <a:gd name="connsiteX4" fmla="*/ 179 w 1315313"/>
              <a:gd name="connsiteY4" fmla="*/ 1122331 h 1165756"/>
              <a:gd name="connsiteX0" fmla="*/ 44244 w 1358000"/>
              <a:gd name="connsiteY0" fmla="*/ 1129469 h 1154556"/>
              <a:gd name="connsiteX1" fmla="*/ 115829 w 1358000"/>
              <a:gd name="connsiteY1" fmla="*/ 656132 h 1154556"/>
              <a:gd name="connsiteX2" fmla="*/ 694806 w 1358000"/>
              <a:gd name="connsiteY2" fmla="*/ 7811 h 1154556"/>
              <a:gd name="connsiteX3" fmla="*/ 1345367 w 1358000"/>
              <a:gd name="connsiteY3" fmla="*/ 1129469 h 1154556"/>
              <a:gd name="connsiteX4" fmla="*/ 636671 w 1358000"/>
              <a:gd name="connsiteY4" fmla="*/ 960509 h 1154556"/>
              <a:gd name="connsiteX5" fmla="*/ 44244 w 1358000"/>
              <a:gd name="connsiteY5" fmla="*/ 1129469 h 1154556"/>
              <a:gd name="connsiteX0" fmla="*/ 44244 w 1358000"/>
              <a:gd name="connsiteY0" fmla="*/ 1128547 h 1153634"/>
              <a:gd name="connsiteX1" fmla="*/ 115829 w 1358000"/>
              <a:gd name="connsiteY1" fmla="*/ 655210 h 1153634"/>
              <a:gd name="connsiteX2" fmla="*/ 694806 w 1358000"/>
              <a:gd name="connsiteY2" fmla="*/ 6889 h 1153634"/>
              <a:gd name="connsiteX3" fmla="*/ 1345367 w 1358000"/>
              <a:gd name="connsiteY3" fmla="*/ 1128547 h 1153634"/>
              <a:gd name="connsiteX4" fmla="*/ 636671 w 1358000"/>
              <a:gd name="connsiteY4" fmla="*/ 959587 h 1153634"/>
              <a:gd name="connsiteX5" fmla="*/ 44244 w 1358000"/>
              <a:gd name="connsiteY5" fmla="*/ 1128547 h 1153634"/>
              <a:gd name="connsiteX0" fmla="*/ 34335 w 1348091"/>
              <a:gd name="connsiteY0" fmla="*/ 1128547 h 1153634"/>
              <a:gd name="connsiteX1" fmla="*/ 105920 w 1348091"/>
              <a:gd name="connsiteY1" fmla="*/ 655210 h 1153634"/>
              <a:gd name="connsiteX2" fmla="*/ 684897 w 1348091"/>
              <a:gd name="connsiteY2" fmla="*/ 6889 h 1153634"/>
              <a:gd name="connsiteX3" fmla="*/ 1335458 w 1348091"/>
              <a:gd name="connsiteY3" fmla="*/ 1128547 h 1153634"/>
              <a:gd name="connsiteX4" fmla="*/ 626762 w 1348091"/>
              <a:gd name="connsiteY4" fmla="*/ 959587 h 1153634"/>
              <a:gd name="connsiteX5" fmla="*/ 34335 w 1348091"/>
              <a:gd name="connsiteY5" fmla="*/ 1128547 h 1153634"/>
              <a:gd name="connsiteX0" fmla="*/ 34335 w 1357696"/>
              <a:gd name="connsiteY0" fmla="*/ 1126003 h 1143359"/>
              <a:gd name="connsiteX1" fmla="*/ 105920 w 1357696"/>
              <a:gd name="connsiteY1" fmla="*/ 652666 h 1143359"/>
              <a:gd name="connsiteX2" fmla="*/ 684897 w 1357696"/>
              <a:gd name="connsiteY2" fmla="*/ 4345 h 1143359"/>
              <a:gd name="connsiteX3" fmla="*/ 1134867 w 1357696"/>
              <a:gd name="connsiteY3" fmla="*/ 407175 h 1143359"/>
              <a:gd name="connsiteX4" fmla="*/ 1335458 w 1357696"/>
              <a:gd name="connsiteY4" fmla="*/ 1126003 h 1143359"/>
              <a:gd name="connsiteX5" fmla="*/ 626762 w 1357696"/>
              <a:gd name="connsiteY5" fmla="*/ 957043 h 1143359"/>
              <a:gd name="connsiteX6" fmla="*/ 34335 w 1357696"/>
              <a:gd name="connsiteY6" fmla="*/ 1126003 h 1143359"/>
              <a:gd name="connsiteX0" fmla="*/ 34335 w 1357696"/>
              <a:gd name="connsiteY0" fmla="*/ 1124653 h 1142009"/>
              <a:gd name="connsiteX1" fmla="*/ 105920 w 1357696"/>
              <a:gd name="connsiteY1" fmla="*/ 651316 h 1142009"/>
              <a:gd name="connsiteX2" fmla="*/ 684897 w 1357696"/>
              <a:gd name="connsiteY2" fmla="*/ 2995 h 1142009"/>
              <a:gd name="connsiteX3" fmla="*/ 1134867 w 1357696"/>
              <a:gd name="connsiteY3" fmla="*/ 405825 h 1142009"/>
              <a:gd name="connsiteX4" fmla="*/ 1335458 w 1357696"/>
              <a:gd name="connsiteY4" fmla="*/ 1124653 h 1142009"/>
              <a:gd name="connsiteX5" fmla="*/ 626762 w 1357696"/>
              <a:gd name="connsiteY5" fmla="*/ 955693 h 1142009"/>
              <a:gd name="connsiteX6" fmla="*/ 34335 w 1357696"/>
              <a:gd name="connsiteY6" fmla="*/ 1124653 h 1142009"/>
              <a:gd name="connsiteX0" fmla="*/ 34335 w 1357696"/>
              <a:gd name="connsiteY0" fmla="*/ 1124460 h 1141816"/>
              <a:gd name="connsiteX1" fmla="*/ 105920 w 1357696"/>
              <a:gd name="connsiteY1" fmla="*/ 651123 h 1141816"/>
              <a:gd name="connsiteX2" fmla="*/ 684897 w 1357696"/>
              <a:gd name="connsiteY2" fmla="*/ 2802 h 1141816"/>
              <a:gd name="connsiteX3" fmla="*/ 1134867 w 1357696"/>
              <a:gd name="connsiteY3" fmla="*/ 405632 h 1141816"/>
              <a:gd name="connsiteX4" fmla="*/ 1335458 w 1357696"/>
              <a:gd name="connsiteY4" fmla="*/ 1124460 h 1141816"/>
              <a:gd name="connsiteX5" fmla="*/ 626762 w 1357696"/>
              <a:gd name="connsiteY5" fmla="*/ 955500 h 1141816"/>
              <a:gd name="connsiteX6" fmla="*/ 34335 w 1357696"/>
              <a:gd name="connsiteY6" fmla="*/ 1124460 h 1141816"/>
              <a:gd name="connsiteX0" fmla="*/ 34335 w 1357696"/>
              <a:gd name="connsiteY0" fmla="*/ 1121908 h 1139264"/>
              <a:gd name="connsiteX1" fmla="*/ 105920 w 1357696"/>
              <a:gd name="connsiteY1" fmla="*/ 648571 h 1139264"/>
              <a:gd name="connsiteX2" fmla="*/ 684897 w 1357696"/>
              <a:gd name="connsiteY2" fmla="*/ 250 h 1139264"/>
              <a:gd name="connsiteX3" fmla="*/ 1134867 w 1357696"/>
              <a:gd name="connsiteY3" fmla="*/ 403080 h 1139264"/>
              <a:gd name="connsiteX4" fmla="*/ 1335458 w 1357696"/>
              <a:gd name="connsiteY4" fmla="*/ 1121908 h 1139264"/>
              <a:gd name="connsiteX5" fmla="*/ 626762 w 1357696"/>
              <a:gd name="connsiteY5" fmla="*/ 952948 h 1139264"/>
              <a:gd name="connsiteX6" fmla="*/ 34335 w 1357696"/>
              <a:gd name="connsiteY6" fmla="*/ 1121908 h 1139264"/>
              <a:gd name="connsiteX0" fmla="*/ 34335 w 1342034"/>
              <a:gd name="connsiteY0" fmla="*/ 1121908 h 1137583"/>
              <a:gd name="connsiteX1" fmla="*/ 105920 w 1342034"/>
              <a:gd name="connsiteY1" fmla="*/ 648571 h 1137583"/>
              <a:gd name="connsiteX2" fmla="*/ 684897 w 1342034"/>
              <a:gd name="connsiteY2" fmla="*/ 250 h 1137583"/>
              <a:gd name="connsiteX3" fmla="*/ 1134867 w 1342034"/>
              <a:gd name="connsiteY3" fmla="*/ 403080 h 1137583"/>
              <a:gd name="connsiteX4" fmla="*/ 1335458 w 1342034"/>
              <a:gd name="connsiteY4" fmla="*/ 1121908 h 1137583"/>
              <a:gd name="connsiteX5" fmla="*/ 626762 w 1342034"/>
              <a:gd name="connsiteY5" fmla="*/ 952948 h 1137583"/>
              <a:gd name="connsiteX6" fmla="*/ 34335 w 1342034"/>
              <a:gd name="connsiteY6" fmla="*/ 1121908 h 1137583"/>
              <a:gd name="connsiteX0" fmla="*/ 24089 w 1331788"/>
              <a:gd name="connsiteY0" fmla="*/ 1122403 h 1138078"/>
              <a:gd name="connsiteX1" fmla="*/ 141514 w 1331788"/>
              <a:gd name="connsiteY1" fmla="*/ 525218 h 1138078"/>
              <a:gd name="connsiteX2" fmla="*/ 674651 w 1331788"/>
              <a:gd name="connsiteY2" fmla="*/ 745 h 1138078"/>
              <a:gd name="connsiteX3" fmla="*/ 1124621 w 1331788"/>
              <a:gd name="connsiteY3" fmla="*/ 403575 h 1138078"/>
              <a:gd name="connsiteX4" fmla="*/ 1325212 w 1331788"/>
              <a:gd name="connsiteY4" fmla="*/ 1122403 h 1138078"/>
              <a:gd name="connsiteX5" fmla="*/ 616516 w 1331788"/>
              <a:gd name="connsiteY5" fmla="*/ 953443 h 1138078"/>
              <a:gd name="connsiteX6" fmla="*/ 24089 w 1331788"/>
              <a:gd name="connsiteY6" fmla="*/ 1122403 h 1138078"/>
              <a:gd name="connsiteX0" fmla="*/ 23932 w 1331631"/>
              <a:gd name="connsiteY0" fmla="*/ 1122403 h 1138078"/>
              <a:gd name="connsiteX1" fmla="*/ 141357 w 1331631"/>
              <a:gd name="connsiteY1" fmla="*/ 525218 h 1138078"/>
              <a:gd name="connsiteX2" fmla="*/ 674494 w 1331631"/>
              <a:gd name="connsiteY2" fmla="*/ 745 h 1138078"/>
              <a:gd name="connsiteX3" fmla="*/ 1124464 w 1331631"/>
              <a:gd name="connsiteY3" fmla="*/ 403575 h 1138078"/>
              <a:gd name="connsiteX4" fmla="*/ 1325055 w 1331631"/>
              <a:gd name="connsiteY4" fmla="*/ 1122403 h 1138078"/>
              <a:gd name="connsiteX5" fmla="*/ 616359 w 1331631"/>
              <a:gd name="connsiteY5" fmla="*/ 953443 h 1138078"/>
              <a:gd name="connsiteX6" fmla="*/ 23932 w 1331631"/>
              <a:gd name="connsiteY6" fmla="*/ 1122403 h 1138078"/>
              <a:gd name="connsiteX0" fmla="*/ 23932 w 1343705"/>
              <a:gd name="connsiteY0" fmla="*/ 1123580 h 1144136"/>
              <a:gd name="connsiteX1" fmla="*/ 141357 w 1343705"/>
              <a:gd name="connsiteY1" fmla="*/ 526395 h 1144136"/>
              <a:gd name="connsiteX2" fmla="*/ 674494 w 1343705"/>
              <a:gd name="connsiteY2" fmla="*/ 1922 h 1144136"/>
              <a:gd name="connsiteX3" fmla="*/ 1098358 w 1343705"/>
              <a:gd name="connsiteY3" fmla="*/ 342020 h 1144136"/>
              <a:gd name="connsiteX4" fmla="*/ 1325055 w 1343705"/>
              <a:gd name="connsiteY4" fmla="*/ 1123580 h 1144136"/>
              <a:gd name="connsiteX5" fmla="*/ 616359 w 1343705"/>
              <a:gd name="connsiteY5" fmla="*/ 954620 h 1144136"/>
              <a:gd name="connsiteX6" fmla="*/ 23932 w 1343705"/>
              <a:gd name="connsiteY6" fmla="*/ 1123580 h 1144136"/>
              <a:gd name="connsiteX0" fmla="*/ 23932 w 1328025"/>
              <a:gd name="connsiteY0" fmla="*/ 1123580 h 1123982"/>
              <a:gd name="connsiteX1" fmla="*/ 141357 w 1328025"/>
              <a:gd name="connsiteY1" fmla="*/ 526395 h 1123982"/>
              <a:gd name="connsiteX2" fmla="*/ 674494 w 1328025"/>
              <a:gd name="connsiteY2" fmla="*/ 1922 h 1123982"/>
              <a:gd name="connsiteX3" fmla="*/ 1098358 w 1328025"/>
              <a:gd name="connsiteY3" fmla="*/ 342020 h 1123982"/>
              <a:gd name="connsiteX4" fmla="*/ 1325055 w 1328025"/>
              <a:gd name="connsiteY4" fmla="*/ 1123580 h 1123982"/>
              <a:gd name="connsiteX5" fmla="*/ 616359 w 1328025"/>
              <a:gd name="connsiteY5" fmla="*/ 954620 h 1123982"/>
              <a:gd name="connsiteX6" fmla="*/ 23932 w 1328025"/>
              <a:gd name="connsiteY6" fmla="*/ 1123580 h 1123982"/>
              <a:gd name="connsiteX0" fmla="*/ 23932 w 1375671"/>
              <a:gd name="connsiteY0" fmla="*/ 1124371 h 1125818"/>
              <a:gd name="connsiteX1" fmla="*/ 141357 w 1375671"/>
              <a:gd name="connsiteY1" fmla="*/ 527186 h 1125818"/>
              <a:gd name="connsiteX2" fmla="*/ 674494 w 1375671"/>
              <a:gd name="connsiteY2" fmla="*/ 2713 h 1125818"/>
              <a:gd name="connsiteX3" fmla="*/ 1098358 w 1375671"/>
              <a:gd name="connsiteY3" fmla="*/ 342811 h 1125818"/>
              <a:gd name="connsiteX4" fmla="*/ 1294204 w 1375671"/>
              <a:gd name="connsiteY4" fmla="*/ 824332 h 1125818"/>
              <a:gd name="connsiteX5" fmla="*/ 1325055 w 1375671"/>
              <a:gd name="connsiteY5" fmla="*/ 1124371 h 1125818"/>
              <a:gd name="connsiteX6" fmla="*/ 616359 w 1375671"/>
              <a:gd name="connsiteY6" fmla="*/ 955411 h 1125818"/>
              <a:gd name="connsiteX7" fmla="*/ 23932 w 1375671"/>
              <a:gd name="connsiteY7" fmla="*/ 1124371 h 1125818"/>
              <a:gd name="connsiteX0" fmla="*/ 23932 w 1329488"/>
              <a:gd name="connsiteY0" fmla="*/ 1124371 h 1124927"/>
              <a:gd name="connsiteX1" fmla="*/ 141357 w 1329488"/>
              <a:gd name="connsiteY1" fmla="*/ 527186 h 1124927"/>
              <a:gd name="connsiteX2" fmla="*/ 674494 w 1329488"/>
              <a:gd name="connsiteY2" fmla="*/ 2713 h 1124927"/>
              <a:gd name="connsiteX3" fmla="*/ 1098358 w 1329488"/>
              <a:gd name="connsiteY3" fmla="*/ 342811 h 1124927"/>
              <a:gd name="connsiteX4" fmla="*/ 1294204 w 1329488"/>
              <a:gd name="connsiteY4" fmla="*/ 824332 h 1124927"/>
              <a:gd name="connsiteX5" fmla="*/ 1325055 w 1329488"/>
              <a:gd name="connsiteY5" fmla="*/ 1124371 h 1124927"/>
              <a:gd name="connsiteX6" fmla="*/ 616359 w 1329488"/>
              <a:gd name="connsiteY6" fmla="*/ 955411 h 1124927"/>
              <a:gd name="connsiteX7" fmla="*/ 23932 w 1329488"/>
              <a:gd name="connsiteY7" fmla="*/ 1124371 h 1124927"/>
              <a:gd name="connsiteX0" fmla="*/ 24067 w 1375829"/>
              <a:gd name="connsiteY0" fmla="*/ 1124371 h 1138128"/>
              <a:gd name="connsiteX1" fmla="*/ 141492 w 1375829"/>
              <a:gd name="connsiteY1" fmla="*/ 527186 h 1138128"/>
              <a:gd name="connsiteX2" fmla="*/ 674629 w 1375829"/>
              <a:gd name="connsiteY2" fmla="*/ 2713 h 1138128"/>
              <a:gd name="connsiteX3" fmla="*/ 1098493 w 1375829"/>
              <a:gd name="connsiteY3" fmla="*/ 342811 h 1138128"/>
              <a:gd name="connsiteX4" fmla="*/ 1294339 w 1375829"/>
              <a:gd name="connsiteY4" fmla="*/ 824332 h 1138128"/>
              <a:gd name="connsiteX5" fmla="*/ 1325190 w 1375829"/>
              <a:gd name="connsiteY5" fmla="*/ 1124371 h 1138128"/>
              <a:gd name="connsiteX6" fmla="*/ 616175 w 1375829"/>
              <a:gd name="connsiteY6" fmla="*/ 960727 h 1138128"/>
              <a:gd name="connsiteX7" fmla="*/ 24067 w 1375829"/>
              <a:gd name="connsiteY7" fmla="*/ 1124371 h 1138128"/>
              <a:gd name="connsiteX0" fmla="*/ 68 w 1351830"/>
              <a:gd name="connsiteY0" fmla="*/ 1124371 h 1125962"/>
              <a:gd name="connsiteX1" fmla="*/ 117493 w 1351830"/>
              <a:gd name="connsiteY1" fmla="*/ 527186 h 1125962"/>
              <a:gd name="connsiteX2" fmla="*/ 650630 w 1351830"/>
              <a:gd name="connsiteY2" fmla="*/ 2713 h 1125962"/>
              <a:gd name="connsiteX3" fmla="*/ 1074494 w 1351830"/>
              <a:gd name="connsiteY3" fmla="*/ 342811 h 1125962"/>
              <a:gd name="connsiteX4" fmla="*/ 1270340 w 1351830"/>
              <a:gd name="connsiteY4" fmla="*/ 824332 h 1125962"/>
              <a:gd name="connsiteX5" fmla="*/ 1301191 w 1351830"/>
              <a:gd name="connsiteY5" fmla="*/ 1124371 h 1125962"/>
              <a:gd name="connsiteX6" fmla="*/ 592176 w 1351830"/>
              <a:gd name="connsiteY6" fmla="*/ 960727 h 1125962"/>
              <a:gd name="connsiteX7" fmla="*/ 68 w 1351830"/>
              <a:gd name="connsiteY7" fmla="*/ 1124371 h 1125962"/>
              <a:gd name="connsiteX0" fmla="*/ 44 w 1382272"/>
              <a:gd name="connsiteY0" fmla="*/ 1134278 h 1134278"/>
              <a:gd name="connsiteX1" fmla="*/ 147935 w 1382272"/>
              <a:gd name="connsiteY1" fmla="*/ 527186 h 1134278"/>
              <a:gd name="connsiteX2" fmla="*/ 681072 w 1382272"/>
              <a:gd name="connsiteY2" fmla="*/ 2713 h 1134278"/>
              <a:gd name="connsiteX3" fmla="*/ 1104936 w 1382272"/>
              <a:gd name="connsiteY3" fmla="*/ 342811 h 1134278"/>
              <a:gd name="connsiteX4" fmla="*/ 1300782 w 1382272"/>
              <a:gd name="connsiteY4" fmla="*/ 824332 h 1134278"/>
              <a:gd name="connsiteX5" fmla="*/ 1331633 w 1382272"/>
              <a:gd name="connsiteY5" fmla="*/ 1124371 h 1134278"/>
              <a:gd name="connsiteX6" fmla="*/ 622618 w 1382272"/>
              <a:gd name="connsiteY6" fmla="*/ 960727 h 1134278"/>
              <a:gd name="connsiteX7" fmla="*/ 44 w 1382272"/>
              <a:gd name="connsiteY7" fmla="*/ 1134278 h 1134278"/>
              <a:gd name="connsiteX0" fmla="*/ 180 w 1382408"/>
              <a:gd name="connsiteY0" fmla="*/ 1134278 h 1134278"/>
              <a:gd name="connsiteX1" fmla="*/ 148071 w 1382408"/>
              <a:gd name="connsiteY1" fmla="*/ 527186 h 1134278"/>
              <a:gd name="connsiteX2" fmla="*/ 681208 w 1382408"/>
              <a:gd name="connsiteY2" fmla="*/ 2713 h 1134278"/>
              <a:gd name="connsiteX3" fmla="*/ 1105072 w 1382408"/>
              <a:gd name="connsiteY3" fmla="*/ 342811 h 1134278"/>
              <a:gd name="connsiteX4" fmla="*/ 1300918 w 1382408"/>
              <a:gd name="connsiteY4" fmla="*/ 824332 h 1134278"/>
              <a:gd name="connsiteX5" fmla="*/ 1331769 w 1382408"/>
              <a:gd name="connsiteY5" fmla="*/ 1124371 h 1134278"/>
              <a:gd name="connsiteX6" fmla="*/ 622754 w 1382408"/>
              <a:gd name="connsiteY6" fmla="*/ 960727 h 1134278"/>
              <a:gd name="connsiteX7" fmla="*/ 180 w 1382408"/>
              <a:gd name="connsiteY7" fmla="*/ 1134278 h 1134278"/>
              <a:gd name="connsiteX0" fmla="*/ 180 w 1382408"/>
              <a:gd name="connsiteY0" fmla="*/ 1157380 h 1157380"/>
              <a:gd name="connsiteX1" fmla="*/ 148071 w 1382408"/>
              <a:gd name="connsiteY1" fmla="*/ 550288 h 1157380"/>
              <a:gd name="connsiteX2" fmla="*/ 683675 w 1382408"/>
              <a:gd name="connsiteY2" fmla="*/ 2493 h 1157380"/>
              <a:gd name="connsiteX3" fmla="*/ 1105072 w 1382408"/>
              <a:gd name="connsiteY3" fmla="*/ 365913 h 1157380"/>
              <a:gd name="connsiteX4" fmla="*/ 1300918 w 1382408"/>
              <a:gd name="connsiteY4" fmla="*/ 847434 h 1157380"/>
              <a:gd name="connsiteX5" fmla="*/ 1331769 w 1382408"/>
              <a:gd name="connsiteY5" fmla="*/ 1147473 h 1157380"/>
              <a:gd name="connsiteX6" fmla="*/ 622754 w 1382408"/>
              <a:gd name="connsiteY6" fmla="*/ 983829 h 1157380"/>
              <a:gd name="connsiteX7" fmla="*/ 180 w 1382408"/>
              <a:gd name="connsiteY7" fmla="*/ 1157380 h 1157380"/>
              <a:gd name="connsiteX0" fmla="*/ 180 w 1382408"/>
              <a:gd name="connsiteY0" fmla="*/ 1154937 h 1154937"/>
              <a:gd name="connsiteX1" fmla="*/ 148071 w 1382408"/>
              <a:gd name="connsiteY1" fmla="*/ 547845 h 1154937"/>
              <a:gd name="connsiteX2" fmla="*/ 683675 w 1382408"/>
              <a:gd name="connsiteY2" fmla="*/ 50 h 1154937"/>
              <a:gd name="connsiteX3" fmla="*/ 1105072 w 1382408"/>
              <a:gd name="connsiteY3" fmla="*/ 363470 h 1154937"/>
              <a:gd name="connsiteX4" fmla="*/ 1300918 w 1382408"/>
              <a:gd name="connsiteY4" fmla="*/ 844991 h 1154937"/>
              <a:gd name="connsiteX5" fmla="*/ 1331769 w 1382408"/>
              <a:gd name="connsiteY5" fmla="*/ 1145030 h 1154937"/>
              <a:gd name="connsiteX6" fmla="*/ 622754 w 1382408"/>
              <a:gd name="connsiteY6" fmla="*/ 981386 h 1154937"/>
              <a:gd name="connsiteX7" fmla="*/ 180 w 1382408"/>
              <a:gd name="connsiteY7" fmla="*/ 1154937 h 1154937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62232 h 1162232"/>
              <a:gd name="connsiteX1" fmla="*/ 148071 w 1382408"/>
              <a:gd name="connsiteY1" fmla="*/ 555140 h 1162232"/>
              <a:gd name="connsiteX2" fmla="*/ 689310 w 1382408"/>
              <a:gd name="connsiteY2" fmla="*/ 2349 h 1162232"/>
              <a:gd name="connsiteX3" fmla="*/ 1086746 w 1382408"/>
              <a:gd name="connsiteY3" fmla="*/ 373932 h 1162232"/>
              <a:gd name="connsiteX4" fmla="*/ 1300918 w 1382408"/>
              <a:gd name="connsiteY4" fmla="*/ 852286 h 1162232"/>
              <a:gd name="connsiteX5" fmla="*/ 1331769 w 1382408"/>
              <a:gd name="connsiteY5" fmla="*/ 1152325 h 1162232"/>
              <a:gd name="connsiteX6" fmla="*/ 622754 w 1382408"/>
              <a:gd name="connsiteY6" fmla="*/ 988681 h 1162232"/>
              <a:gd name="connsiteX7" fmla="*/ 180 w 1382408"/>
              <a:gd name="connsiteY7" fmla="*/ 1162232 h 1162232"/>
              <a:gd name="connsiteX0" fmla="*/ 180 w 1382408"/>
              <a:gd name="connsiteY0" fmla="*/ 1160094 h 1160094"/>
              <a:gd name="connsiteX1" fmla="*/ 148071 w 1382408"/>
              <a:gd name="connsiteY1" fmla="*/ 553002 h 1160094"/>
              <a:gd name="connsiteX2" fmla="*/ 689310 w 1382408"/>
              <a:gd name="connsiteY2" fmla="*/ 211 h 1160094"/>
              <a:gd name="connsiteX3" fmla="*/ 1086746 w 1382408"/>
              <a:gd name="connsiteY3" fmla="*/ 371794 h 1160094"/>
              <a:gd name="connsiteX4" fmla="*/ 1300918 w 1382408"/>
              <a:gd name="connsiteY4" fmla="*/ 850148 h 1160094"/>
              <a:gd name="connsiteX5" fmla="*/ 1331769 w 1382408"/>
              <a:gd name="connsiteY5" fmla="*/ 1150187 h 1160094"/>
              <a:gd name="connsiteX6" fmla="*/ 622754 w 1382408"/>
              <a:gd name="connsiteY6" fmla="*/ 986543 h 1160094"/>
              <a:gd name="connsiteX7" fmla="*/ 180 w 1382408"/>
              <a:gd name="connsiteY7" fmla="*/ 1160094 h 1160094"/>
              <a:gd name="connsiteX0" fmla="*/ 180 w 1372195"/>
              <a:gd name="connsiteY0" fmla="*/ 1160094 h 1160094"/>
              <a:gd name="connsiteX1" fmla="*/ 148071 w 1372195"/>
              <a:gd name="connsiteY1" fmla="*/ 553002 h 1160094"/>
              <a:gd name="connsiteX2" fmla="*/ 689310 w 1372195"/>
              <a:gd name="connsiteY2" fmla="*/ 211 h 1160094"/>
              <a:gd name="connsiteX3" fmla="*/ 1086746 w 1372195"/>
              <a:gd name="connsiteY3" fmla="*/ 371794 h 1160094"/>
              <a:gd name="connsiteX4" fmla="*/ 1300918 w 1372195"/>
              <a:gd name="connsiteY4" fmla="*/ 850148 h 1160094"/>
              <a:gd name="connsiteX5" fmla="*/ 1331769 w 1372195"/>
              <a:gd name="connsiteY5" fmla="*/ 1150187 h 1160094"/>
              <a:gd name="connsiteX6" fmla="*/ 622754 w 1372195"/>
              <a:gd name="connsiteY6" fmla="*/ 986543 h 1160094"/>
              <a:gd name="connsiteX7" fmla="*/ 180 w 1372195"/>
              <a:gd name="connsiteY7" fmla="*/ 1160094 h 1160094"/>
              <a:gd name="connsiteX0" fmla="*/ 180 w 1333082"/>
              <a:gd name="connsiteY0" fmla="*/ 1160094 h 1160094"/>
              <a:gd name="connsiteX1" fmla="*/ 148071 w 1333082"/>
              <a:gd name="connsiteY1" fmla="*/ 553002 h 1160094"/>
              <a:gd name="connsiteX2" fmla="*/ 689310 w 1333082"/>
              <a:gd name="connsiteY2" fmla="*/ 211 h 1160094"/>
              <a:gd name="connsiteX3" fmla="*/ 1086746 w 1333082"/>
              <a:gd name="connsiteY3" fmla="*/ 371794 h 1160094"/>
              <a:gd name="connsiteX4" fmla="*/ 1300918 w 1333082"/>
              <a:gd name="connsiteY4" fmla="*/ 850148 h 1160094"/>
              <a:gd name="connsiteX5" fmla="*/ 1331769 w 1333082"/>
              <a:gd name="connsiteY5" fmla="*/ 1150187 h 1160094"/>
              <a:gd name="connsiteX6" fmla="*/ 622754 w 1333082"/>
              <a:gd name="connsiteY6" fmla="*/ 986543 h 1160094"/>
              <a:gd name="connsiteX7" fmla="*/ 180 w 1333082"/>
              <a:gd name="connsiteY7" fmla="*/ 1160094 h 1160094"/>
              <a:gd name="connsiteX0" fmla="*/ 180 w 1337357"/>
              <a:gd name="connsiteY0" fmla="*/ 1160094 h 1166632"/>
              <a:gd name="connsiteX1" fmla="*/ 148071 w 1337357"/>
              <a:gd name="connsiteY1" fmla="*/ 553002 h 1166632"/>
              <a:gd name="connsiteX2" fmla="*/ 689310 w 1337357"/>
              <a:gd name="connsiteY2" fmla="*/ 211 h 1166632"/>
              <a:gd name="connsiteX3" fmla="*/ 1086746 w 1337357"/>
              <a:gd name="connsiteY3" fmla="*/ 371794 h 1166632"/>
              <a:gd name="connsiteX4" fmla="*/ 1300918 w 1337357"/>
              <a:gd name="connsiteY4" fmla="*/ 850148 h 1166632"/>
              <a:gd name="connsiteX5" fmla="*/ 1336126 w 1337357"/>
              <a:gd name="connsiteY5" fmla="*/ 1166451 h 1166632"/>
              <a:gd name="connsiteX6" fmla="*/ 622754 w 1337357"/>
              <a:gd name="connsiteY6" fmla="*/ 986543 h 1166632"/>
              <a:gd name="connsiteX7" fmla="*/ 180 w 1337357"/>
              <a:gd name="connsiteY7" fmla="*/ 1160094 h 1166632"/>
              <a:gd name="connsiteX0" fmla="*/ 180 w 1338388"/>
              <a:gd name="connsiteY0" fmla="*/ 1160094 h 1166632"/>
              <a:gd name="connsiteX1" fmla="*/ 148071 w 1338388"/>
              <a:gd name="connsiteY1" fmla="*/ 553002 h 1166632"/>
              <a:gd name="connsiteX2" fmla="*/ 689310 w 1338388"/>
              <a:gd name="connsiteY2" fmla="*/ 211 h 1166632"/>
              <a:gd name="connsiteX3" fmla="*/ 1086746 w 1338388"/>
              <a:gd name="connsiteY3" fmla="*/ 371794 h 1166632"/>
              <a:gd name="connsiteX4" fmla="*/ 1300918 w 1338388"/>
              <a:gd name="connsiteY4" fmla="*/ 850148 h 1166632"/>
              <a:gd name="connsiteX5" fmla="*/ 1336126 w 1338388"/>
              <a:gd name="connsiteY5" fmla="*/ 1166451 h 1166632"/>
              <a:gd name="connsiteX6" fmla="*/ 622754 w 1338388"/>
              <a:gd name="connsiteY6" fmla="*/ 986543 h 1166632"/>
              <a:gd name="connsiteX7" fmla="*/ 180 w 1338388"/>
              <a:gd name="connsiteY7" fmla="*/ 1160094 h 116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8388" h="1166632">
                <a:moveTo>
                  <a:pt x="180" y="1160094"/>
                </a:moveTo>
                <a:cubicBezTo>
                  <a:pt x="-2165" y="1159656"/>
                  <a:pt x="16810" y="782672"/>
                  <a:pt x="148071" y="553002"/>
                </a:cubicBezTo>
                <a:cubicBezTo>
                  <a:pt x="401222" y="123327"/>
                  <a:pt x="685662" y="8645"/>
                  <a:pt x="689310" y="211"/>
                </a:cubicBezTo>
                <a:cubicBezTo>
                  <a:pt x="692958" y="-8223"/>
                  <a:pt x="989106" y="238575"/>
                  <a:pt x="1086746" y="371794"/>
                </a:cubicBezTo>
                <a:cubicBezTo>
                  <a:pt x="1184387" y="505013"/>
                  <a:pt x="1263135" y="719888"/>
                  <a:pt x="1300918" y="850148"/>
                </a:cubicBezTo>
                <a:cubicBezTo>
                  <a:pt x="1316592" y="904401"/>
                  <a:pt x="1346891" y="1158919"/>
                  <a:pt x="1336126" y="1166451"/>
                </a:cubicBezTo>
                <a:cubicBezTo>
                  <a:pt x="1325361" y="1173983"/>
                  <a:pt x="1007169" y="943970"/>
                  <a:pt x="622754" y="986543"/>
                </a:cubicBezTo>
                <a:cubicBezTo>
                  <a:pt x="405900" y="986543"/>
                  <a:pt x="2525" y="1160532"/>
                  <a:pt x="180" y="1160094"/>
                </a:cubicBezTo>
                <a:close/>
              </a:path>
            </a:pathLst>
          </a:cu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Triángulo isósceles 25">
            <a:extLst>
              <a:ext uri="{FF2B5EF4-FFF2-40B4-BE49-F238E27FC236}">
                <a16:creationId xmlns:a16="http://schemas.microsoft.com/office/drawing/2014/main" id="{89E183A6-5C61-4444-B1C9-589E04333D58}"/>
              </a:ext>
            </a:extLst>
          </p:cNvPr>
          <p:cNvSpPr/>
          <p:nvPr/>
        </p:nvSpPr>
        <p:spPr>
          <a:xfrm rot="7200000" flipH="1">
            <a:off x="6712097" y="3208219"/>
            <a:ext cx="1324120" cy="1154195"/>
          </a:xfrm>
          <a:custGeom>
            <a:avLst/>
            <a:gdLst>
              <a:gd name="connsiteX0" fmla="*/ 0 w 1301123"/>
              <a:gd name="connsiteY0" fmla="*/ 1121658 h 1121658"/>
              <a:gd name="connsiteX1" fmla="*/ 650562 w 1301123"/>
              <a:gd name="connsiteY1" fmla="*/ 0 h 1121658"/>
              <a:gd name="connsiteX2" fmla="*/ 1301123 w 1301123"/>
              <a:gd name="connsiteY2" fmla="*/ 1121658 h 1121658"/>
              <a:gd name="connsiteX3" fmla="*/ 0 w 1301123"/>
              <a:gd name="connsiteY3" fmla="*/ 1121658 h 1121658"/>
              <a:gd name="connsiteX0" fmla="*/ 0 w 1315301"/>
              <a:gd name="connsiteY0" fmla="*/ 1121658 h 1261865"/>
              <a:gd name="connsiteX1" fmla="*/ 650562 w 1315301"/>
              <a:gd name="connsiteY1" fmla="*/ 0 h 1261865"/>
              <a:gd name="connsiteX2" fmla="*/ 1301123 w 1315301"/>
              <a:gd name="connsiteY2" fmla="*/ 1121658 h 1261865"/>
              <a:gd name="connsiteX3" fmla="*/ 0 w 1315301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8414 w 1337951"/>
              <a:gd name="connsiteY0" fmla="*/ 1122300 h 1262507"/>
              <a:gd name="connsiteX1" fmla="*/ 668976 w 1337951"/>
              <a:gd name="connsiteY1" fmla="*/ 642 h 1262507"/>
              <a:gd name="connsiteX2" fmla="*/ 1319537 w 1337951"/>
              <a:gd name="connsiteY2" fmla="*/ 1122300 h 1262507"/>
              <a:gd name="connsiteX3" fmla="*/ 18414 w 1337951"/>
              <a:gd name="connsiteY3" fmla="*/ 1122300 h 1262507"/>
              <a:gd name="connsiteX0" fmla="*/ 18604 w 1338331"/>
              <a:gd name="connsiteY0" fmla="*/ 1121770 h 1261977"/>
              <a:gd name="connsiteX1" fmla="*/ 669166 w 1338331"/>
              <a:gd name="connsiteY1" fmla="*/ 112 h 1261977"/>
              <a:gd name="connsiteX2" fmla="*/ 1319727 w 1338331"/>
              <a:gd name="connsiteY2" fmla="*/ 1121770 h 1261977"/>
              <a:gd name="connsiteX3" fmla="*/ 18604 w 1338331"/>
              <a:gd name="connsiteY3" fmla="*/ 1121770 h 1261977"/>
              <a:gd name="connsiteX0" fmla="*/ 113 w 1301390"/>
              <a:gd name="connsiteY0" fmla="*/ 1121767 h 1172869"/>
              <a:gd name="connsiteX1" fmla="*/ 650675 w 1301390"/>
              <a:gd name="connsiteY1" fmla="*/ 109 h 1172869"/>
              <a:gd name="connsiteX2" fmla="*/ 1301236 w 1301390"/>
              <a:gd name="connsiteY2" fmla="*/ 1121767 h 1172869"/>
              <a:gd name="connsiteX3" fmla="*/ 604161 w 1301390"/>
              <a:gd name="connsiteY3" fmla="*/ 996178 h 1172869"/>
              <a:gd name="connsiteX4" fmla="*/ 113 w 1301390"/>
              <a:gd name="connsiteY4" fmla="*/ 1121767 h 1172869"/>
              <a:gd name="connsiteX0" fmla="*/ 148 w 1301471"/>
              <a:gd name="connsiteY0" fmla="*/ 1121766 h 1156544"/>
              <a:gd name="connsiteX1" fmla="*/ 650710 w 1301471"/>
              <a:gd name="connsiteY1" fmla="*/ 108 h 1156544"/>
              <a:gd name="connsiteX2" fmla="*/ 1301271 w 1301471"/>
              <a:gd name="connsiteY2" fmla="*/ 1121766 h 1156544"/>
              <a:gd name="connsiteX3" fmla="*/ 597566 w 1301471"/>
              <a:gd name="connsiteY3" fmla="*/ 893362 h 1156544"/>
              <a:gd name="connsiteX4" fmla="*/ 148 w 1301471"/>
              <a:gd name="connsiteY4" fmla="*/ 1121766 h 1156544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18289"/>
              <a:gd name="connsiteY0" fmla="*/ 1121762 h 1165187"/>
              <a:gd name="connsiteX1" fmla="*/ 650741 w 1318289"/>
              <a:gd name="connsiteY1" fmla="*/ 104 h 1165187"/>
              <a:gd name="connsiteX2" fmla="*/ 1301302 w 1318289"/>
              <a:gd name="connsiteY2" fmla="*/ 1121762 h 1165187"/>
              <a:gd name="connsiteX3" fmla="*/ 592606 w 1318289"/>
              <a:gd name="connsiteY3" fmla="*/ 952802 h 1165187"/>
              <a:gd name="connsiteX4" fmla="*/ 179 w 1318289"/>
              <a:gd name="connsiteY4" fmla="*/ 1121762 h 1165187"/>
              <a:gd name="connsiteX0" fmla="*/ 179 w 1316968"/>
              <a:gd name="connsiteY0" fmla="*/ 1123323 h 1166748"/>
              <a:gd name="connsiteX1" fmla="*/ 650741 w 1316968"/>
              <a:gd name="connsiteY1" fmla="*/ 1665 h 1166748"/>
              <a:gd name="connsiteX2" fmla="*/ 1301302 w 1316968"/>
              <a:gd name="connsiteY2" fmla="*/ 1123323 h 1166748"/>
              <a:gd name="connsiteX3" fmla="*/ 592606 w 1316968"/>
              <a:gd name="connsiteY3" fmla="*/ 954363 h 1166748"/>
              <a:gd name="connsiteX4" fmla="*/ 179 w 1316968"/>
              <a:gd name="connsiteY4" fmla="*/ 1123323 h 1166748"/>
              <a:gd name="connsiteX0" fmla="*/ 179 w 1316366"/>
              <a:gd name="connsiteY0" fmla="*/ 1125287 h 1168712"/>
              <a:gd name="connsiteX1" fmla="*/ 650741 w 1316366"/>
              <a:gd name="connsiteY1" fmla="*/ 3629 h 1168712"/>
              <a:gd name="connsiteX2" fmla="*/ 1301302 w 1316366"/>
              <a:gd name="connsiteY2" fmla="*/ 1125287 h 1168712"/>
              <a:gd name="connsiteX3" fmla="*/ 592606 w 1316366"/>
              <a:gd name="connsiteY3" fmla="*/ 956327 h 1168712"/>
              <a:gd name="connsiteX4" fmla="*/ 179 w 1316366"/>
              <a:gd name="connsiteY4" fmla="*/ 1125287 h 1168712"/>
              <a:gd name="connsiteX0" fmla="*/ 179 w 1315313"/>
              <a:gd name="connsiteY0" fmla="*/ 1122331 h 1165756"/>
              <a:gd name="connsiteX1" fmla="*/ 650741 w 1315313"/>
              <a:gd name="connsiteY1" fmla="*/ 673 h 1165756"/>
              <a:gd name="connsiteX2" fmla="*/ 1301302 w 1315313"/>
              <a:gd name="connsiteY2" fmla="*/ 1122331 h 1165756"/>
              <a:gd name="connsiteX3" fmla="*/ 592606 w 1315313"/>
              <a:gd name="connsiteY3" fmla="*/ 953371 h 1165756"/>
              <a:gd name="connsiteX4" fmla="*/ 179 w 1315313"/>
              <a:gd name="connsiteY4" fmla="*/ 1122331 h 1165756"/>
              <a:gd name="connsiteX0" fmla="*/ 44244 w 1358000"/>
              <a:gd name="connsiteY0" fmla="*/ 1129469 h 1154556"/>
              <a:gd name="connsiteX1" fmla="*/ 115829 w 1358000"/>
              <a:gd name="connsiteY1" fmla="*/ 656132 h 1154556"/>
              <a:gd name="connsiteX2" fmla="*/ 694806 w 1358000"/>
              <a:gd name="connsiteY2" fmla="*/ 7811 h 1154556"/>
              <a:gd name="connsiteX3" fmla="*/ 1345367 w 1358000"/>
              <a:gd name="connsiteY3" fmla="*/ 1129469 h 1154556"/>
              <a:gd name="connsiteX4" fmla="*/ 636671 w 1358000"/>
              <a:gd name="connsiteY4" fmla="*/ 960509 h 1154556"/>
              <a:gd name="connsiteX5" fmla="*/ 44244 w 1358000"/>
              <a:gd name="connsiteY5" fmla="*/ 1129469 h 1154556"/>
              <a:gd name="connsiteX0" fmla="*/ 44244 w 1358000"/>
              <a:gd name="connsiteY0" fmla="*/ 1128547 h 1153634"/>
              <a:gd name="connsiteX1" fmla="*/ 115829 w 1358000"/>
              <a:gd name="connsiteY1" fmla="*/ 655210 h 1153634"/>
              <a:gd name="connsiteX2" fmla="*/ 694806 w 1358000"/>
              <a:gd name="connsiteY2" fmla="*/ 6889 h 1153634"/>
              <a:gd name="connsiteX3" fmla="*/ 1345367 w 1358000"/>
              <a:gd name="connsiteY3" fmla="*/ 1128547 h 1153634"/>
              <a:gd name="connsiteX4" fmla="*/ 636671 w 1358000"/>
              <a:gd name="connsiteY4" fmla="*/ 959587 h 1153634"/>
              <a:gd name="connsiteX5" fmla="*/ 44244 w 1358000"/>
              <a:gd name="connsiteY5" fmla="*/ 1128547 h 1153634"/>
              <a:gd name="connsiteX0" fmla="*/ 34335 w 1348091"/>
              <a:gd name="connsiteY0" fmla="*/ 1128547 h 1153634"/>
              <a:gd name="connsiteX1" fmla="*/ 105920 w 1348091"/>
              <a:gd name="connsiteY1" fmla="*/ 655210 h 1153634"/>
              <a:gd name="connsiteX2" fmla="*/ 684897 w 1348091"/>
              <a:gd name="connsiteY2" fmla="*/ 6889 h 1153634"/>
              <a:gd name="connsiteX3" fmla="*/ 1335458 w 1348091"/>
              <a:gd name="connsiteY3" fmla="*/ 1128547 h 1153634"/>
              <a:gd name="connsiteX4" fmla="*/ 626762 w 1348091"/>
              <a:gd name="connsiteY4" fmla="*/ 959587 h 1153634"/>
              <a:gd name="connsiteX5" fmla="*/ 34335 w 1348091"/>
              <a:gd name="connsiteY5" fmla="*/ 1128547 h 1153634"/>
              <a:gd name="connsiteX0" fmla="*/ 34335 w 1357696"/>
              <a:gd name="connsiteY0" fmla="*/ 1126003 h 1143359"/>
              <a:gd name="connsiteX1" fmla="*/ 105920 w 1357696"/>
              <a:gd name="connsiteY1" fmla="*/ 652666 h 1143359"/>
              <a:gd name="connsiteX2" fmla="*/ 684897 w 1357696"/>
              <a:gd name="connsiteY2" fmla="*/ 4345 h 1143359"/>
              <a:gd name="connsiteX3" fmla="*/ 1134867 w 1357696"/>
              <a:gd name="connsiteY3" fmla="*/ 407175 h 1143359"/>
              <a:gd name="connsiteX4" fmla="*/ 1335458 w 1357696"/>
              <a:gd name="connsiteY4" fmla="*/ 1126003 h 1143359"/>
              <a:gd name="connsiteX5" fmla="*/ 626762 w 1357696"/>
              <a:gd name="connsiteY5" fmla="*/ 957043 h 1143359"/>
              <a:gd name="connsiteX6" fmla="*/ 34335 w 1357696"/>
              <a:gd name="connsiteY6" fmla="*/ 1126003 h 1143359"/>
              <a:gd name="connsiteX0" fmla="*/ 34335 w 1357696"/>
              <a:gd name="connsiteY0" fmla="*/ 1124653 h 1142009"/>
              <a:gd name="connsiteX1" fmla="*/ 105920 w 1357696"/>
              <a:gd name="connsiteY1" fmla="*/ 651316 h 1142009"/>
              <a:gd name="connsiteX2" fmla="*/ 684897 w 1357696"/>
              <a:gd name="connsiteY2" fmla="*/ 2995 h 1142009"/>
              <a:gd name="connsiteX3" fmla="*/ 1134867 w 1357696"/>
              <a:gd name="connsiteY3" fmla="*/ 405825 h 1142009"/>
              <a:gd name="connsiteX4" fmla="*/ 1335458 w 1357696"/>
              <a:gd name="connsiteY4" fmla="*/ 1124653 h 1142009"/>
              <a:gd name="connsiteX5" fmla="*/ 626762 w 1357696"/>
              <a:gd name="connsiteY5" fmla="*/ 955693 h 1142009"/>
              <a:gd name="connsiteX6" fmla="*/ 34335 w 1357696"/>
              <a:gd name="connsiteY6" fmla="*/ 1124653 h 1142009"/>
              <a:gd name="connsiteX0" fmla="*/ 34335 w 1357696"/>
              <a:gd name="connsiteY0" fmla="*/ 1124460 h 1141816"/>
              <a:gd name="connsiteX1" fmla="*/ 105920 w 1357696"/>
              <a:gd name="connsiteY1" fmla="*/ 651123 h 1141816"/>
              <a:gd name="connsiteX2" fmla="*/ 684897 w 1357696"/>
              <a:gd name="connsiteY2" fmla="*/ 2802 h 1141816"/>
              <a:gd name="connsiteX3" fmla="*/ 1134867 w 1357696"/>
              <a:gd name="connsiteY3" fmla="*/ 405632 h 1141816"/>
              <a:gd name="connsiteX4" fmla="*/ 1335458 w 1357696"/>
              <a:gd name="connsiteY4" fmla="*/ 1124460 h 1141816"/>
              <a:gd name="connsiteX5" fmla="*/ 626762 w 1357696"/>
              <a:gd name="connsiteY5" fmla="*/ 955500 h 1141816"/>
              <a:gd name="connsiteX6" fmla="*/ 34335 w 1357696"/>
              <a:gd name="connsiteY6" fmla="*/ 1124460 h 1141816"/>
              <a:gd name="connsiteX0" fmla="*/ 34335 w 1357696"/>
              <a:gd name="connsiteY0" fmla="*/ 1121908 h 1139264"/>
              <a:gd name="connsiteX1" fmla="*/ 105920 w 1357696"/>
              <a:gd name="connsiteY1" fmla="*/ 648571 h 1139264"/>
              <a:gd name="connsiteX2" fmla="*/ 684897 w 1357696"/>
              <a:gd name="connsiteY2" fmla="*/ 250 h 1139264"/>
              <a:gd name="connsiteX3" fmla="*/ 1134867 w 1357696"/>
              <a:gd name="connsiteY3" fmla="*/ 403080 h 1139264"/>
              <a:gd name="connsiteX4" fmla="*/ 1335458 w 1357696"/>
              <a:gd name="connsiteY4" fmla="*/ 1121908 h 1139264"/>
              <a:gd name="connsiteX5" fmla="*/ 626762 w 1357696"/>
              <a:gd name="connsiteY5" fmla="*/ 952948 h 1139264"/>
              <a:gd name="connsiteX6" fmla="*/ 34335 w 1357696"/>
              <a:gd name="connsiteY6" fmla="*/ 1121908 h 1139264"/>
              <a:gd name="connsiteX0" fmla="*/ 34335 w 1342034"/>
              <a:gd name="connsiteY0" fmla="*/ 1121908 h 1137583"/>
              <a:gd name="connsiteX1" fmla="*/ 105920 w 1342034"/>
              <a:gd name="connsiteY1" fmla="*/ 648571 h 1137583"/>
              <a:gd name="connsiteX2" fmla="*/ 684897 w 1342034"/>
              <a:gd name="connsiteY2" fmla="*/ 250 h 1137583"/>
              <a:gd name="connsiteX3" fmla="*/ 1134867 w 1342034"/>
              <a:gd name="connsiteY3" fmla="*/ 403080 h 1137583"/>
              <a:gd name="connsiteX4" fmla="*/ 1335458 w 1342034"/>
              <a:gd name="connsiteY4" fmla="*/ 1121908 h 1137583"/>
              <a:gd name="connsiteX5" fmla="*/ 626762 w 1342034"/>
              <a:gd name="connsiteY5" fmla="*/ 952948 h 1137583"/>
              <a:gd name="connsiteX6" fmla="*/ 34335 w 1342034"/>
              <a:gd name="connsiteY6" fmla="*/ 1121908 h 1137583"/>
              <a:gd name="connsiteX0" fmla="*/ 24089 w 1331788"/>
              <a:gd name="connsiteY0" fmla="*/ 1122403 h 1138078"/>
              <a:gd name="connsiteX1" fmla="*/ 141514 w 1331788"/>
              <a:gd name="connsiteY1" fmla="*/ 525218 h 1138078"/>
              <a:gd name="connsiteX2" fmla="*/ 674651 w 1331788"/>
              <a:gd name="connsiteY2" fmla="*/ 745 h 1138078"/>
              <a:gd name="connsiteX3" fmla="*/ 1124621 w 1331788"/>
              <a:gd name="connsiteY3" fmla="*/ 403575 h 1138078"/>
              <a:gd name="connsiteX4" fmla="*/ 1325212 w 1331788"/>
              <a:gd name="connsiteY4" fmla="*/ 1122403 h 1138078"/>
              <a:gd name="connsiteX5" fmla="*/ 616516 w 1331788"/>
              <a:gd name="connsiteY5" fmla="*/ 953443 h 1138078"/>
              <a:gd name="connsiteX6" fmla="*/ 24089 w 1331788"/>
              <a:gd name="connsiteY6" fmla="*/ 1122403 h 1138078"/>
              <a:gd name="connsiteX0" fmla="*/ 23932 w 1331631"/>
              <a:gd name="connsiteY0" fmla="*/ 1122403 h 1138078"/>
              <a:gd name="connsiteX1" fmla="*/ 141357 w 1331631"/>
              <a:gd name="connsiteY1" fmla="*/ 525218 h 1138078"/>
              <a:gd name="connsiteX2" fmla="*/ 674494 w 1331631"/>
              <a:gd name="connsiteY2" fmla="*/ 745 h 1138078"/>
              <a:gd name="connsiteX3" fmla="*/ 1124464 w 1331631"/>
              <a:gd name="connsiteY3" fmla="*/ 403575 h 1138078"/>
              <a:gd name="connsiteX4" fmla="*/ 1325055 w 1331631"/>
              <a:gd name="connsiteY4" fmla="*/ 1122403 h 1138078"/>
              <a:gd name="connsiteX5" fmla="*/ 616359 w 1331631"/>
              <a:gd name="connsiteY5" fmla="*/ 953443 h 1138078"/>
              <a:gd name="connsiteX6" fmla="*/ 23932 w 1331631"/>
              <a:gd name="connsiteY6" fmla="*/ 1122403 h 1138078"/>
              <a:gd name="connsiteX0" fmla="*/ 23932 w 1343705"/>
              <a:gd name="connsiteY0" fmla="*/ 1123580 h 1144136"/>
              <a:gd name="connsiteX1" fmla="*/ 141357 w 1343705"/>
              <a:gd name="connsiteY1" fmla="*/ 526395 h 1144136"/>
              <a:gd name="connsiteX2" fmla="*/ 674494 w 1343705"/>
              <a:gd name="connsiteY2" fmla="*/ 1922 h 1144136"/>
              <a:gd name="connsiteX3" fmla="*/ 1098358 w 1343705"/>
              <a:gd name="connsiteY3" fmla="*/ 342020 h 1144136"/>
              <a:gd name="connsiteX4" fmla="*/ 1325055 w 1343705"/>
              <a:gd name="connsiteY4" fmla="*/ 1123580 h 1144136"/>
              <a:gd name="connsiteX5" fmla="*/ 616359 w 1343705"/>
              <a:gd name="connsiteY5" fmla="*/ 954620 h 1144136"/>
              <a:gd name="connsiteX6" fmla="*/ 23932 w 1343705"/>
              <a:gd name="connsiteY6" fmla="*/ 1123580 h 1144136"/>
              <a:gd name="connsiteX0" fmla="*/ 23932 w 1328025"/>
              <a:gd name="connsiteY0" fmla="*/ 1123580 h 1123982"/>
              <a:gd name="connsiteX1" fmla="*/ 141357 w 1328025"/>
              <a:gd name="connsiteY1" fmla="*/ 526395 h 1123982"/>
              <a:gd name="connsiteX2" fmla="*/ 674494 w 1328025"/>
              <a:gd name="connsiteY2" fmla="*/ 1922 h 1123982"/>
              <a:gd name="connsiteX3" fmla="*/ 1098358 w 1328025"/>
              <a:gd name="connsiteY3" fmla="*/ 342020 h 1123982"/>
              <a:gd name="connsiteX4" fmla="*/ 1325055 w 1328025"/>
              <a:gd name="connsiteY4" fmla="*/ 1123580 h 1123982"/>
              <a:gd name="connsiteX5" fmla="*/ 616359 w 1328025"/>
              <a:gd name="connsiteY5" fmla="*/ 954620 h 1123982"/>
              <a:gd name="connsiteX6" fmla="*/ 23932 w 1328025"/>
              <a:gd name="connsiteY6" fmla="*/ 1123580 h 1123982"/>
              <a:gd name="connsiteX0" fmla="*/ 23932 w 1375671"/>
              <a:gd name="connsiteY0" fmla="*/ 1124371 h 1125818"/>
              <a:gd name="connsiteX1" fmla="*/ 141357 w 1375671"/>
              <a:gd name="connsiteY1" fmla="*/ 527186 h 1125818"/>
              <a:gd name="connsiteX2" fmla="*/ 674494 w 1375671"/>
              <a:gd name="connsiteY2" fmla="*/ 2713 h 1125818"/>
              <a:gd name="connsiteX3" fmla="*/ 1098358 w 1375671"/>
              <a:gd name="connsiteY3" fmla="*/ 342811 h 1125818"/>
              <a:gd name="connsiteX4" fmla="*/ 1294204 w 1375671"/>
              <a:gd name="connsiteY4" fmla="*/ 824332 h 1125818"/>
              <a:gd name="connsiteX5" fmla="*/ 1325055 w 1375671"/>
              <a:gd name="connsiteY5" fmla="*/ 1124371 h 1125818"/>
              <a:gd name="connsiteX6" fmla="*/ 616359 w 1375671"/>
              <a:gd name="connsiteY6" fmla="*/ 955411 h 1125818"/>
              <a:gd name="connsiteX7" fmla="*/ 23932 w 1375671"/>
              <a:gd name="connsiteY7" fmla="*/ 1124371 h 1125818"/>
              <a:gd name="connsiteX0" fmla="*/ 23932 w 1329488"/>
              <a:gd name="connsiteY0" fmla="*/ 1124371 h 1124927"/>
              <a:gd name="connsiteX1" fmla="*/ 141357 w 1329488"/>
              <a:gd name="connsiteY1" fmla="*/ 527186 h 1124927"/>
              <a:gd name="connsiteX2" fmla="*/ 674494 w 1329488"/>
              <a:gd name="connsiteY2" fmla="*/ 2713 h 1124927"/>
              <a:gd name="connsiteX3" fmla="*/ 1098358 w 1329488"/>
              <a:gd name="connsiteY3" fmla="*/ 342811 h 1124927"/>
              <a:gd name="connsiteX4" fmla="*/ 1294204 w 1329488"/>
              <a:gd name="connsiteY4" fmla="*/ 824332 h 1124927"/>
              <a:gd name="connsiteX5" fmla="*/ 1325055 w 1329488"/>
              <a:gd name="connsiteY5" fmla="*/ 1124371 h 1124927"/>
              <a:gd name="connsiteX6" fmla="*/ 616359 w 1329488"/>
              <a:gd name="connsiteY6" fmla="*/ 955411 h 1124927"/>
              <a:gd name="connsiteX7" fmla="*/ 23932 w 1329488"/>
              <a:gd name="connsiteY7" fmla="*/ 1124371 h 1124927"/>
              <a:gd name="connsiteX0" fmla="*/ 24067 w 1375829"/>
              <a:gd name="connsiteY0" fmla="*/ 1124371 h 1138128"/>
              <a:gd name="connsiteX1" fmla="*/ 141492 w 1375829"/>
              <a:gd name="connsiteY1" fmla="*/ 527186 h 1138128"/>
              <a:gd name="connsiteX2" fmla="*/ 674629 w 1375829"/>
              <a:gd name="connsiteY2" fmla="*/ 2713 h 1138128"/>
              <a:gd name="connsiteX3" fmla="*/ 1098493 w 1375829"/>
              <a:gd name="connsiteY3" fmla="*/ 342811 h 1138128"/>
              <a:gd name="connsiteX4" fmla="*/ 1294339 w 1375829"/>
              <a:gd name="connsiteY4" fmla="*/ 824332 h 1138128"/>
              <a:gd name="connsiteX5" fmla="*/ 1325190 w 1375829"/>
              <a:gd name="connsiteY5" fmla="*/ 1124371 h 1138128"/>
              <a:gd name="connsiteX6" fmla="*/ 616175 w 1375829"/>
              <a:gd name="connsiteY6" fmla="*/ 960727 h 1138128"/>
              <a:gd name="connsiteX7" fmla="*/ 24067 w 1375829"/>
              <a:gd name="connsiteY7" fmla="*/ 1124371 h 1138128"/>
              <a:gd name="connsiteX0" fmla="*/ 68 w 1351830"/>
              <a:gd name="connsiteY0" fmla="*/ 1124371 h 1125962"/>
              <a:gd name="connsiteX1" fmla="*/ 117493 w 1351830"/>
              <a:gd name="connsiteY1" fmla="*/ 527186 h 1125962"/>
              <a:gd name="connsiteX2" fmla="*/ 650630 w 1351830"/>
              <a:gd name="connsiteY2" fmla="*/ 2713 h 1125962"/>
              <a:gd name="connsiteX3" fmla="*/ 1074494 w 1351830"/>
              <a:gd name="connsiteY3" fmla="*/ 342811 h 1125962"/>
              <a:gd name="connsiteX4" fmla="*/ 1270340 w 1351830"/>
              <a:gd name="connsiteY4" fmla="*/ 824332 h 1125962"/>
              <a:gd name="connsiteX5" fmla="*/ 1301191 w 1351830"/>
              <a:gd name="connsiteY5" fmla="*/ 1124371 h 1125962"/>
              <a:gd name="connsiteX6" fmla="*/ 592176 w 1351830"/>
              <a:gd name="connsiteY6" fmla="*/ 960727 h 1125962"/>
              <a:gd name="connsiteX7" fmla="*/ 68 w 1351830"/>
              <a:gd name="connsiteY7" fmla="*/ 1124371 h 1125962"/>
              <a:gd name="connsiteX0" fmla="*/ 44 w 1382272"/>
              <a:gd name="connsiteY0" fmla="*/ 1134278 h 1134278"/>
              <a:gd name="connsiteX1" fmla="*/ 147935 w 1382272"/>
              <a:gd name="connsiteY1" fmla="*/ 527186 h 1134278"/>
              <a:gd name="connsiteX2" fmla="*/ 681072 w 1382272"/>
              <a:gd name="connsiteY2" fmla="*/ 2713 h 1134278"/>
              <a:gd name="connsiteX3" fmla="*/ 1104936 w 1382272"/>
              <a:gd name="connsiteY3" fmla="*/ 342811 h 1134278"/>
              <a:gd name="connsiteX4" fmla="*/ 1300782 w 1382272"/>
              <a:gd name="connsiteY4" fmla="*/ 824332 h 1134278"/>
              <a:gd name="connsiteX5" fmla="*/ 1331633 w 1382272"/>
              <a:gd name="connsiteY5" fmla="*/ 1124371 h 1134278"/>
              <a:gd name="connsiteX6" fmla="*/ 622618 w 1382272"/>
              <a:gd name="connsiteY6" fmla="*/ 960727 h 1134278"/>
              <a:gd name="connsiteX7" fmla="*/ 44 w 1382272"/>
              <a:gd name="connsiteY7" fmla="*/ 1134278 h 1134278"/>
              <a:gd name="connsiteX0" fmla="*/ 180 w 1382408"/>
              <a:gd name="connsiteY0" fmla="*/ 1134278 h 1134278"/>
              <a:gd name="connsiteX1" fmla="*/ 148071 w 1382408"/>
              <a:gd name="connsiteY1" fmla="*/ 527186 h 1134278"/>
              <a:gd name="connsiteX2" fmla="*/ 681208 w 1382408"/>
              <a:gd name="connsiteY2" fmla="*/ 2713 h 1134278"/>
              <a:gd name="connsiteX3" fmla="*/ 1105072 w 1382408"/>
              <a:gd name="connsiteY3" fmla="*/ 342811 h 1134278"/>
              <a:gd name="connsiteX4" fmla="*/ 1300918 w 1382408"/>
              <a:gd name="connsiteY4" fmla="*/ 824332 h 1134278"/>
              <a:gd name="connsiteX5" fmla="*/ 1331769 w 1382408"/>
              <a:gd name="connsiteY5" fmla="*/ 1124371 h 1134278"/>
              <a:gd name="connsiteX6" fmla="*/ 622754 w 1382408"/>
              <a:gd name="connsiteY6" fmla="*/ 960727 h 1134278"/>
              <a:gd name="connsiteX7" fmla="*/ 180 w 1382408"/>
              <a:gd name="connsiteY7" fmla="*/ 1134278 h 1134278"/>
              <a:gd name="connsiteX0" fmla="*/ 180 w 1382408"/>
              <a:gd name="connsiteY0" fmla="*/ 1157380 h 1157380"/>
              <a:gd name="connsiteX1" fmla="*/ 148071 w 1382408"/>
              <a:gd name="connsiteY1" fmla="*/ 550288 h 1157380"/>
              <a:gd name="connsiteX2" fmla="*/ 683675 w 1382408"/>
              <a:gd name="connsiteY2" fmla="*/ 2493 h 1157380"/>
              <a:gd name="connsiteX3" fmla="*/ 1105072 w 1382408"/>
              <a:gd name="connsiteY3" fmla="*/ 365913 h 1157380"/>
              <a:gd name="connsiteX4" fmla="*/ 1300918 w 1382408"/>
              <a:gd name="connsiteY4" fmla="*/ 847434 h 1157380"/>
              <a:gd name="connsiteX5" fmla="*/ 1331769 w 1382408"/>
              <a:gd name="connsiteY5" fmla="*/ 1147473 h 1157380"/>
              <a:gd name="connsiteX6" fmla="*/ 622754 w 1382408"/>
              <a:gd name="connsiteY6" fmla="*/ 983829 h 1157380"/>
              <a:gd name="connsiteX7" fmla="*/ 180 w 1382408"/>
              <a:gd name="connsiteY7" fmla="*/ 1157380 h 1157380"/>
              <a:gd name="connsiteX0" fmla="*/ 180 w 1382408"/>
              <a:gd name="connsiteY0" fmla="*/ 1154937 h 1154937"/>
              <a:gd name="connsiteX1" fmla="*/ 148071 w 1382408"/>
              <a:gd name="connsiteY1" fmla="*/ 547845 h 1154937"/>
              <a:gd name="connsiteX2" fmla="*/ 683675 w 1382408"/>
              <a:gd name="connsiteY2" fmla="*/ 50 h 1154937"/>
              <a:gd name="connsiteX3" fmla="*/ 1105072 w 1382408"/>
              <a:gd name="connsiteY3" fmla="*/ 363470 h 1154937"/>
              <a:gd name="connsiteX4" fmla="*/ 1300918 w 1382408"/>
              <a:gd name="connsiteY4" fmla="*/ 844991 h 1154937"/>
              <a:gd name="connsiteX5" fmla="*/ 1331769 w 1382408"/>
              <a:gd name="connsiteY5" fmla="*/ 1145030 h 1154937"/>
              <a:gd name="connsiteX6" fmla="*/ 622754 w 1382408"/>
              <a:gd name="connsiteY6" fmla="*/ 981386 h 1154937"/>
              <a:gd name="connsiteX7" fmla="*/ 180 w 1382408"/>
              <a:gd name="connsiteY7" fmla="*/ 1154937 h 1154937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62232 h 1162232"/>
              <a:gd name="connsiteX1" fmla="*/ 148071 w 1382408"/>
              <a:gd name="connsiteY1" fmla="*/ 555140 h 1162232"/>
              <a:gd name="connsiteX2" fmla="*/ 689310 w 1382408"/>
              <a:gd name="connsiteY2" fmla="*/ 2349 h 1162232"/>
              <a:gd name="connsiteX3" fmla="*/ 1086746 w 1382408"/>
              <a:gd name="connsiteY3" fmla="*/ 373932 h 1162232"/>
              <a:gd name="connsiteX4" fmla="*/ 1300918 w 1382408"/>
              <a:gd name="connsiteY4" fmla="*/ 852286 h 1162232"/>
              <a:gd name="connsiteX5" fmla="*/ 1331769 w 1382408"/>
              <a:gd name="connsiteY5" fmla="*/ 1152325 h 1162232"/>
              <a:gd name="connsiteX6" fmla="*/ 622754 w 1382408"/>
              <a:gd name="connsiteY6" fmla="*/ 988681 h 1162232"/>
              <a:gd name="connsiteX7" fmla="*/ 180 w 1382408"/>
              <a:gd name="connsiteY7" fmla="*/ 1162232 h 1162232"/>
              <a:gd name="connsiteX0" fmla="*/ 180 w 1382408"/>
              <a:gd name="connsiteY0" fmla="*/ 1160094 h 1160094"/>
              <a:gd name="connsiteX1" fmla="*/ 148071 w 1382408"/>
              <a:gd name="connsiteY1" fmla="*/ 553002 h 1160094"/>
              <a:gd name="connsiteX2" fmla="*/ 689310 w 1382408"/>
              <a:gd name="connsiteY2" fmla="*/ 211 h 1160094"/>
              <a:gd name="connsiteX3" fmla="*/ 1086746 w 1382408"/>
              <a:gd name="connsiteY3" fmla="*/ 371794 h 1160094"/>
              <a:gd name="connsiteX4" fmla="*/ 1300918 w 1382408"/>
              <a:gd name="connsiteY4" fmla="*/ 850148 h 1160094"/>
              <a:gd name="connsiteX5" fmla="*/ 1331769 w 1382408"/>
              <a:gd name="connsiteY5" fmla="*/ 1150187 h 1160094"/>
              <a:gd name="connsiteX6" fmla="*/ 622754 w 1382408"/>
              <a:gd name="connsiteY6" fmla="*/ 986543 h 1160094"/>
              <a:gd name="connsiteX7" fmla="*/ 180 w 1382408"/>
              <a:gd name="connsiteY7" fmla="*/ 1160094 h 1160094"/>
              <a:gd name="connsiteX0" fmla="*/ 180 w 1372195"/>
              <a:gd name="connsiteY0" fmla="*/ 1160094 h 1160094"/>
              <a:gd name="connsiteX1" fmla="*/ 148071 w 1372195"/>
              <a:gd name="connsiteY1" fmla="*/ 553002 h 1160094"/>
              <a:gd name="connsiteX2" fmla="*/ 689310 w 1372195"/>
              <a:gd name="connsiteY2" fmla="*/ 211 h 1160094"/>
              <a:gd name="connsiteX3" fmla="*/ 1086746 w 1372195"/>
              <a:gd name="connsiteY3" fmla="*/ 371794 h 1160094"/>
              <a:gd name="connsiteX4" fmla="*/ 1300918 w 1372195"/>
              <a:gd name="connsiteY4" fmla="*/ 850148 h 1160094"/>
              <a:gd name="connsiteX5" fmla="*/ 1331769 w 1372195"/>
              <a:gd name="connsiteY5" fmla="*/ 1150187 h 1160094"/>
              <a:gd name="connsiteX6" fmla="*/ 622754 w 1372195"/>
              <a:gd name="connsiteY6" fmla="*/ 986543 h 1160094"/>
              <a:gd name="connsiteX7" fmla="*/ 180 w 1372195"/>
              <a:gd name="connsiteY7" fmla="*/ 1160094 h 1160094"/>
              <a:gd name="connsiteX0" fmla="*/ 180 w 1333082"/>
              <a:gd name="connsiteY0" fmla="*/ 1160094 h 1160094"/>
              <a:gd name="connsiteX1" fmla="*/ 148071 w 1333082"/>
              <a:gd name="connsiteY1" fmla="*/ 553002 h 1160094"/>
              <a:gd name="connsiteX2" fmla="*/ 689310 w 1333082"/>
              <a:gd name="connsiteY2" fmla="*/ 211 h 1160094"/>
              <a:gd name="connsiteX3" fmla="*/ 1086746 w 1333082"/>
              <a:gd name="connsiteY3" fmla="*/ 371794 h 1160094"/>
              <a:gd name="connsiteX4" fmla="*/ 1300918 w 1333082"/>
              <a:gd name="connsiteY4" fmla="*/ 850148 h 1160094"/>
              <a:gd name="connsiteX5" fmla="*/ 1331769 w 1333082"/>
              <a:gd name="connsiteY5" fmla="*/ 1150187 h 1160094"/>
              <a:gd name="connsiteX6" fmla="*/ 622754 w 1333082"/>
              <a:gd name="connsiteY6" fmla="*/ 986543 h 1160094"/>
              <a:gd name="connsiteX7" fmla="*/ 180 w 1333082"/>
              <a:gd name="connsiteY7" fmla="*/ 1160094 h 1160094"/>
              <a:gd name="connsiteX0" fmla="*/ 180 w 1337357"/>
              <a:gd name="connsiteY0" fmla="*/ 1160094 h 1166632"/>
              <a:gd name="connsiteX1" fmla="*/ 148071 w 1337357"/>
              <a:gd name="connsiteY1" fmla="*/ 553002 h 1166632"/>
              <a:gd name="connsiteX2" fmla="*/ 689310 w 1337357"/>
              <a:gd name="connsiteY2" fmla="*/ 211 h 1166632"/>
              <a:gd name="connsiteX3" fmla="*/ 1086746 w 1337357"/>
              <a:gd name="connsiteY3" fmla="*/ 371794 h 1166632"/>
              <a:gd name="connsiteX4" fmla="*/ 1300918 w 1337357"/>
              <a:gd name="connsiteY4" fmla="*/ 850148 h 1166632"/>
              <a:gd name="connsiteX5" fmla="*/ 1336126 w 1337357"/>
              <a:gd name="connsiteY5" fmla="*/ 1166451 h 1166632"/>
              <a:gd name="connsiteX6" fmla="*/ 622754 w 1337357"/>
              <a:gd name="connsiteY6" fmla="*/ 986543 h 1166632"/>
              <a:gd name="connsiteX7" fmla="*/ 180 w 1337357"/>
              <a:gd name="connsiteY7" fmla="*/ 1160094 h 1166632"/>
              <a:gd name="connsiteX0" fmla="*/ 180 w 1338388"/>
              <a:gd name="connsiteY0" fmla="*/ 1160094 h 1166632"/>
              <a:gd name="connsiteX1" fmla="*/ 148071 w 1338388"/>
              <a:gd name="connsiteY1" fmla="*/ 553002 h 1166632"/>
              <a:gd name="connsiteX2" fmla="*/ 689310 w 1338388"/>
              <a:gd name="connsiteY2" fmla="*/ 211 h 1166632"/>
              <a:gd name="connsiteX3" fmla="*/ 1086746 w 1338388"/>
              <a:gd name="connsiteY3" fmla="*/ 371794 h 1166632"/>
              <a:gd name="connsiteX4" fmla="*/ 1300918 w 1338388"/>
              <a:gd name="connsiteY4" fmla="*/ 850148 h 1166632"/>
              <a:gd name="connsiteX5" fmla="*/ 1336126 w 1338388"/>
              <a:gd name="connsiteY5" fmla="*/ 1166451 h 1166632"/>
              <a:gd name="connsiteX6" fmla="*/ 622754 w 1338388"/>
              <a:gd name="connsiteY6" fmla="*/ 986543 h 1166632"/>
              <a:gd name="connsiteX7" fmla="*/ 180 w 1338388"/>
              <a:gd name="connsiteY7" fmla="*/ 1160094 h 116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8388" h="1166632">
                <a:moveTo>
                  <a:pt x="180" y="1160094"/>
                </a:moveTo>
                <a:cubicBezTo>
                  <a:pt x="-2165" y="1159656"/>
                  <a:pt x="16810" y="782672"/>
                  <a:pt x="148071" y="553002"/>
                </a:cubicBezTo>
                <a:cubicBezTo>
                  <a:pt x="401222" y="123327"/>
                  <a:pt x="685662" y="8645"/>
                  <a:pt x="689310" y="211"/>
                </a:cubicBezTo>
                <a:cubicBezTo>
                  <a:pt x="692958" y="-8223"/>
                  <a:pt x="989106" y="238575"/>
                  <a:pt x="1086746" y="371794"/>
                </a:cubicBezTo>
                <a:cubicBezTo>
                  <a:pt x="1184387" y="505013"/>
                  <a:pt x="1263135" y="719888"/>
                  <a:pt x="1300918" y="850148"/>
                </a:cubicBezTo>
                <a:cubicBezTo>
                  <a:pt x="1316592" y="904401"/>
                  <a:pt x="1346891" y="1158919"/>
                  <a:pt x="1336126" y="1166451"/>
                </a:cubicBezTo>
                <a:cubicBezTo>
                  <a:pt x="1325361" y="1173983"/>
                  <a:pt x="1007169" y="943970"/>
                  <a:pt x="622754" y="986543"/>
                </a:cubicBezTo>
                <a:cubicBezTo>
                  <a:pt x="405900" y="986543"/>
                  <a:pt x="2525" y="1160532"/>
                  <a:pt x="180" y="1160094"/>
                </a:cubicBezTo>
                <a:close/>
              </a:path>
            </a:pathLst>
          </a:custGeom>
          <a:solidFill>
            <a:schemeClr val="accent3">
              <a:lumMod val="7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Triángulo isósceles 25">
            <a:extLst>
              <a:ext uri="{FF2B5EF4-FFF2-40B4-BE49-F238E27FC236}">
                <a16:creationId xmlns:a16="http://schemas.microsoft.com/office/drawing/2014/main" id="{CF69ED13-0699-481B-B30E-C404EFDA85E6}"/>
              </a:ext>
            </a:extLst>
          </p:cNvPr>
          <p:cNvSpPr/>
          <p:nvPr/>
        </p:nvSpPr>
        <p:spPr>
          <a:xfrm>
            <a:off x="5867018" y="1756722"/>
            <a:ext cx="1338388" cy="1166632"/>
          </a:xfrm>
          <a:custGeom>
            <a:avLst/>
            <a:gdLst>
              <a:gd name="connsiteX0" fmla="*/ 0 w 1301123"/>
              <a:gd name="connsiteY0" fmla="*/ 1121658 h 1121658"/>
              <a:gd name="connsiteX1" fmla="*/ 650562 w 1301123"/>
              <a:gd name="connsiteY1" fmla="*/ 0 h 1121658"/>
              <a:gd name="connsiteX2" fmla="*/ 1301123 w 1301123"/>
              <a:gd name="connsiteY2" fmla="*/ 1121658 h 1121658"/>
              <a:gd name="connsiteX3" fmla="*/ 0 w 1301123"/>
              <a:gd name="connsiteY3" fmla="*/ 1121658 h 1121658"/>
              <a:gd name="connsiteX0" fmla="*/ 0 w 1315301"/>
              <a:gd name="connsiteY0" fmla="*/ 1121658 h 1261865"/>
              <a:gd name="connsiteX1" fmla="*/ 650562 w 1315301"/>
              <a:gd name="connsiteY1" fmla="*/ 0 h 1261865"/>
              <a:gd name="connsiteX2" fmla="*/ 1301123 w 1315301"/>
              <a:gd name="connsiteY2" fmla="*/ 1121658 h 1261865"/>
              <a:gd name="connsiteX3" fmla="*/ 0 w 1315301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8414 w 1337951"/>
              <a:gd name="connsiteY0" fmla="*/ 1122300 h 1262507"/>
              <a:gd name="connsiteX1" fmla="*/ 668976 w 1337951"/>
              <a:gd name="connsiteY1" fmla="*/ 642 h 1262507"/>
              <a:gd name="connsiteX2" fmla="*/ 1319537 w 1337951"/>
              <a:gd name="connsiteY2" fmla="*/ 1122300 h 1262507"/>
              <a:gd name="connsiteX3" fmla="*/ 18414 w 1337951"/>
              <a:gd name="connsiteY3" fmla="*/ 1122300 h 1262507"/>
              <a:gd name="connsiteX0" fmla="*/ 18604 w 1338331"/>
              <a:gd name="connsiteY0" fmla="*/ 1121770 h 1261977"/>
              <a:gd name="connsiteX1" fmla="*/ 669166 w 1338331"/>
              <a:gd name="connsiteY1" fmla="*/ 112 h 1261977"/>
              <a:gd name="connsiteX2" fmla="*/ 1319727 w 1338331"/>
              <a:gd name="connsiteY2" fmla="*/ 1121770 h 1261977"/>
              <a:gd name="connsiteX3" fmla="*/ 18604 w 1338331"/>
              <a:gd name="connsiteY3" fmla="*/ 1121770 h 1261977"/>
              <a:gd name="connsiteX0" fmla="*/ 113 w 1301390"/>
              <a:gd name="connsiteY0" fmla="*/ 1121767 h 1172869"/>
              <a:gd name="connsiteX1" fmla="*/ 650675 w 1301390"/>
              <a:gd name="connsiteY1" fmla="*/ 109 h 1172869"/>
              <a:gd name="connsiteX2" fmla="*/ 1301236 w 1301390"/>
              <a:gd name="connsiteY2" fmla="*/ 1121767 h 1172869"/>
              <a:gd name="connsiteX3" fmla="*/ 604161 w 1301390"/>
              <a:gd name="connsiteY3" fmla="*/ 996178 h 1172869"/>
              <a:gd name="connsiteX4" fmla="*/ 113 w 1301390"/>
              <a:gd name="connsiteY4" fmla="*/ 1121767 h 1172869"/>
              <a:gd name="connsiteX0" fmla="*/ 148 w 1301471"/>
              <a:gd name="connsiteY0" fmla="*/ 1121766 h 1156544"/>
              <a:gd name="connsiteX1" fmla="*/ 650710 w 1301471"/>
              <a:gd name="connsiteY1" fmla="*/ 108 h 1156544"/>
              <a:gd name="connsiteX2" fmla="*/ 1301271 w 1301471"/>
              <a:gd name="connsiteY2" fmla="*/ 1121766 h 1156544"/>
              <a:gd name="connsiteX3" fmla="*/ 597566 w 1301471"/>
              <a:gd name="connsiteY3" fmla="*/ 893362 h 1156544"/>
              <a:gd name="connsiteX4" fmla="*/ 148 w 1301471"/>
              <a:gd name="connsiteY4" fmla="*/ 1121766 h 1156544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18289"/>
              <a:gd name="connsiteY0" fmla="*/ 1121762 h 1165187"/>
              <a:gd name="connsiteX1" fmla="*/ 650741 w 1318289"/>
              <a:gd name="connsiteY1" fmla="*/ 104 h 1165187"/>
              <a:gd name="connsiteX2" fmla="*/ 1301302 w 1318289"/>
              <a:gd name="connsiteY2" fmla="*/ 1121762 h 1165187"/>
              <a:gd name="connsiteX3" fmla="*/ 592606 w 1318289"/>
              <a:gd name="connsiteY3" fmla="*/ 952802 h 1165187"/>
              <a:gd name="connsiteX4" fmla="*/ 179 w 1318289"/>
              <a:gd name="connsiteY4" fmla="*/ 1121762 h 1165187"/>
              <a:gd name="connsiteX0" fmla="*/ 179 w 1316968"/>
              <a:gd name="connsiteY0" fmla="*/ 1123323 h 1166748"/>
              <a:gd name="connsiteX1" fmla="*/ 650741 w 1316968"/>
              <a:gd name="connsiteY1" fmla="*/ 1665 h 1166748"/>
              <a:gd name="connsiteX2" fmla="*/ 1301302 w 1316968"/>
              <a:gd name="connsiteY2" fmla="*/ 1123323 h 1166748"/>
              <a:gd name="connsiteX3" fmla="*/ 592606 w 1316968"/>
              <a:gd name="connsiteY3" fmla="*/ 954363 h 1166748"/>
              <a:gd name="connsiteX4" fmla="*/ 179 w 1316968"/>
              <a:gd name="connsiteY4" fmla="*/ 1123323 h 1166748"/>
              <a:gd name="connsiteX0" fmla="*/ 179 w 1316366"/>
              <a:gd name="connsiteY0" fmla="*/ 1125287 h 1168712"/>
              <a:gd name="connsiteX1" fmla="*/ 650741 w 1316366"/>
              <a:gd name="connsiteY1" fmla="*/ 3629 h 1168712"/>
              <a:gd name="connsiteX2" fmla="*/ 1301302 w 1316366"/>
              <a:gd name="connsiteY2" fmla="*/ 1125287 h 1168712"/>
              <a:gd name="connsiteX3" fmla="*/ 592606 w 1316366"/>
              <a:gd name="connsiteY3" fmla="*/ 956327 h 1168712"/>
              <a:gd name="connsiteX4" fmla="*/ 179 w 1316366"/>
              <a:gd name="connsiteY4" fmla="*/ 1125287 h 1168712"/>
              <a:gd name="connsiteX0" fmla="*/ 179 w 1315313"/>
              <a:gd name="connsiteY0" fmla="*/ 1122331 h 1165756"/>
              <a:gd name="connsiteX1" fmla="*/ 650741 w 1315313"/>
              <a:gd name="connsiteY1" fmla="*/ 673 h 1165756"/>
              <a:gd name="connsiteX2" fmla="*/ 1301302 w 1315313"/>
              <a:gd name="connsiteY2" fmla="*/ 1122331 h 1165756"/>
              <a:gd name="connsiteX3" fmla="*/ 592606 w 1315313"/>
              <a:gd name="connsiteY3" fmla="*/ 953371 h 1165756"/>
              <a:gd name="connsiteX4" fmla="*/ 179 w 1315313"/>
              <a:gd name="connsiteY4" fmla="*/ 1122331 h 1165756"/>
              <a:gd name="connsiteX0" fmla="*/ 44244 w 1358000"/>
              <a:gd name="connsiteY0" fmla="*/ 1129469 h 1154556"/>
              <a:gd name="connsiteX1" fmla="*/ 115829 w 1358000"/>
              <a:gd name="connsiteY1" fmla="*/ 656132 h 1154556"/>
              <a:gd name="connsiteX2" fmla="*/ 694806 w 1358000"/>
              <a:gd name="connsiteY2" fmla="*/ 7811 h 1154556"/>
              <a:gd name="connsiteX3" fmla="*/ 1345367 w 1358000"/>
              <a:gd name="connsiteY3" fmla="*/ 1129469 h 1154556"/>
              <a:gd name="connsiteX4" fmla="*/ 636671 w 1358000"/>
              <a:gd name="connsiteY4" fmla="*/ 960509 h 1154556"/>
              <a:gd name="connsiteX5" fmla="*/ 44244 w 1358000"/>
              <a:gd name="connsiteY5" fmla="*/ 1129469 h 1154556"/>
              <a:gd name="connsiteX0" fmla="*/ 44244 w 1358000"/>
              <a:gd name="connsiteY0" fmla="*/ 1128547 h 1153634"/>
              <a:gd name="connsiteX1" fmla="*/ 115829 w 1358000"/>
              <a:gd name="connsiteY1" fmla="*/ 655210 h 1153634"/>
              <a:gd name="connsiteX2" fmla="*/ 694806 w 1358000"/>
              <a:gd name="connsiteY2" fmla="*/ 6889 h 1153634"/>
              <a:gd name="connsiteX3" fmla="*/ 1345367 w 1358000"/>
              <a:gd name="connsiteY3" fmla="*/ 1128547 h 1153634"/>
              <a:gd name="connsiteX4" fmla="*/ 636671 w 1358000"/>
              <a:gd name="connsiteY4" fmla="*/ 959587 h 1153634"/>
              <a:gd name="connsiteX5" fmla="*/ 44244 w 1358000"/>
              <a:gd name="connsiteY5" fmla="*/ 1128547 h 1153634"/>
              <a:gd name="connsiteX0" fmla="*/ 34335 w 1348091"/>
              <a:gd name="connsiteY0" fmla="*/ 1128547 h 1153634"/>
              <a:gd name="connsiteX1" fmla="*/ 105920 w 1348091"/>
              <a:gd name="connsiteY1" fmla="*/ 655210 h 1153634"/>
              <a:gd name="connsiteX2" fmla="*/ 684897 w 1348091"/>
              <a:gd name="connsiteY2" fmla="*/ 6889 h 1153634"/>
              <a:gd name="connsiteX3" fmla="*/ 1335458 w 1348091"/>
              <a:gd name="connsiteY3" fmla="*/ 1128547 h 1153634"/>
              <a:gd name="connsiteX4" fmla="*/ 626762 w 1348091"/>
              <a:gd name="connsiteY4" fmla="*/ 959587 h 1153634"/>
              <a:gd name="connsiteX5" fmla="*/ 34335 w 1348091"/>
              <a:gd name="connsiteY5" fmla="*/ 1128547 h 1153634"/>
              <a:gd name="connsiteX0" fmla="*/ 34335 w 1357696"/>
              <a:gd name="connsiteY0" fmla="*/ 1126003 h 1143359"/>
              <a:gd name="connsiteX1" fmla="*/ 105920 w 1357696"/>
              <a:gd name="connsiteY1" fmla="*/ 652666 h 1143359"/>
              <a:gd name="connsiteX2" fmla="*/ 684897 w 1357696"/>
              <a:gd name="connsiteY2" fmla="*/ 4345 h 1143359"/>
              <a:gd name="connsiteX3" fmla="*/ 1134867 w 1357696"/>
              <a:gd name="connsiteY3" fmla="*/ 407175 h 1143359"/>
              <a:gd name="connsiteX4" fmla="*/ 1335458 w 1357696"/>
              <a:gd name="connsiteY4" fmla="*/ 1126003 h 1143359"/>
              <a:gd name="connsiteX5" fmla="*/ 626762 w 1357696"/>
              <a:gd name="connsiteY5" fmla="*/ 957043 h 1143359"/>
              <a:gd name="connsiteX6" fmla="*/ 34335 w 1357696"/>
              <a:gd name="connsiteY6" fmla="*/ 1126003 h 1143359"/>
              <a:gd name="connsiteX0" fmla="*/ 34335 w 1357696"/>
              <a:gd name="connsiteY0" fmla="*/ 1124653 h 1142009"/>
              <a:gd name="connsiteX1" fmla="*/ 105920 w 1357696"/>
              <a:gd name="connsiteY1" fmla="*/ 651316 h 1142009"/>
              <a:gd name="connsiteX2" fmla="*/ 684897 w 1357696"/>
              <a:gd name="connsiteY2" fmla="*/ 2995 h 1142009"/>
              <a:gd name="connsiteX3" fmla="*/ 1134867 w 1357696"/>
              <a:gd name="connsiteY3" fmla="*/ 405825 h 1142009"/>
              <a:gd name="connsiteX4" fmla="*/ 1335458 w 1357696"/>
              <a:gd name="connsiteY4" fmla="*/ 1124653 h 1142009"/>
              <a:gd name="connsiteX5" fmla="*/ 626762 w 1357696"/>
              <a:gd name="connsiteY5" fmla="*/ 955693 h 1142009"/>
              <a:gd name="connsiteX6" fmla="*/ 34335 w 1357696"/>
              <a:gd name="connsiteY6" fmla="*/ 1124653 h 1142009"/>
              <a:gd name="connsiteX0" fmla="*/ 34335 w 1357696"/>
              <a:gd name="connsiteY0" fmla="*/ 1124460 h 1141816"/>
              <a:gd name="connsiteX1" fmla="*/ 105920 w 1357696"/>
              <a:gd name="connsiteY1" fmla="*/ 651123 h 1141816"/>
              <a:gd name="connsiteX2" fmla="*/ 684897 w 1357696"/>
              <a:gd name="connsiteY2" fmla="*/ 2802 h 1141816"/>
              <a:gd name="connsiteX3" fmla="*/ 1134867 w 1357696"/>
              <a:gd name="connsiteY3" fmla="*/ 405632 h 1141816"/>
              <a:gd name="connsiteX4" fmla="*/ 1335458 w 1357696"/>
              <a:gd name="connsiteY4" fmla="*/ 1124460 h 1141816"/>
              <a:gd name="connsiteX5" fmla="*/ 626762 w 1357696"/>
              <a:gd name="connsiteY5" fmla="*/ 955500 h 1141816"/>
              <a:gd name="connsiteX6" fmla="*/ 34335 w 1357696"/>
              <a:gd name="connsiteY6" fmla="*/ 1124460 h 1141816"/>
              <a:gd name="connsiteX0" fmla="*/ 34335 w 1357696"/>
              <a:gd name="connsiteY0" fmla="*/ 1121908 h 1139264"/>
              <a:gd name="connsiteX1" fmla="*/ 105920 w 1357696"/>
              <a:gd name="connsiteY1" fmla="*/ 648571 h 1139264"/>
              <a:gd name="connsiteX2" fmla="*/ 684897 w 1357696"/>
              <a:gd name="connsiteY2" fmla="*/ 250 h 1139264"/>
              <a:gd name="connsiteX3" fmla="*/ 1134867 w 1357696"/>
              <a:gd name="connsiteY3" fmla="*/ 403080 h 1139264"/>
              <a:gd name="connsiteX4" fmla="*/ 1335458 w 1357696"/>
              <a:gd name="connsiteY4" fmla="*/ 1121908 h 1139264"/>
              <a:gd name="connsiteX5" fmla="*/ 626762 w 1357696"/>
              <a:gd name="connsiteY5" fmla="*/ 952948 h 1139264"/>
              <a:gd name="connsiteX6" fmla="*/ 34335 w 1357696"/>
              <a:gd name="connsiteY6" fmla="*/ 1121908 h 1139264"/>
              <a:gd name="connsiteX0" fmla="*/ 34335 w 1342034"/>
              <a:gd name="connsiteY0" fmla="*/ 1121908 h 1137583"/>
              <a:gd name="connsiteX1" fmla="*/ 105920 w 1342034"/>
              <a:gd name="connsiteY1" fmla="*/ 648571 h 1137583"/>
              <a:gd name="connsiteX2" fmla="*/ 684897 w 1342034"/>
              <a:gd name="connsiteY2" fmla="*/ 250 h 1137583"/>
              <a:gd name="connsiteX3" fmla="*/ 1134867 w 1342034"/>
              <a:gd name="connsiteY3" fmla="*/ 403080 h 1137583"/>
              <a:gd name="connsiteX4" fmla="*/ 1335458 w 1342034"/>
              <a:gd name="connsiteY4" fmla="*/ 1121908 h 1137583"/>
              <a:gd name="connsiteX5" fmla="*/ 626762 w 1342034"/>
              <a:gd name="connsiteY5" fmla="*/ 952948 h 1137583"/>
              <a:gd name="connsiteX6" fmla="*/ 34335 w 1342034"/>
              <a:gd name="connsiteY6" fmla="*/ 1121908 h 1137583"/>
              <a:gd name="connsiteX0" fmla="*/ 24089 w 1331788"/>
              <a:gd name="connsiteY0" fmla="*/ 1122403 h 1138078"/>
              <a:gd name="connsiteX1" fmla="*/ 141514 w 1331788"/>
              <a:gd name="connsiteY1" fmla="*/ 525218 h 1138078"/>
              <a:gd name="connsiteX2" fmla="*/ 674651 w 1331788"/>
              <a:gd name="connsiteY2" fmla="*/ 745 h 1138078"/>
              <a:gd name="connsiteX3" fmla="*/ 1124621 w 1331788"/>
              <a:gd name="connsiteY3" fmla="*/ 403575 h 1138078"/>
              <a:gd name="connsiteX4" fmla="*/ 1325212 w 1331788"/>
              <a:gd name="connsiteY4" fmla="*/ 1122403 h 1138078"/>
              <a:gd name="connsiteX5" fmla="*/ 616516 w 1331788"/>
              <a:gd name="connsiteY5" fmla="*/ 953443 h 1138078"/>
              <a:gd name="connsiteX6" fmla="*/ 24089 w 1331788"/>
              <a:gd name="connsiteY6" fmla="*/ 1122403 h 1138078"/>
              <a:gd name="connsiteX0" fmla="*/ 23932 w 1331631"/>
              <a:gd name="connsiteY0" fmla="*/ 1122403 h 1138078"/>
              <a:gd name="connsiteX1" fmla="*/ 141357 w 1331631"/>
              <a:gd name="connsiteY1" fmla="*/ 525218 h 1138078"/>
              <a:gd name="connsiteX2" fmla="*/ 674494 w 1331631"/>
              <a:gd name="connsiteY2" fmla="*/ 745 h 1138078"/>
              <a:gd name="connsiteX3" fmla="*/ 1124464 w 1331631"/>
              <a:gd name="connsiteY3" fmla="*/ 403575 h 1138078"/>
              <a:gd name="connsiteX4" fmla="*/ 1325055 w 1331631"/>
              <a:gd name="connsiteY4" fmla="*/ 1122403 h 1138078"/>
              <a:gd name="connsiteX5" fmla="*/ 616359 w 1331631"/>
              <a:gd name="connsiteY5" fmla="*/ 953443 h 1138078"/>
              <a:gd name="connsiteX6" fmla="*/ 23932 w 1331631"/>
              <a:gd name="connsiteY6" fmla="*/ 1122403 h 1138078"/>
              <a:gd name="connsiteX0" fmla="*/ 23932 w 1343705"/>
              <a:gd name="connsiteY0" fmla="*/ 1123580 h 1144136"/>
              <a:gd name="connsiteX1" fmla="*/ 141357 w 1343705"/>
              <a:gd name="connsiteY1" fmla="*/ 526395 h 1144136"/>
              <a:gd name="connsiteX2" fmla="*/ 674494 w 1343705"/>
              <a:gd name="connsiteY2" fmla="*/ 1922 h 1144136"/>
              <a:gd name="connsiteX3" fmla="*/ 1098358 w 1343705"/>
              <a:gd name="connsiteY3" fmla="*/ 342020 h 1144136"/>
              <a:gd name="connsiteX4" fmla="*/ 1325055 w 1343705"/>
              <a:gd name="connsiteY4" fmla="*/ 1123580 h 1144136"/>
              <a:gd name="connsiteX5" fmla="*/ 616359 w 1343705"/>
              <a:gd name="connsiteY5" fmla="*/ 954620 h 1144136"/>
              <a:gd name="connsiteX6" fmla="*/ 23932 w 1343705"/>
              <a:gd name="connsiteY6" fmla="*/ 1123580 h 1144136"/>
              <a:gd name="connsiteX0" fmla="*/ 23932 w 1328025"/>
              <a:gd name="connsiteY0" fmla="*/ 1123580 h 1123982"/>
              <a:gd name="connsiteX1" fmla="*/ 141357 w 1328025"/>
              <a:gd name="connsiteY1" fmla="*/ 526395 h 1123982"/>
              <a:gd name="connsiteX2" fmla="*/ 674494 w 1328025"/>
              <a:gd name="connsiteY2" fmla="*/ 1922 h 1123982"/>
              <a:gd name="connsiteX3" fmla="*/ 1098358 w 1328025"/>
              <a:gd name="connsiteY3" fmla="*/ 342020 h 1123982"/>
              <a:gd name="connsiteX4" fmla="*/ 1325055 w 1328025"/>
              <a:gd name="connsiteY4" fmla="*/ 1123580 h 1123982"/>
              <a:gd name="connsiteX5" fmla="*/ 616359 w 1328025"/>
              <a:gd name="connsiteY5" fmla="*/ 954620 h 1123982"/>
              <a:gd name="connsiteX6" fmla="*/ 23932 w 1328025"/>
              <a:gd name="connsiteY6" fmla="*/ 1123580 h 1123982"/>
              <a:gd name="connsiteX0" fmla="*/ 23932 w 1375671"/>
              <a:gd name="connsiteY0" fmla="*/ 1124371 h 1125818"/>
              <a:gd name="connsiteX1" fmla="*/ 141357 w 1375671"/>
              <a:gd name="connsiteY1" fmla="*/ 527186 h 1125818"/>
              <a:gd name="connsiteX2" fmla="*/ 674494 w 1375671"/>
              <a:gd name="connsiteY2" fmla="*/ 2713 h 1125818"/>
              <a:gd name="connsiteX3" fmla="*/ 1098358 w 1375671"/>
              <a:gd name="connsiteY3" fmla="*/ 342811 h 1125818"/>
              <a:gd name="connsiteX4" fmla="*/ 1294204 w 1375671"/>
              <a:gd name="connsiteY4" fmla="*/ 824332 h 1125818"/>
              <a:gd name="connsiteX5" fmla="*/ 1325055 w 1375671"/>
              <a:gd name="connsiteY5" fmla="*/ 1124371 h 1125818"/>
              <a:gd name="connsiteX6" fmla="*/ 616359 w 1375671"/>
              <a:gd name="connsiteY6" fmla="*/ 955411 h 1125818"/>
              <a:gd name="connsiteX7" fmla="*/ 23932 w 1375671"/>
              <a:gd name="connsiteY7" fmla="*/ 1124371 h 1125818"/>
              <a:gd name="connsiteX0" fmla="*/ 23932 w 1329488"/>
              <a:gd name="connsiteY0" fmla="*/ 1124371 h 1124927"/>
              <a:gd name="connsiteX1" fmla="*/ 141357 w 1329488"/>
              <a:gd name="connsiteY1" fmla="*/ 527186 h 1124927"/>
              <a:gd name="connsiteX2" fmla="*/ 674494 w 1329488"/>
              <a:gd name="connsiteY2" fmla="*/ 2713 h 1124927"/>
              <a:gd name="connsiteX3" fmla="*/ 1098358 w 1329488"/>
              <a:gd name="connsiteY3" fmla="*/ 342811 h 1124927"/>
              <a:gd name="connsiteX4" fmla="*/ 1294204 w 1329488"/>
              <a:gd name="connsiteY4" fmla="*/ 824332 h 1124927"/>
              <a:gd name="connsiteX5" fmla="*/ 1325055 w 1329488"/>
              <a:gd name="connsiteY5" fmla="*/ 1124371 h 1124927"/>
              <a:gd name="connsiteX6" fmla="*/ 616359 w 1329488"/>
              <a:gd name="connsiteY6" fmla="*/ 955411 h 1124927"/>
              <a:gd name="connsiteX7" fmla="*/ 23932 w 1329488"/>
              <a:gd name="connsiteY7" fmla="*/ 1124371 h 1124927"/>
              <a:gd name="connsiteX0" fmla="*/ 24067 w 1375829"/>
              <a:gd name="connsiteY0" fmla="*/ 1124371 h 1138128"/>
              <a:gd name="connsiteX1" fmla="*/ 141492 w 1375829"/>
              <a:gd name="connsiteY1" fmla="*/ 527186 h 1138128"/>
              <a:gd name="connsiteX2" fmla="*/ 674629 w 1375829"/>
              <a:gd name="connsiteY2" fmla="*/ 2713 h 1138128"/>
              <a:gd name="connsiteX3" fmla="*/ 1098493 w 1375829"/>
              <a:gd name="connsiteY3" fmla="*/ 342811 h 1138128"/>
              <a:gd name="connsiteX4" fmla="*/ 1294339 w 1375829"/>
              <a:gd name="connsiteY4" fmla="*/ 824332 h 1138128"/>
              <a:gd name="connsiteX5" fmla="*/ 1325190 w 1375829"/>
              <a:gd name="connsiteY5" fmla="*/ 1124371 h 1138128"/>
              <a:gd name="connsiteX6" fmla="*/ 616175 w 1375829"/>
              <a:gd name="connsiteY6" fmla="*/ 960727 h 1138128"/>
              <a:gd name="connsiteX7" fmla="*/ 24067 w 1375829"/>
              <a:gd name="connsiteY7" fmla="*/ 1124371 h 1138128"/>
              <a:gd name="connsiteX0" fmla="*/ 68 w 1351830"/>
              <a:gd name="connsiteY0" fmla="*/ 1124371 h 1125962"/>
              <a:gd name="connsiteX1" fmla="*/ 117493 w 1351830"/>
              <a:gd name="connsiteY1" fmla="*/ 527186 h 1125962"/>
              <a:gd name="connsiteX2" fmla="*/ 650630 w 1351830"/>
              <a:gd name="connsiteY2" fmla="*/ 2713 h 1125962"/>
              <a:gd name="connsiteX3" fmla="*/ 1074494 w 1351830"/>
              <a:gd name="connsiteY3" fmla="*/ 342811 h 1125962"/>
              <a:gd name="connsiteX4" fmla="*/ 1270340 w 1351830"/>
              <a:gd name="connsiteY4" fmla="*/ 824332 h 1125962"/>
              <a:gd name="connsiteX5" fmla="*/ 1301191 w 1351830"/>
              <a:gd name="connsiteY5" fmla="*/ 1124371 h 1125962"/>
              <a:gd name="connsiteX6" fmla="*/ 592176 w 1351830"/>
              <a:gd name="connsiteY6" fmla="*/ 960727 h 1125962"/>
              <a:gd name="connsiteX7" fmla="*/ 68 w 1351830"/>
              <a:gd name="connsiteY7" fmla="*/ 1124371 h 1125962"/>
              <a:gd name="connsiteX0" fmla="*/ 44 w 1382272"/>
              <a:gd name="connsiteY0" fmla="*/ 1134278 h 1134278"/>
              <a:gd name="connsiteX1" fmla="*/ 147935 w 1382272"/>
              <a:gd name="connsiteY1" fmla="*/ 527186 h 1134278"/>
              <a:gd name="connsiteX2" fmla="*/ 681072 w 1382272"/>
              <a:gd name="connsiteY2" fmla="*/ 2713 h 1134278"/>
              <a:gd name="connsiteX3" fmla="*/ 1104936 w 1382272"/>
              <a:gd name="connsiteY3" fmla="*/ 342811 h 1134278"/>
              <a:gd name="connsiteX4" fmla="*/ 1300782 w 1382272"/>
              <a:gd name="connsiteY4" fmla="*/ 824332 h 1134278"/>
              <a:gd name="connsiteX5" fmla="*/ 1331633 w 1382272"/>
              <a:gd name="connsiteY5" fmla="*/ 1124371 h 1134278"/>
              <a:gd name="connsiteX6" fmla="*/ 622618 w 1382272"/>
              <a:gd name="connsiteY6" fmla="*/ 960727 h 1134278"/>
              <a:gd name="connsiteX7" fmla="*/ 44 w 1382272"/>
              <a:gd name="connsiteY7" fmla="*/ 1134278 h 1134278"/>
              <a:gd name="connsiteX0" fmla="*/ 180 w 1382408"/>
              <a:gd name="connsiteY0" fmla="*/ 1134278 h 1134278"/>
              <a:gd name="connsiteX1" fmla="*/ 148071 w 1382408"/>
              <a:gd name="connsiteY1" fmla="*/ 527186 h 1134278"/>
              <a:gd name="connsiteX2" fmla="*/ 681208 w 1382408"/>
              <a:gd name="connsiteY2" fmla="*/ 2713 h 1134278"/>
              <a:gd name="connsiteX3" fmla="*/ 1105072 w 1382408"/>
              <a:gd name="connsiteY3" fmla="*/ 342811 h 1134278"/>
              <a:gd name="connsiteX4" fmla="*/ 1300918 w 1382408"/>
              <a:gd name="connsiteY4" fmla="*/ 824332 h 1134278"/>
              <a:gd name="connsiteX5" fmla="*/ 1331769 w 1382408"/>
              <a:gd name="connsiteY5" fmla="*/ 1124371 h 1134278"/>
              <a:gd name="connsiteX6" fmla="*/ 622754 w 1382408"/>
              <a:gd name="connsiteY6" fmla="*/ 960727 h 1134278"/>
              <a:gd name="connsiteX7" fmla="*/ 180 w 1382408"/>
              <a:gd name="connsiteY7" fmla="*/ 1134278 h 1134278"/>
              <a:gd name="connsiteX0" fmla="*/ 180 w 1382408"/>
              <a:gd name="connsiteY0" fmla="*/ 1157380 h 1157380"/>
              <a:gd name="connsiteX1" fmla="*/ 148071 w 1382408"/>
              <a:gd name="connsiteY1" fmla="*/ 550288 h 1157380"/>
              <a:gd name="connsiteX2" fmla="*/ 683675 w 1382408"/>
              <a:gd name="connsiteY2" fmla="*/ 2493 h 1157380"/>
              <a:gd name="connsiteX3" fmla="*/ 1105072 w 1382408"/>
              <a:gd name="connsiteY3" fmla="*/ 365913 h 1157380"/>
              <a:gd name="connsiteX4" fmla="*/ 1300918 w 1382408"/>
              <a:gd name="connsiteY4" fmla="*/ 847434 h 1157380"/>
              <a:gd name="connsiteX5" fmla="*/ 1331769 w 1382408"/>
              <a:gd name="connsiteY5" fmla="*/ 1147473 h 1157380"/>
              <a:gd name="connsiteX6" fmla="*/ 622754 w 1382408"/>
              <a:gd name="connsiteY6" fmla="*/ 983829 h 1157380"/>
              <a:gd name="connsiteX7" fmla="*/ 180 w 1382408"/>
              <a:gd name="connsiteY7" fmla="*/ 1157380 h 1157380"/>
              <a:gd name="connsiteX0" fmla="*/ 180 w 1382408"/>
              <a:gd name="connsiteY0" fmla="*/ 1154937 h 1154937"/>
              <a:gd name="connsiteX1" fmla="*/ 148071 w 1382408"/>
              <a:gd name="connsiteY1" fmla="*/ 547845 h 1154937"/>
              <a:gd name="connsiteX2" fmla="*/ 683675 w 1382408"/>
              <a:gd name="connsiteY2" fmla="*/ 50 h 1154937"/>
              <a:gd name="connsiteX3" fmla="*/ 1105072 w 1382408"/>
              <a:gd name="connsiteY3" fmla="*/ 363470 h 1154937"/>
              <a:gd name="connsiteX4" fmla="*/ 1300918 w 1382408"/>
              <a:gd name="connsiteY4" fmla="*/ 844991 h 1154937"/>
              <a:gd name="connsiteX5" fmla="*/ 1331769 w 1382408"/>
              <a:gd name="connsiteY5" fmla="*/ 1145030 h 1154937"/>
              <a:gd name="connsiteX6" fmla="*/ 622754 w 1382408"/>
              <a:gd name="connsiteY6" fmla="*/ 981386 h 1154937"/>
              <a:gd name="connsiteX7" fmla="*/ 180 w 1382408"/>
              <a:gd name="connsiteY7" fmla="*/ 1154937 h 1154937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62232 h 1162232"/>
              <a:gd name="connsiteX1" fmla="*/ 148071 w 1382408"/>
              <a:gd name="connsiteY1" fmla="*/ 555140 h 1162232"/>
              <a:gd name="connsiteX2" fmla="*/ 689310 w 1382408"/>
              <a:gd name="connsiteY2" fmla="*/ 2349 h 1162232"/>
              <a:gd name="connsiteX3" fmla="*/ 1086746 w 1382408"/>
              <a:gd name="connsiteY3" fmla="*/ 373932 h 1162232"/>
              <a:gd name="connsiteX4" fmla="*/ 1300918 w 1382408"/>
              <a:gd name="connsiteY4" fmla="*/ 852286 h 1162232"/>
              <a:gd name="connsiteX5" fmla="*/ 1331769 w 1382408"/>
              <a:gd name="connsiteY5" fmla="*/ 1152325 h 1162232"/>
              <a:gd name="connsiteX6" fmla="*/ 622754 w 1382408"/>
              <a:gd name="connsiteY6" fmla="*/ 988681 h 1162232"/>
              <a:gd name="connsiteX7" fmla="*/ 180 w 1382408"/>
              <a:gd name="connsiteY7" fmla="*/ 1162232 h 1162232"/>
              <a:gd name="connsiteX0" fmla="*/ 180 w 1382408"/>
              <a:gd name="connsiteY0" fmla="*/ 1160094 h 1160094"/>
              <a:gd name="connsiteX1" fmla="*/ 148071 w 1382408"/>
              <a:gd name="connsiteY1" fmla="*/ 553002 h 1160094"/>
              <a:gd name="connsiteX2" fmla="*/ 689310 w 1382408"/>
              <a:gd name="connsiteY2" fmla="*/ 211 h 1160094"/>
              <a:gd name="connsiteX3" fmla="*/ 1086746 w 1382408"/>
              <a:gd name="connsiteY3" fmla="*/ 371794 h 1160094"/>
              <a:gd name="connsiteX4" fmla="*/ 1300918 w 1382408"/>
              <a:gd name="connsiteY4" fmla="*/ 850148 h 1160094"/>
              <a:gd name="connsiteX5" fmla="*/ 1331769 w 1382408"/>
              <a:gd name="connsiteY5" fmla="*/ 1150187 h 1160094"/>
              <a:gd name="connsiteX6" fmla="*/ 622754 w 1382408"/>
              <a:gd name="connsiteY6" fmla="*/ 986543 h 1160094"/>
              <a:gd name="connsiteX7" fmla="*/ 180 w 1382408"/>
              <a:gd name="connsiteY7" fmla="*/ 1160094 h 1160094"/>
              <a:gd name="connsiteX0" fmla="*/ 180 w 1372195"/>
              <a:gd name="connsiteY0" fmla="*/ 1160094 h 1160094"/>
              <a:gd name="connsiteX1" fmla="*/ 148071 w 1372195"/>
              <a:gd name="connsiteY1" fmla="*/ 553002 h 1160094"/>
              <a:gd name="connsiteX2" fmla="*/ 689310 w 1372195"/>
              <a:gd name="connsiteY2" fmla="*/ 211 h 1160094"/>
              <a:gd name="connsiteX3" fmla="*/ 1086746 w 1372195"/>
              <a:gd name="connsiteY3" fmla="*/ 371794 h 1160094"/>
              <a:gd name="connsiteX4" fmla="*/ 1300918 w 1372195"/>
              <a:gd name="connsiteY4" fmla="*/ 850148 h 1160094"/>
              <a:gd name="connsiteX5" fmla="*/ 1331769 w 1372195"/>
              <a:gd name="connsiteY5" fmla="*/ 1150187 h 1160094"/>
              <a:gd name="connsiteX6" fmla="*/ 622754 w 1372195"/>
              <a:gd name="connsiteY6" fmla="*/ 986543 h 1160094"/>
              <a:gd name="connsiteX7" fmla="*/ 180 w 1372195"/>
              <a:gd name="connsiteY7" fmla="*/ 1160094 h 1160094"/>
              <a:gd name="connsiteX0" fmla="*/ 180 w 1333082"/>
              <a:gd name="connsiteY0" fmla="*/ 1160094 h 1160094"/>
              <a:gd name="connsiteX1" fmla="*/ 148071 w 1333082"/>
              <a:gd name="connsiteY1" fmla="*/ 553002 h 1160094"/>
              <a:gd name="connsiteX2" fmla="*/ 689310 w 1333082"/>
              <a:gd name="connsiteY2" fmla="*/ 211 h 1160094"/>
              <a:gd name="connsiteX3" fmla="*/ 1086746 w 1333082"/>
              <a:gd name="connsiteY3" fmla="*/ 371794 h 1160094"/>
              <a:gd name="connsiteX4" fmla="*/ 1300918 w 1333082"/>
              <a:gd name="connsiteY4" fmla="*/ 850148 h 1160094"/>
              <a:gd name="connsiteX5" fmla="*/ 1331769 w 1333082"/>
              <a:gd name="connsiteY5" fmla="*/ 1150187 h 1160094"/>
              <a:gd name="connsiteX6" fmla="*/ 622754 w 1333082"/>
              <a:gd name="connsiteY6" fmla="*/ 986543 h 1160094"/>
              <a:gd name="connsiteX7" fmla="*/ 180 w 1333082"/>
              <a:gd name="connsiteY7" fmla="*/ 1160094 h 1160094"/>
              <a:gd name="connsiteX0" fmla="*/ 180 w 1337357"/>
              <a:gd name="connsiteY0" fmla="*/ 1160094 h 1166632"/>
              <a:gd name="connsiteX1" fmla="*/ 148071 w 1337357"/>
              <a:gd name="connsiteY1" fmla="*/ 553002 h 1166632"/>
              <a:gd name="connsiteX2" fmla="*/ 689310 w 1337357"/>
              <a:gd name="connsiteY2" fmla="*/ 211 h 1166632"/>
              <a:gd name="connsiteX3" fmla="*/ 1086746 w 1337357"/>
              <a:gd name="connsiteY3" fmla="*/ 371794 h 1166632"/>
              <a:gd name="connsiteX4" fmla="*/ 1300918 w 1337357"/>
              <a:gd name="connsiteY4" fmla="*/ 850148 h 1166632"/>
              <a:gd name="connsiteX5" fmla="*/ 1336126 w 1337357"/>
              <a:gd name="connsiteY5" fmla="*/ 1166451 h 1166632"/>
              <a:gd name="connsiteX6" fmla="*/ 622754 w 1337357"/>
              <a:gd name="connsiteY6" fmla="*/ 986543 h 1166632"/>
              <a:gd name="connsiteX7" fmla="*/ 180 w 1337357"/>
              <a:gd name="connsiteY7" fmla="*/ 1160094 h 1166632"/>
              <a:gd name="connsiteX0" fmla="*/ 180 w 1338388"/>
              <a:gd name="connsiteY0" fmla="*/ 1160094 h 1166632"/>
              <a:gd name="connsiteX1" fmla="*/ 148071 w 1338388"/>
              <a:gd name="connsiteY1" fmla="*/ 553002 h 1166632"/>
              <a:gd name="connsiteX2" fmla="*/ 689310 w 1338388"/>
              <a:gd name="connsiteY2" fmla="*/ 211 h 1166632"/>
              <a:gd name="connsiteX3" fmla="*/ 1086746 w 1338388"/>
              <a:gd name="connsiteY3" fmla="*/ 371794 h 1166632"/>
              <a:gd name="connsiteX4" fmla="*/ 1300918 w 1338388"/>
              <a:gd name="connsiteY4" fmla="*/ 850148 h 1166632"/>
              <a:gd name="connsiteX5" fmla="*/ 1336126 w 1338388"/>
              <a:gd name="connsiteY5" fmla="*/ 1166451 h 1166632"/>
              <a:gd name="connsiteX6" fmla="*/ 622754 w 1338388"/>
              <a:gd name="connsiteY6" fmla="*/ 986543 h 1166632"/>
              <a:gd name="connsiteX7" fmla="*/ 180 w 1338388"/>
              <a:gd name="connsiteY7" fmla="*/ 1160094 h 116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8388" h="1166632">
                <a:moveTo>
                  <a:pt x="180" y="1160094"/>
                </a:moveTo>
                <a:cubicBezTo>
                  <a:pt x="-2165" y="1159656"/>
                  <a:pt x="16810" y="782672"/>
                  <a:pt x="148071" y="553002"/>
                </a:cubicBezTo>
                <a:cubicBezTo>
                  <a:pt x="401222" y="123327"/>
                  <a:pt x="685662" y="8645"/>
                  <a:pt x="689310" y="211"/>
                </a:cubicBezTo>
                <a:cubicBezTo>
                  <a:pt x="692958" y="-8223"/>
                  <a:pt x="989106" y="238575"/>
                  <a:pt x="1086746" y="371794"/>
                </a:cubicBezTo>
                <a:cubicBezTo>
                  <a:pt x="1184387" y="505013"/>
                  <a:pt x="1263135" y="719888"/>
                  <a:pt x="1300918" y="850148"/>
                </a:cubicBezTo>
                <a:cubicBezTo>
                  <a:pt x="1316592" y="904401"/>
                  <a:pt x="1346891" y="1158919"/>
                  <a:pt x="1336126" y="1166451"/>
                </a:cubicBezTo>
                <a:cubicBezTo>
                  <a:pt x="1325361" y="1173983"/>
                  <a:pt x="1007169" y="943970"/>
                  <a:pt x="622754" y="986543"/>
                </a:cubicBezTo>
                <a:cubicBezTo>
                  <a:pt x="405900" y="986543"/>
                  <a:pt x="2525" y="1160532"/>
                  <a:pt x="180" y="1160094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Triángulo isósceles 25">
            <a:extLst>
              <a:ext uri="{FF2B5EF4-FFF2-40B4-BE49-F238E27FC236}">
                <a16:creationId xmlns:a16="http://schemas.microsoft.com/office/drawing/2014/main" id="{CA45759C-A379-45E7-B426-D8A5D208C29A}"/>
              </a:ext>
            </a:extLst>
          </p:cNvPr>
          <p:cNvSpPr/>
          <p:nvPr/>
        </p:nvSpPr>
        <p:spPr>
          <a:xfrm flipV="1">
            <a:off x="5884506" y="2733688"/>
            <a:ext cx="1337122" cy="1336214"/>
          </a:xfrm>
          <a:custGeom>
            <a:avLst/>
            <a:gdLst>
              <a:gd name="connsiteX0" fmla="*/ 0 w 1301123"/>
              <a:gd name="connsiteY0" fmla="*/ 1121658 h 1121658"/>
              <a:gd name="connsiteX1" fmla="*/ 650562 w 1301123"/>
              <a:gd name="connsiteY1" fmla="*/ 0 h 1121658"/>
              <a:gd name="connsiteX2" fmla="*/ 1301123 w 1301123"/>
              <a:gd name="connsiteY2" fmla="*/ 1121658 h 1121658"/>
              <a:gd name="connsiteX3" fmla="*/ 0 w 1301123"/>
              <a:gd name="connsiteY3" fmla="*/ 1121658 h 1121658"/>
              <a:gd name="connsiteX0" fmla="*/ 0 w 1315301"/>
              <a:gd name="connsiteY0" fmla="*/ 1121658 h 1261865"/>
              <a:gd name="connsiteX1" fmla="*/ 650562 w 1315301"/>
              <a:gd name="connsiteY1" fmla="*/ 0 h 1261865"/>
              <a:gd name="connsiteX2" fmla="*/ 1301123 w 1315301"/>
              <a:gd name="connsiteY2" fmla="*/ 1121658 h 1261865"/>
              <a:gd name="connsiteX3" fmla="*/ 0 w 1315301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8414 w 1337951"/>
              <a:gd name="connsiteY0" fmla="*/ 1122300 h 1262507"/>
              <a:gd name="connsiteX1" fmla="*/ 668976 w 1337951"/>
              <a:gd name="connsiteY1" fmla="*/ 642 h 1262507"/>
              <a:gd name="connsiteX2" fmla="*/ 1319537 w 1337951"/>
              <a:gd name="connsiteY2" fmla="*/ 1122300 h 1262507"/>
              <a:gd name="connsiteX3" fmla="*/ 18414 w 1337951"/>
              <a:gd name="connsiteY3" fmla="*/ 1122300 h 1262507"/>
              <a:gd name="connsiteX0" fmla="*/ 18604 w 1338331"/>
              <a:gd name="connsiteY0" fmla="*/ 1121770 h 1261977"/>
              <a:gd name="connsiteX1" fmla="*/ 669166 w 1338331"/>
              <a:gd name="connsiteY1" fmla="*/ 112 h 1261977"/>
              <a:gd name="connsiteX2" fmla="*/ 1319727 w 1338331"/>
              <a:gd name="connsiteY2" fmla="*/ 1121770 h 1261977"/>
              <a:gd name="connsiteX3" fmla="*/ 18604 w 1338331"/>
              <a:gd name="connsiteY3" fmla="*/ 1121770 h 1261977"/>
              <a:gd name="connsiteX0" fmla="*/ 113 w 1301390"/>
              <a:gd name="connsiteY0" fmla="*/ 1121767 h 1172869"/>
              <a:gd name="connsiteX1" fmla="*/ 650675 w 1301390"/>
              <a:gd name="connsiteY1" fmla="*/ 109 h 1172869"/>
              <a:gd name="connsiteX2" fmla="*/ 1301236 w 1301390"/>
              <a:gd name="connsiteY2" fmla="*/ 1121767 h 1172869"/>
              <a:gd name="connsiteX3" fmla="*/ 604161 w 1301390"/>
              <a:gd name="connsiteY3" fmla="*/ 996178 h 1172869"/>
              <a:gd name="connsiteX4" fmla="*/ 113 w 1301390"/>
              <a:gd name="connsiteY4" fmla="*/ 1121767 h 1172869"/>
              <a:gd name="connsiteX0" fmla="*/ 148 w 1301471"/>
              <a:gd name="connsiteY0" fmla="*/ 1121766 h 1156544"/>
              <a:gd name="connsiteX1" fmla="*/ 650710 w 1301471"/>
              <a:gd name="connsiteY1" fmla="*/ 108 h 1156544"/>
              <a:gd name="connsiteX2" fmla="*/ 1301271 w 1301471"/>
              <a:gd name="connsiteY2" fmla="*/ 1121766 h 1156544"/>
              <a:gd name="connsiteX3" fmla="*/ 597566 w 1301471"/>
              <a:gd name="connsiteY3" fmla="*/ 893362 h 1156544"/>
              <a:gd name="connsiteX4" fmla="*/ 148 w 1301471"/>
              <a:gd name="connsiteY4" fmla="*/ 1121766 h 1156544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18289"/>
              <a:gd name="connsiteY0" fmla="*/ 1121762 h 1165187"/>
              <a:gd name="connsiteX1" fmla="*/ 650741 w 1318289"/>
              <a:gd name="connsiteY1" fmla="*/ 104 h 1165187"/>
              <a:gd name="connsiteX2" fmla="*/ 1301302 w 1318289"/>
              <a:gd name="connsiteY2" fmla="*/ 1121762 h 1165187"/>
              <a:gd name="connsiteX3" fmla="*/ 592606 w 1318289"/>
              <a:gd name="connsiteY3" fmla="*/ 952802 h 1165187"/>
              <a:gd name="connsiteX4" fmla="*/ 179 w 1318289"/>
              <a:gd name="connsiteY4" fmla="*/ 1121762 h 1165187"/>
              <a:gd name="connsiteX0" fmla="*/ 179 w 1316968"/>
              <a:gd name="connsiteY0" fmla="*/ 1123323 h 1166748"/>
              <a:gd name="connsiteX1" fmla="*/ 650741 w 1316968"/>
              <a:gd name="connsiteY1" fmla="*/ 1665 h 1166748"/>
              <a:gd name="connsiteX2" fmla="*/ 1301302 w 1316968"/>
              <a:gd name="connsiteY2" fmla="*/ 1123323 h 1166748"/>
              <a:gd name="connsiteX3" fmla="*/ 592606 w 1316968"/>
              <a:gd name="connsiteY3" fmla="*/ 954363 h 1166748"/>
              <a:gd name="connsiteX4" fmla="*/ 179 w 1316968"/>
              <a:gd name="connsiteY4" fmla="*/ 1123323 h 1166748"/>
              <a:gd name="connsiteX0" fmla="*/ 179 w 1316366"/>
              <a:gd name="connsiteY0" fmla="*/ 1125287 h 1168712"/>
              <a:gd name="connsiteX1" fmla="*/ 650741 w 1316366"/>
              <a:gd name="connsiteY1" fmla="*/ 3629 h 1168712"/>
              <a:gd name="connsiteX2" fmla="*/ 1301302 w 1316366"/>
              <a:gd name="connsiteY2" fmla="*/ 1125287 h 1168712"/>
              <a:gd name="connsiteX3" fmla="*/ 592606 w 1316366"/>
              <a:gd name="connsiteY3" fmla="*/ 956327 h 1168712"/>
              <a:gd name="connsiteX4" fmla="*/ 179 w 1316366"/>
              <a:gd name="connsiteY4" fmla="*/ 1125287 h 1168712"/>
              <a:gd name="connsiteX0" fmla="*/ 179 w 1315313"/>
              <a:gd name="connsiteY0" fmla="*/ 1122331 h 1165756"/>
              <a:gd name="connsiteX1" fmla="*/ 650741 w 1315313"/>
              <a:gd name="connsiteY1" fmla="*/ 673 h 1165756"/>
              <a:gd name="connsiteX2" fmla="*/ 1301302 w 1315313"/>
              <a:gd name="connsiteY2" fmla="*/ 1122331 h 1165756"/>
              <a:gd name="connsiteX3" fmla="*/ 592606 w 1315313"/>
              <a:gd name="connsiteY3" fmla="*/ 953371 h 1165756"/>
              <a:gd name="connsiteX4" fmla="*/ 179 w 1315313"/>
              <a:gd name="connsiteY4" fmla="*/ 1122331 h 1165756"/>
              <a:gd name="connsiteX0" fmla="*/ 44244 w 1358000"/>
              <a:gd name="connsiteY0" fmla="*/ 1129469 h 1154556"/>
              <a:gd name="connsiteX1" fmla="*/ 115829 w 1358000"/>
              <a:gd name="connsiteY1" fmla="*/ 656132 h 1154556"/>
              <a:gd name="connsiteX2" fmla="*/ 694806 w 1358000"/>
              <a:gd name="connsiteY2" fmla="*/ 7811 h 1154556"/>
              <a:gd name="connsiteX3" fmla="*/ 1345367 w 1358000"/>
              <a:gd name="connsiteY3" fmla="*/ 1129469 h 1154556"/>
              <a:gd name="connsiteX4" fmla="*/ 636671 w 1358000"/>
              <a:gd name="connsiteY4" fmla="*/ 960509 h 1154556"/>
              <a:gd name="connsiteX5" fmla="*/ 44244 w 1358000"/>
              <a:gd name="connsiteY5" fmla="*/ 1129469 h 1154556"/>
              <a:gd name="connsiteX0" fmla="*/ 44244 w 1358000"/>
              <a:gd name="connsiteY0" fmla="*/ 1128547 h 1153634"/>
              <a:gd name="connsiteX1" fmla="*/ 115829 w 1358000"/>
              <a:gd name="connsiteY1" fmla="*/ 655210 h 1153634"/>
              <a:gd name="connsiteX2" fmla="*/ 694806 w 1358000"/>
              <a:gd name="connsiteY2" fmla="*/ 6889 h 1153634"/>
              <a:gd name="connsiteX3" fmla="*/ 1345367 w 1358000"/>
              <a:gd name="connsiteY3" fmla="*/ 1128547 h 1153634"/>
              <a:gd name="connsiteX4" fmla="*/ 636671 w 1358000"/>
              <a:gd name="connsiteY4" fmla="*/ 959587 h 1153634"/>
              <a:gd name="connsiteX5" fmla="*/ 44244 w 1358000"/>
              <a:gd name="connsiteY5" fmla="*/ 1128547 h 1153634"/>
              <a:gd name="connsiteX0" fmla="*/ 34335 w 1348091"/>
              <a:gd name="connsiteY0" fmla="*/ 1128547 h 1153634"/>
              <a:gd name="connsiteX1" fmla="*/ 105920 w 1348091"/>
              <a:gd name="connsiteY1" fmla="*/ 655210 h 1153634"/>
              <a:gd name="connsiteX2" fmla="*/ 684897 w 1348091"/>
              <a:gd name="connsiteY2" fmla="*/ 6889 h 1153634"/>
              <a:gd name="connsiteX3" fmla="*/ 1335458 w 1348091"/>
              <a:gd name="connsiteY3" fmla="*/ 1128547 h 1153634"/>
              <a:gd name="connsiteX4" fmla="*/ 626762 w 1348091"/>
              <a:gd name="connsiteY4" fmla="*/ 959587 h 1153634"/>
              <a:gd name="connsiteX5" fmla="*/ 34335 w 1348091"/>
              <a:gd name="connsiteY5" fmla="*/ 1128547 h 1153634"/>
              <a:gd name="connsiteX0" fmla="*/ 34335 w 1357696"/>
              <a:gd name="connsiteY0" fmla="*/ 1126003 h 1143359"/>
              <a:gd name="connsiteX1" fmla="*/ 105920 w 1357696"/>
              <a:gd name="connsiteY1" fmla="*/ 652666 h 1143359"/>
              <a:gd name="connsiteX2" fmla="*/ 684897 w 1357696"/>
              <a:gd name="connsiteY2" fmla="*/ 4345 h 1143359"/>
              <a:gd name="connsiteX3" fmla="*/ 1134867 w 1357696"/>
              <a:gd name="connsiteY3" fmla="*/ 407175 h 1143359"/>
              <a:gd name="connsiteX4" fmla="*/ 1335458 w 1357696"/>
              <a:gd name="connsiteY4" fmla="*/ 1126003 h 1143359"/>
              <a:gd name="connsiteX5" fmla="*/ 626762 w 1357696"/>
              <a:gd name="connsiteY5" fmla="*/ 957043 h 1143359"/>
              <a:gd name="connsiteX6" fmla="*/ 34335 w 1357696"/>
              <a:gd name="connsiteY6" fmla="*/ 1126003 h 1143359"/>
              <a:gd name="connsiteX0" fmla="*/ 34335 w 1357696"/>
              <a:gd name="connsiteY0" fmla="*/ 1124653 h 1142009"/>
              <a:gd name="connsiteX1" fmla="*/ 105920 w 1357696"/>
              <a:gd name="connsiteY1" fmla="*/ 651316 h 1142009"/>
              <a:gd name="connsiteX2" fmla="*/ 684897 w 1357696"/>
              <a:gd name="connsiteY2" fmla="*/ 2995 h 1142009"/>
              <a:gd name="connsiteX3" fmla="*/ 1134867 w 1357696"/>
              <a:gd name="connsiteY3" fmla="*/ 405825 h 1142009"/>
              <a:gd name="connsiteX4" fmla="*/ 1335458 w 1357696"/>
              <a:gd name="connsiteY4" fmla="*/ 1124653 h 1142009"/>
              <a:gd name="connsiteX5" fmla="*/ 626762 w 1357696"/>
              <a:gd name="connsiteY5" fmla="*/ 955693 h 1142009"/>
              <a:gd name="connsiteX6" fmla="*/ 34335 w 1357696"/>
              <a:gd name="connsiteY6" fmla="*/ 1124653 h 1142009"/>
              <a:gd name="connsiteX0" fmla="*/ 34335 w 1357696"/>
              <a:gd name="connsiteY0" fmla="*/ 1124460 h 1141816"/>
              <a:gd name="connsiteX1" fmla="*/ 105920 w 1357696"/>
              <a:gd name="connsiteY1" fmla="*/ 651123 h 1141816"/>
              <a:gd name="connsiteX2" fmla="*/ 684897 w 1357696"/>
              <a:gd name="connsiteY2" fmla="*/ 2802 h 1141816"/>
              <a:gd name="connsiteX3" fmla="*/ 1134867 w 1357696"/>
              <a:gd name="connsiteY3" fmla="*/ 405632 h 1141816"/>
              <a:gd name="connsiteX4" fmla="*/ 1335458 w 1357696"/>
              <a:gd name="connsiteY4" fmla="*/ 1124460 h 1141816"/>
              <a:gd name="connsiteX5" fmla="*/ 626762 w 1357696"/>
              <a:gd name="connsiteY5" fmla="*/ 955500 h 1141816"/>
              <a:gd name="connsiteX6" fmla="*/ 34335 w 1357696"/>
              <a:gd name="connsiteY6" fmla="*/ 1124460 h 1141816"/>
              <a:gd name="connsiteX0" fmla="*/ 34335 w 1357696"/>
              <a:gd name="connsiteY0" fmla="*/ 1121908 h 1139264"/>
              <a:gd name="connsiteX1" fmla="*/ 105920 w 1357696"/>
              <a:gd name="connsiteY1" fmla="*/ 648571 h 1139264"/>
              <a:gd name="connsiteX2" fmla="*/ 684897 w 1357696"/>
              <a:gd name="connsiteY2" fmla="*/ 250 h 1139264"/>
              <a:gd name="connsiteX3" fmla="*/ 1134867 w 1357696"/>
              <a:gd name="connsiteY3" fmla="*/ 403080 h 1139264"/>
              <a:gd name="connsiteX4" fmla="*/ 1335458 w 1357696"/>
              <a:gd name="connsiteY4" fmla="*/ 1121908 h 1139264"/>
              <a:gd name="connsiteX5" fmla="*/ 626762 w 1357696"/>
              <a:gd name="connsiteY5" fmla="*/ 952948 h 1139264"/>
              <a:gd name="connsiteX6" fmla="*/ 34335 w 1357696"/>
              <a:gd name="connsiteY6" fmla="*/ 1121908 h 1139264"/>
              <a:gd name="connsiteX0" fmla="*/ 34335 w 1342034"/>
              <a:gd name="connsiteY0" fmla="*/ 1121908 h 1137583"/>
              <a:gd name="connsiteX1" fmla="*/ 105920 w 1342034"/>
              <a:gd name="connsiteY1" fmla="*/ 648571 h 1137583"/>
              <a:gd name="connsiteX2" fmla="*/ 684897 w 1342034"/>
              <a:gd name="connsiteY2" fmla="*/ 250 h 1137583"/>
              <a:gd name="connsiteX3" fmla="*/ 1134867 w 1342034"/>
              <a:gd name="connsiteY3" fmla="*/ 403080 h 1137583"/>
              <a:gd name="connsiteX4" fmla="*/ 1335458 w 1342034"/>
              <a:gd name="connsiteY4" fmla="*/ 1121908 h 1137583"/>
              <a:gd name="connsiteX5" fmla="*/ 626762 w 1342034"/>
              <a:gd name="connsiteY5" fmla="*/ 952948 h 1137583"/>
              <a:gd name="connsiteX6" fmla="*/ 34335 w 1342034"/>
              <a:gd name="connsiteY6" fmla="*/ 1121908 h 1137583"/>
              <a:gd name="connsiteX0" fmla="*/ 24089 w 1331788"/>
              <a:gd name="connsiteY0" fmla="*/ 1122403 h 1138078"/>
              <a:gd name="connsiteX1" fmla="*/ 141514 w 1331788"/>
              <a:gd name="connsiteY1" fmla="*/ 525218 h 1138078"/>
              <a:gd name="connsiteX2" fmla="*/ 674651 w 1331788"/>
              <a:gd name="connsiteY2" fmla="*/ 745 h 1138078"/>
              <a:gd name="connsiteX3" fmla="*/ 1124621 w 1331788"/>
              <a:gd name="connsiteY3" fmla="*/ 403575 h 1138078"/>
              <a:gd name="connsiteX4" fmla="*/ 1325212 w 1331788"/>
              <a:gd name="connsiteY4" fmla="*/ 1122403 h 1138078"/>
              <a:gd name="connsiteX5" fmla="*/ 616516 w 1331788"/>
              <a:gd name="connsiteY5" fmla="*/ 953443 h 1138078"/>
              <a:gd name="connsiteX6" fmla="*/ 24089 w 1331788"/>
              <a:gd name="connsiteY6" fmla="*/ 1122403 h 1138078"/>
              <a:gd name="connsiteX0" fmla="*/ 23932 w 1331631"/>
              <a:gd name="connsiteY0" fmla="*/ 1122403 h 1138078"/>
              <a:gd name="connsiteX1" fmla="*/ 141357 w 1331631"/>
              <a:gd name="connsiteY1" fmla="*/ 525218 h 1138078"/>
              <a:gd name="connsiteX2" fmla="*/ 674494 w 1331631"/>
              <a:gd name="connsiteY2" fmla="*/ 745 h 1138078"/>
              <a:gd name="connsiteX3" fmla="*/ 1124464 w 1331631"/>
              <a:gd name="connsiteY3" fmla="*/ 403575 h 1138078"/>
              <a:gd name="connsiteX4" fmla="*/ 1325055 w 1331631"/>
              <a:gd name="connsiteY4" fmla="*/ 1122403 h 1138078"/>
              <a:gd name="connsiteX5" fmla="*/ 616359 w 1331631"/>
              <a:gd name="connsiteY5" fmla="*/ 953443 h 1138078"/>
              <a:gd name="connsiteX6" fmla="*/ 23932 w 1331631"/>
              <a:gd name="connsiteY6" fmla="*/ 1122403 h 1138078"/>
              <a:gd name="connsiteX0" fmla="*/ 23932 w 1343705"/>
              <a:gd name="connsiteY0" fmla="*/ 1123580 h 1144136"/>
              <a:gd name="connsiteX1" fmla="*/ 141357 w 1343705"/>
              <a:gd name="connsiteY1" fmla="*/ 526395 h 1144136"/>
              <a:gd name="connsiteX2" fmla="*/ 674494 w 1343705"/>
              <a:gd name="connsiteY2" fmla="*/ 1922 h 1144136"/>
              <a:gd name="connsiteX3" fmla="*/ 1098358 w 1343705"/>
              <a:gd name="connsiteY3" fmla="*/ 342020 h 1144136"/>
              <a:gd name="connsiteX4" fmla="*/ 1325055 w 1343705"/>
              <a:gd name="connsiteY4" fmla="*/ 1123580 h 1144136"/>
              <a:gd name="connsiteX5" fmla="*/ 616359 w 1343705"/>
              <a:gd name="connsiteY5" fmla="*/ 954620 h 1144136"/>
              <a:gd name="connsiteX6" fmla="*/ 23932 w 1343705"/>
              <a:gd name="connsiteY6" fmla="*/ 1123580 h 1144136"/>
              <a:gd name="connsiteX0" fmla="*/ 23932 w 1328025"/>
              <a:gd name="connsiteY0" fmla="*/ 1123580 h 1123982"/>
              <a:gd name="connsiteX1" fmla="*/ 141357 w 1328025"/>
              <a:gd name="connsiteY1" fmla="*/ 526395 h 1123982"/>
              <a:gd name="connsiteX2" fmla="*/ 674494 w 1328025"/>
              <a:gd name="connsiteY2" fmla="*/ 1922 h 1123982"/>
              <a:gd name="connsiteX3" fmla="*/ 1098358 w 1328025"/>
              <a:gd name="connsiteY3" fmla="*/ 342020 h 1123982"/>
              <a:gd name="connsiteX4" fmla="*/ 1325055 w 1328025"/>
              <a:gd name="connsiteY4" fmla="*/ 1123580 h 1123982"/>
              <a:gd name="connsiteX5" fmla="*/ 616359 w 1328025"/>
              <a:gd name="connsiteY5" fmla="*/ 954620 h 1123982"/>
              <a:gd name="connsiteX6" fmla="*/ 23932 w 1328025"/>
              <a:gd name="connsiteY6" fmla="*/ 1123580 h 1123982"/>
              <a:gd name="connsiteX0" fmla="*/ 23932 w 1375671"/>
              <a:gd name="connsiteY0" fmla="*/ 1124371 h 1125818"/>
              <a:gd name="connsiteX1" fmla="*/ 141357 w 1375671"/>
              <a:gd name="connsiteY1" fmla="*/ 527186 h 1125818"/>
              <a:gd name="connsiteX2" fmla="*/ 674494 w 1375671"/>
              <a:gd name="connsiteY2" fmla="*/ 2713 h 1125818"/>
              <a:gd name="connsiteX3" fmla="*/ 1098358 w 1375671"/>
              <a:gd name="connsiteY3" fmla="*/ 342811 h 1125818"/>
              <a:gd name="connsiteX4" fmla="*/ 1294204 w 1375671"/>
              <a:gd name="connsiteY4" fmla="*/ 824332 h 1125818"/>
              <a:gd name="connsiteX5" fmla="*/ 1325055 w 1375671"/>
              <a:gd name="connsiteY5" fmla="*/ 1124371 h 1125818"/>
              <a:gd name="connsiteX6" fmla="*/ 616359 w 1375671"/>
              <a:gd name="connsiteY6" fmla="*/ 955411 h 1125818"/>
              <a:gd name="connsiteX7" fmla="*/ 23932 w 1375671"/>
              <a:gd name="connsiteY7" fmla="*/ 1124371 h 1125818"/>
              <a:gd name="connsiteX0" fmla="*/ 23932 w 1329488"/>
              <a:gd name="connsiteY0" fmla="*/ 1124371 h 1124927"/>
              <a:gd name="connsiteX1" fmla="*/ 141357 w 1329488"/>
              <a:gd name="connsiteY1" fmla="*/ 527186 h 1124927"/>
              <a:gd name="connsiteX2" fmla="*/ 674494 w 1329488"/>
              <a:gd name="connsiteY2" fmla="*/ 2713 h 1124927"/>
              <a:gd name="connsiteX3" fmla="*/ 1098358 w 1329488"/>
              <a:gd name="connsiteY3" fmla="*/ 342811 h 1124927"/>
              <a:gd name="connsiteX4" fmla="*/ 1294204 w 1329488"/>
              <a:gd name="connsiteY4" fmla="*/ 824332 h 1124927"/>
              <a:gd name="connsiteX5" fmla="*/ 1325055 w 1329488"/>
              <a:gd name="connsiteY5" fmla="*/ 1124371 h 1124927"/>
              <a:gd name="connsiteX6" fmla="*/ 616359 w 1329488"/>
              <a:gd name="connsiteY6" fmla="*/ 955411 h 1124927"/>
              <a:gd name="connsiteX7" fmla="*/ 23932 w 1329488"/>
              <a:gd name="connsiteY7" fmla="*/ 1124371 h 1124927"/>
              <a:gd name="connsiteX0" fmla="*/ 24067 w 1375829"/>
              <a:gd name="connsiteY0" fmla="*/ 1124371 h 1138128"/>
              <a:gd name="connsiteX1" fmla="*/ 141492 w 1375829"/>
              <a:gd name="connsiteY1" fmla="*/ 527186 h 1138128"/>
              <a:gd name="connsiteX2" fmla="*/ 674629 w 1375829"/>
              <a:gd name="connsiteY2" fmla="*/ 2713 h 1138128"/>
              <a:gd name="connsiteX3" fmla="*/ 1098493 w 1375829"/>
              <a:gd name="connsiteY3" fmla="*/ 342811 h 1138128"/>
              <a:gd name="connsiteX4" fmla="*/ 1294339 w 1375829"/>
              <a:gd name="connsiteY4" fmla="*/ 824332 h 1138128"/>
              <a:gd name="connsiteX5" fmla="*/ 1325190 w 1375829"/>
              <a:gd name="connsiteY5" fmla="*/ 1124371 h 1138128"/>
              <a:gd name="connsiteX6" fmla="*/ 616175 w 1375829"/>
              <a:gd name="connsiteY6" fmla="*/ 960727 h 1138128"/>
              <a:gd name="connsiteX7" fmla="*/ 24067 w 1375829"/>
              <a:gd name="connsiteY7" fmla="*/ 1124371 h 1138128"/>
              <a:gd name="connsiteX0" fmla="*/ 68 w 1351830"/>
              <a:gd name="connsiteY0" fmla="*/ 1124371 h 1125962"/>
              <a:gd name="connsiteX1" fmla="*/ 117493 w 1351830"/>
              <a:gd name="connsiteY1" fmla="*/ 527186 h 1125962"/>
              <a:gd name="connsiteX2" fmla="*/ 650630 w 1351830"/>
              <a:gd name="connsiteY2" fmla="*/ 2713 h 1125962"/>
              <a:gd name="connsiteX3" fmla="*/ 1074494 w 1351830"/>
              <a:gd name="connsiteY3" fmla="*/ 342811 h 1125962"/>
              <a:gd name="connsiteX4" fmla="*/ 1270340 w 1351830"/>
              <a:gd name="connsiteY4" fmla="*/ 824332 h 1125962"/>
              <a:gd name="connsiteX5" fmla="*/ 1301191 w 1351830"/>
              <a:gd name="connsiteY5" fmla="*/ 1124371 h 1125962"/>
              <a:gd name="connsiteX6" fmla="*/ 592176 w 1351830"/>
              <a:gd name="connsiteY6" fmla="*/ 960727 h 1125962"/>
              <a:gd name="connsiteX7" fmla="*/ 68 w 1351830"/>
              <a:gd name="connsiteY7" fmla="*/ 1124371 h 1125962"/>
              <a:gd name="connsiteX0" fmla="*/ 44 w 1382272"/>
              <a:gd name="connsiteY0" fmla="*/ 1134278 h 1134278"/>
              <a:gd name="connsiteX1" fmla="*/ 147935 w 1382272"/>
              <a:gd name="connsiteY1" fmla="*/ 527186 h 1134278"/>
              <a:gd name="connsiteX2" fmla="*/ 681072 w 1382272"/>
              <a:gd name="connsiteY2" fmla="*/ 2713 h 1134278"/>
              <a:gd name="connsiteX3" fmla="*/ 1104936 w 1382272"/>
              <a:gd name="connsiteY3" fmla="*/ 342811 h 1134278"/>
              <a:gd name="connsiteX4" fmla="*/ 1300782 w 1382272"/>
              <a:gd name="connsiteY4" fmla="*/ 824332 h 1134278"/>
              <a:gd name="connsiteX5" fmla="*/ 1331633 w 1382272"/>
              <a:gd name="connsiteY5" fmla="*/ 1124371 h 1134278"/>
              <a:gd name="connsiteX6" fmla="*/ 622618 w 1382272"/>
              <a:gd name="connsiteY6" fmla="*/ 960727 h 1134278"/>
              <a:gd name="connsiteX7" fmla="*/ 44 w 1382272"/>
              <a:gd name="connsiteY7" fmla="*/ 1134278 h 1134278"/>
              <a:gd name="connsiteX0" fmla="*/ 180 w 1382408"/>
              <a:gd name="connsiteY0" fmla="*/ 1134278 h 1134278"/>
              <a:gd name="connsiteX1" fmla="*/ 148071 w 1382408"/>
              <a:gd name="connsiteY1" fmla="*/ 527186 h 1134278"/>
              <a:gd name="connsiteX2" fmla="*/ 681208 w 1382408"/>
              <a:gd name="connsiteY2" fmla="*/ 2713 h 1134278"/>
              <a:gd name="connsiteX3" fmla="*/ 1105072 w 1382408"/>
              <a:gd name="connsiteY3" fmla="*/ 342811 h 1134278"/>
              <a:gd name="connsiteX4" fmla="*/ 1300918 w 1382408"/>
              <a:gd name="connsiteY4" fmla="*/ 824332 h 1134278"/>
              <a:gd name="connsiteX5" fmla="*/ 1331769 w 1382408"/>
              <a:gd name="connsiteY5" fmla="*/ 1124371 h 1134278"/>
              <a:gd name="connsiteX6" fmla="*/ 622754 w 1382408"/>
              <a:gd name="connsiteY6" fmla="*/ 960727 h 1134278"/>
              <a:gd name="connsiteX7" fmla="*/ 180 w 1382408"/>
              <a:gd name="connsiteY7" fmla="*/ 1134278 h 1134278"/>
              <a:gd name="connsiteX0" fmla="*/ 180 w 1382408"/>
              <a:gd name="connsiteY0" fmla="*/ 1157380 h 1157380"/>
              <a:gd name="connsiteX1" fmla="*/ 148071 w 1382408"/>
              <a:gd name="connsiteY1" fmla="*/ 550288 h 1157380"/>
              <a:gd name="connsiteX2" fmla="*/ 683675 w 1382408"/>
              <a:gd name="connsiteY2" fmla="*/ 2493 h 1157380"/>
              <a:gd name="connsiteX3" fmla="*/ 1105072 w 1382408"/>
              <a:gd name="connsiteY3" fmla="*/ 365913 h 1157380"/>
              <a:gd name="connsiteX4" fmla="*/ 1300918 w 1382408"/>
              <a:gd name="connsiteY4" fmla="*/ 847434 h 1157380"/>
              <a:gd name="connsiteX5" fmla="*/ 1331769 w 1382408"/>
              <a:gd name="connsiteY5" fmla="*/ 1147473 h 1157380"/>
              <a:gd name="connsiteX6" fmla="*/ 622754 w 1382408"/>
              <a:gd name="connsiteY6" fmla="*/ 983829 h 1157380"/>
              <a:gd name="connsiteX7" fmla="*/ 180 w 1382408"/>
              <a:gd name="connsiteY7" fmla="*/ 1157380 h 1157380"/>
              <a:gd name="connsiteX0" fmla="*/ 180 w 1382408"/>
              <a:gd name="connsiteY0" fmla="*/ 1154937 h 1154937"/>
              <a:gd name="connsiteX1" fmla="*/ 148071 w 1382408"/>
              <a:gd name="connsiteY1" fmla="*/ 547845 h 1154937"/>
              <a:gd name="connsiteX2" fmla="*/ 683675 w 1382408"/>
              <a:gd name="connsiteY2" fmla="*/ 50 h 1154937"/>
              <a:gd name="connsiteX3" fmla="*/ 1105072 w 1382408"/>
              <a:gd name="connsiteY3" fmla="*/ 363470 h 1154937"/>
              <a:gd name="connsiteX4" fmla="*/ 1300918 w 1382408"/>
              <a:gd name="connsiteY4" fmla="*/ 844991 h 1154937"/>
              <a:gd name="connsiteX5" fmla="*/ 1331769 w 1382408"/>
              <a:gd name="connsiteY5" fmla="*/ 1145030 h 1154937"/>
              <a:gd name="connsiteX6" fmla="*/ 622754 w 1382408"/>
              <a:gd name="connsiteY6" fmla="*/ 981386 h 1154937"/>
              <a:gd name="connsiteX7" fmla="*/ 180 w 1382408"/>
              <a:gd name="connsiteY7" fmla="*/ 1154937 h 1154937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62232 h 1162232"/>
              <a:gd name="connsiteX1" fmla="*/ 148071 w 1382408"/>
              <a:gd name="connsiteY1" fmla="*/ 555140 h 1162232"/>
              <a:gd name="connsiteX2" fmla="*/ 689310 w 1382408"/>
              <a:gd name="connsiteY2" fmla="*/ 2349 h 1162232"/>
              <a:gd name="connsiteX3" fmla="*/ 1086746 w 1382408"/>
              <a:gd name="connsiteY3" fmla="*/ 373932 h 1162232"/>
              <a:gd name="connsiteX4" fmla="*/ 1300918 w 1382408"/>
              <a:gd name="connsiteY4" fmla="*/ 852286 h 1162232"/>
              <a:gd name="connsiteX5" fmla="*/ 1331769 w 1382408"/>
              <a:gd name="connsiteY5" fmla="*/ 1152325 h 1162232"/>
              <a:gd name="connsiteX6" fmla="*/ 622754 w 1382408"/>
              <a:gd name="connsiteY6" fmla="*/ 988681 h 1162232"/>
              <a:gd name="connsiteX7" fmla="*/ 180 w 1382408"/>
              <a:gd name="connsiteY7" fmla="*/ 1162232 h 1162232"/>
              <a:gd name="connsiteX0" fmla="*/ 180 w 1382408"/>
              <a:gd name="connsiteY0" fmla="*/ 1160094 h 1160094"/>
              <a:gd name="connsiteX1" fmla="*/ 148071 w 1382408"/>
              <a:gd name="connsiteY1" fmla="*/ 553002 h 1160094"/>
              <a:gd name="connsiteX2" fmla="*/ 689310 w 1382408"/>
              <a:gd name="connsiteY2" fmla="*/ 211 h 1160094"/>
              <a:gd name="connsiteX3" fmla="*/ 1086746 w 1382408"/>
              <a:gd name="connsiteY3" fmla="*/ 371794 h 1160094"/>
              <a:gd name="connsiteX4" fmla="*/ 1300918 w 1382408"/>
              <a:gd name="connsiteY4" fmla="*/ 850148 h 1160094"/>
              <a:gd name="connsiteX5" fmla="*/ 1331769 w 1382408"/>
              <a:gd name="connsiteY5" fmla="*/ 1150187 h 1160094"/>
              <a:gd name="connsiteX6" fmla="*/ 622754 w 1382408"/>
              <a:gd name="connsiteY6" fmla="*/ 986543 h 1160094"/>
              <a:gd name="connsiteX7" fmla="*/ 180 w 1382408"/>
              <a:gd name="connsiteY7" fmla="*/ 1160094 h 1160094"/>
              <a:gd name="connsiteX0" fmla="*/ 180 w 1372195"/>
              <a:gd name="connsiteY0" fmla="*/ 1160094 h 1160094"/>
              <a:gd name="connsiteX1" fmla="*/ 148071 w 1372195"/>
              <a:gd name="connsiteY1" fmla="*/ 553002 h 1160094"/>
              <a:gd name="connsiteX2" fmla="*/ 689310 w 1372195"/>
              <a:gd name="connsiteY2" fmla="*/ 211 h 1160094"/>
              <a:gd name="connsiteX3" fmla="*/ 1086746 w 1372195"/>
              <a:gd name="connsiteY3" fmla="*/ 371794 h 1160094"/>
              <a:gd name="connsiteX4" fmla="*/ 1300918 w 1372195"/>
              <a:gd name="connsiteY4" fmla="*/ 850148 h 1160094"/>
              <a:gd name="connsiteX5" fmla="*/ 1331769 w 1372195"/>
              <a:gd name="connsiteY5" fmla="*/ 1150187 h 1160094"/>
              <a:gd name="connsiteX6" fmla="*/ 622754 w 1372195"/>
              <a:gd name="connsiteY6" fmla="*/ 986543 h 1160094"/>
              <a:gd name="connsiteX7" fmla="*/ 180 w 1372195"/>
              <a:gd name="connsiteY7" fmla="*/ 1160094 h 1160094"/>
              <a:gd name="connsiteX0" fmla="*/ 180 w 1333082"/>
              <a:gd name="connsiteY0" fmla="*/ 1160094 h 1160094"/>
              <a:gd name="connsiteX1" fmla="*/ 148071 w 1333082"/>
              <a:gd name="connsiteY1" fmla="*/ 553002 h 1160094"/>
              <a:gd name="connsiteX2" fmla="*/ 689310 w 1333082"/>
              <a:gd name="connsiteY2" fmla="*/ 211 h 1160094"/>
              <a:gd name="connsiteX3" fmla="*/ 1086746 w 1333082"/>
              <a:gd name="connsiteY3" fmla="*/ 371794 h 1160094"/>
              <a:gd name="connsiteX4" fmla="*/ 1300918 w 1333082"/>
              <a:gd name="connsiteY4" fmla="*/ 850148 h 1160094"/>
              <a:gd name="connsiteX5" fmla="*/ 1331769 w 1333082"/>
              <a:gd name="connsiteY5" fmla="*/ 1150187 h 1160094"/>
              <a:gd name="connsiteX6" fmla="*/ 622754 w 1333082"/>
              <a:gd name="connsiteY6" fmla="*/ 986543 h 1160094"/>
              <a:gd name="connsiteX7" fmla="*/ 180 w 1333082"/>
              <a:gd name="connsiteY7" fmla="*/ 1160094 h 1160094"/>
              <a:gd name="connsiteX0" fmla="*/ 180 w 1337357"/>
              <a:gd name="connsiteY0" fmla="*/ 1160094 h 1166632"/>
              <a:gd name="connsiteX1" fmla="*/ 148071 w 1337357"/>
              <a:gd name="connsiteY1" fmla="*/ 553002 h 1166632"/>
              <a:gd name="connsiteX2" fmla="*/ 689310 w 1337357"/>
              <a:gd name="connsiteY2" fmla="*/ 211 h 1166632"/>
              <a:gd name="connsiteX3" fmla="*/ 1086746 w 1337357"/>
              <a:gd name="connsiteY3" fmla="*/ 371794 h 1166632"/>
              <a:gd name="connsiteX4" fmla="*/ 1300918 w 1337357"/>
              <a:gd name="connsiteY4" fmla="*/ 850148 h 1166632"/>
              <a:gd name="connsiteX5" fmla="*/ 1336126 w 1337357"/>
              <a:gd name="connsiteY5" fmla="*/ 1166451 h 1166632"/>
              <a:gd name="connsiteX6" fmla="*/ 622754 w 1337357"/>
              <a:gd name="connsiteY6" fmla="*/ 986543 h 1166632"/>
              <a:gd name="connsiteX7" fmla="*/ 180 w 1337357"/>
              <a:gd name="connsiteY7" fmla="*/ 1160094 h 1166632"/>
              <a:gd name="connsiteX0" fmla="*/ 180 w 1338388"/>
              <a:gd name="connsiteY0" fmla="*/ 1160094 h 1166632"/>
              <a:gd name="connsiteX1" fmla="*/ 148071 w 1338388"/>
              <a:gd name="connsiteY1" fmla="*/ 553002 h 1166632"/>
              <a:gd name="connsiteX2" fmla="*/ 689310 w 1338388"/>
              <a:gd name="connsiteY2" fmla="*/ 211 h 1166632"/>
              <a:gd name="connsiteX3" fmla="*/ 1086746 w 1338388"/>
              <a:gd name="connsiteY3" fmla="*/ 371794 h 1166632"/>
              <a:gd name="connsiteX4" fmla="*/ 1300918 w 1338388"/>
              <a:gd name="connsiteY4" fmla="*/ 850148 h 1166632"/>
              <a:gd name="connsiteX5" fmla="*/ 1336126 w 1338388"/>
              <a:gd name="connsiteY5" fmla="*/ 1166451 h 1166632"/>
              <a:gd name="connsiteX6" fmla="*/ 622754 w 1338388"/>
              <a:gd name="connsiteY6" fmla="*/ 986543 h 1166632"/>
              <a:gd name="connsiteX7" fmla="*/ 180 w 1338388"/>
              <a:gd name="connsiteY7" fmla="*/ 1160094 h 1166632"/>
              <a:gd name="connsiteX0" fmla="*/ 33613 w 1409723"/>
              <a:gd name="connsiteY0" fmla="*/ 1160094 h 1341349"/>
              <a:gd name="connsiteX1" fmla="*/ 181504 w 1409723"/>
              <a:gd name="connsiteY1" fmla="*/ 553002 h 1341349"/>
              <a:gd name="connsiteX2" fmla="*/ 722743 w 1409723"/>
              <a:gd name="connsiteY2" fmla="*/ 211 h 1341349"/>
              <a:gd name="connsiteX3" fmla="*/ 1120179 w 1409723"/>
              <a:gd name="connsiteY3" fmla="*/ 371794 h 1341349"/>
              <a:gd name="connsiteX4" fmla="*/ 1334351 w 1409723"/>
              <a:gd name="connsiteY4" fmla="*/ 850148 h 1341349"/>
              <a:gd name="connsiteX5" fmla="*/ 1369559 w 1409723"/>
              <a:gd name="connsiteY5" fmla="*/ 1166451 h 1341349"/>
              <a:gd name="connsiteX6" fmla="*/ 725243 w 1409723"/>
              <a:gd name="connsiteY6" fmla="*/ 1341349 h 1341349"/>
              <a:gd name="connsiteX7" fmla="*/ 33613 w 1409723"/>
              <a:gd name="connsiteY7" fmla="*/ 1160094 h 1341349"/>
              <a:gd name="connsiteX0" fmla="*/ 33613 w 1369561"/>
              <a:gd name="connsiteY0" fmla="*/ 1160094 h 1341349"/>
              <a:gd name="connsiteX1" fmla="*/ 181504 w 1369561"/>
              <a:gd name="connsiteY1" fmla="*/ 553002 h 1341349"/>
              <a:gd name="connsiteX2" fmla="*/ 722743 w 1369561"/>
              <a:gd name="connsiteY2" fmla="*/ 211 h 1341349"/>
              <a:gd name="connsiteX3" fmla="*/ 1120179 w 1369561"/>
              <a:gd name="connsiteY3" fmla="*/ 371794 h 1341349"/>
              <a:gd name="connsiteX4" fmla="*/ 1334351 w 1369561"/>
              <a:gd name="connsiteY4" fmla="*/ 850148 h 1341349"/>
              <a:gd name="connsiteX5" fmla="*/ 1369559 w 1369561"/>
              <a:gd name="connsiteY5" fmla="*/ 1166451 h 1341349"/>
              <a:gd name="connsiteX6" fmla="*/ 725243 w 1369561"/>
              <a:gd name="connsiteY6" fmla="*/ 1341349 h 1341349"/>
              <a:gd name="connsiteX7" fmla="*/ 33613 w 1369561"/>
              <a:gd name="connsiteY7" fmla="*/ 1160094 h 1341349"/>
              <a:gd name="connsiteX0" fmla="*/ 1174 w 1337122"/>
              <a:gd name="connsiteY0" fmla="*/ 1160094 h 1341349"/>
              <a:gd name="connsiteX1" fmla="*/ 149065 w 1337122"/>
              <a:gd name="connsiteY1" fmla="*/ 553002 h 1341349"/>
              <a:gd name="connsiteX2" fmla="*/ 690304 w 1337122"/>
              <a:gd name="connsiteY2" fmla="*/ 211 h 1341349"/>
              <a:gd name="connsiteX3" fmla="*/ 1087740 w 1337122"/>
              <a:gd name="connsiteY3" fmla="*/ 371794 h 1341349"/>
              <a:gd name="connsiteX4" fmla="*/ 1301912 w 1337122"/>
              <a:gd name="connsiteY4" fmla="*/ 850148 h 1341349"/>
              <a:gd name="connsiteX5" fmla="*/ 1337120 w 1337122"/>
              <a:gd name="connsiteY5" fmla="*/ 1166451 h 1341349"/>
              <a:gd name="connsiteX6" fmla="*/ 692804 w 1337122"/>
              <a:gd name="connsiteY6" fmla="*/ 1341349 h 1341349"/>
              <a:gd name="connsiteX7" fmla="*/ 1174 w 1337122"/>
              <a:gd name="connsiteY7" fmla="*/ 1160094 h 1341349"/>
              <a:gd name="connsiteX0" fmla="*/ 1174 w 1337122"/>
              <a:gd name="connsiteY0" fmla="*/ 1160094 h 1343556"/>
              <a:gd name="connsiteX1" fmla="*/ 149065 w 1337122"/>
              <a:gd name="connsiteY1" fmla="*/ 553002 h 1343556"/>
              <a:gd name="connsiteX2" fmla="*/ 690304 w 1337122"/>
              <a:gd name="connsiteY2" fmla="*/ 211 h 1343556"/>
              <a:gd name="connsiteX3" fmla="*/ 1087740 w 1337122"/>
              <a:gd name="connsiteY3" fmla="*/ 371794 h 1343556"/>
              <a:gd name="connsiteX4" fmla="*/ 1301912 w 1337122"/>
              <a:gd name="connsiteY4" fmla="*/ 850148 h 1343556"/>
              <a:gd name="connsiteX5" fmla="*/ 1337120 w 1337122"/>
              <a:gd name="connsiteY5" fmla="*/ 1166451 h 1343556"/>
              <a:gd name="connsiteX6" fmla="*/ 692804 w 1337122"/>
              <a:gd name="connsiteY6" fmla="*/ 1341349 h 1343556"/>
              <a:gd name="connsiteX7" fmla="*/ 1174 w 1337122"/>
              <a:gd name="connsiteY7" fmla="*/ 1160094 h 1343556"/>
              <a:gd name="connsiteX0" fmla="*/ 1174 w 1337122"/>
              <a:gd name="connsiteY0" fmla="*/ 1152956 h 1336418"/>
              <a:gd name="connsiteX1" fmla="*/ 149065 w 1337122"/>
              <a:gd name="connsiteY1" fmla="*/ 545864 h 1336418"/>
              <a:gd name="connsiteX2" fmla="*/ 661729 w 1337122"/>
              <a:gd name="connsiteY2" fmla="*/ 217 h 1336418"/>
              <a:gd name="connsiteX3" fmla="*/ 1087740 w 1337122"/>
              <a:gd name="connsiteY3" fmla="*/ 364656 h 1336418"/>
              <a:gd name="connsiteX4" fmla="*/ 1301912 w 1337122"/>
              <a:gd name="connsiteY4" fmla="*/ 843010 h 1336418"/>
              <a:gd name="connsiteX5" fmla="*/ 1337120 w 1337122"/>
              <a:gd name="connsiteY5" fmla="*/ 1159313 h 1336418"/>
              <a:gd name="connsiteX6" fmla="*/ 692804 w 1337122"/>
              <a:gd name="connsiteY6" fmla="*/ 1334211 h 1336418"/>
              <a:gd name="connsiteX7" fmla="*/ 1174 w 1337122"/>
              <a:gd name="connsiteY7" fmla="*/ 1152956 h 1336418"/>
              <a:gd name="connsiteX0" fmla="*/ 1174 w 1337122"/>
              <a:gd name="connsiteY0" fmla="*/ 1154780 h 1338242"/>
              <a:gd name="connsiteX1" fmla="*/ 149065 w 1337122"/>
              <a:gd name="connsiteY1" fmla="*/ 547688 h 1338242"/>
              <a:gd name="connsiteX2" fmla="*/ 661729 w 1337122"/>
              <a:gd name="connsiteY2" fmla="*/ 2041 h 1338242"/>
              <a:gd name="connsiteX3" fmla="*/ 1071072 w 1337122"/>
              <a:gd name="connsiteY3" fmla="*/ 378386 h 1338242"/>
              <a:gd name="connsiteX4" fmla="*/ 1301912 w 1337122"/>
              <a:gd name="connsiteY4" fmla="*/ 844834 h 1338242"/>
              <a:gd name="connsiteX5" fmla="*/ 1337120 w 1337122"/>
              <a:gd name="connsiteY5" fmla="*/ 1161137 h 1338242"/>
              <a:gd name="connsiteX6" fmla="*/ 692804 w 1337122"/>
              <a:gd name="connsiteY6" fmla="*/ 1336035 h 1338242"/>
              <a:gd name="connsiteX7" fmla="*/ 1174 w 1337122"/>
              <a:gd name="connsiteY7" fmla="*/ 1154780 h 1338242"/>
              <a:gd name="connsiteX0" fmla="*/ 1174 w 1337122"/>
              <a:gd name="connsiteY0" fmla="*/ 1152752 h 1336214"/>
              <a:gd name="connsiteX1" fmla="*/ 149065 w 1337122"/>
              <a:gd name="connsiteY1" fmla="*/ 545660 h 1336214"/>
              <a:gd name="connsiteX2" fmla="*/ 661729 w 1337122"/>
              <a:gd name="connsiteY2" fmla="*/ 13 h 1336214"/>
              <a:gd name="connsiteX3" fmla="*/ 1071072 w 1337122"/>
              <a:gd name="connsiteY3" fmla="*/ 376358 h 1336214"/>
              <a:gd name="connsiteX4" fmla="*/ 1301912 w 1337122"/>
              <a:gd name="connsiteY4" fmla="*/ 842806 h 1336214"/>
              <a:gd name="connsiteX5" fmla="*/ 1337120 w 1337122"/>
              <a:gd name="connsiteY5" fmla="*/ 1159109 h 1336214"/>
              <a:gd name="connsiteX6" fmla="*/ 692804 w 1337122"/>
              <a:gd name="connsiteY6" fmla="*/ 1334007 h 1336214"/>
              <a:gd name="connsiteX7" fmla="*/ 1174 w 1337122"/>
              <a:gd name="connsiteY7" fmla="*/ 1152752 h 133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7122" h="1336214">
                <a:moveTo>
                  <a:pt x="1174" y="1152752"/>
                </a:moveTo>
                <a:cubicBezTo>
                  <a:pt x="-6106" y="1123755"/>
                  <a:pt x="17804" y="775330"/>
                  <a:pt x="149065" y="545660"/>
                </a:cubicBezTo>
                <a:cubicBezTo>
                  <a:pt x="402216" y="115985"/>
                  <a:pt x="660461" y="2036"/>
                  <a:pt x="661729" y="13"/>
                </a:cubicBezTo>
                <a:cubicBezTo>
                  <a:pt x="662997" y="-2010"/>
                  <a:pt x="973432" y="243139"/>
                  <a:pt x="1071072" y="376358"/>
                </a:cubicBezTo>
                <a:cubicBezTo>
                  <a:pt x="1168713" y="509577"/>
                  <a:pt x="1264129" y="712546"/>
                  <a:pt x="1301912" y="842806"/>
                </a:cubicBezTo>
                <a:cubicBezTo>
                  <a:pt x="1317586" y="897059"/>
                  <a:pt x="1336244" y="1158205"/>
                  <a:pt x="1337120" y="1159109"/>
                </a:cubicBezTo>
                <a:cubicBezTo>
                  <a:pt x="1337996" y="1160013"/>
                  <a:pt x="1077219" y="1291434"/>
                  <a:pt x="692804" y="1334007"/>
                </a:cubicBezTo>
                <a:cubicBezTo>
                  <a:pt x="380700" y="1357820"/>
                  <a:pt x="8454" y="1181749"/>
                  <a:pt x="1174" y="115275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8A32CC77-F3BC-4950-8796-CC390D5CF0E8}"/>
              </a:ext>
            </a:extLst>
          </p:cNvPr>
          <p:cNvGrpSpPr/>
          <p:nvPr/>
        </p:nvGrpSpPr>
        <p:grpSpPr>
          <a:xfrm rot="10800000">
            <a:off x="4544114" y="1569402"/>
            <a:ext cx="4003431" cy="3833179"/>
            <a:chOff x="4372238" y="1392503"/>
            <a:chExt cx="4003431" cy="3833179"/>
          </a:xfrm>
          <a:noFill/>
        </p:grpSpPr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D1EE81A5-63EF-411F-80B5-97CF16760B18}"/>
                </a:ext>
              </a:extLst>
            </p:cNvPr>
            <p:cNvSpPr/>
            <p:nvPr/>
          </p:nvSpPr>
          <p:spPr>
            <a:xfrm>
              <a:off x="5056003" y="1392503"/>
              <a:ext cx="2668499" cy="2668499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de-DE" sz="3200"/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6AA3DDDC-563A-44D8-B5A9-39B86A71ED73}"/>
                </a:ext>
              </a:extLst>
            </p:cNvPr>
            <p:cNvSpPr/>
            <p:nvPr/>
          </p:nvSpPr>
          <p:spPr>
            <a:xfrm>
              <a:off x="4372238" y="2557183"/>
              <a:ext cx="2668499" cy="2668499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200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894941CD-08C2-4613-837E-6008388AF42F}"/>
                </a:ext>
              </a:extLst>
            </p:cNvPr>
            <p:cNvSpPr/>
            <p:nvPr/>
          </p:nvSpPr>
          <p:spPr>
            <a:xfrm>
              <a:off x="5707170" y="2557182"/>
              <a:ext cx="2668499" cy="2668499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200"/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5733673" y="2779363"/>
            <a:ext cx="1640484" cy="5040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1600" b="1" dirty="0">
                <a:solidFill>
                  <a:schemeClr val="bg1"/>
                </a:solidFill>
              </a:rPr>
              <a:t>Motivation achievement</a:t>
            </a:r>
          </a:p>
        </p:txBody>
      </p:sp>
      <p:sp>
        <p:nvSpPr>
          <p:cNvPr id="41" name="Textfeld 13">
            <a:extLst>
              <a:ext uri="{FF2B5EF4-FFF2-40B4-BE49-F238E27FC236}">
                <a16:creationId xmlns:a16="http://schemas.microsoft.com/office/drawing/2014/main" id="{A95AB062-7FD5-43E5-91F9-643523F8B665}"/>
              </a:ext>
            </a:extLst>
          </p:cNvPr>
          <p:cNvSpPr txBox="1"/>
          <p:nvPr/>
        </p:nvSpPr>
        <p:spPr>
          <a:xfrm>
            <a:off x="7926728" y="5544517"/>
            <a:ext cx="897882" cy="6500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4400" b="1">
                <a:solidFill>
                  <a:schemeClr val="tx1">
                    <a:lumMod val="65000"/>
                    <a:lumOff val="35000"/>
                  </a:schemeClr>
                </a:solidFill>
              </a:rPr>
              <a:t>?!</a:t>
            </a:r>
          </a:p>
        </p:txBody>
      </p:sp>
      <p:sp>
        <p:nvSpPr>
          <p:cNvPr id="42" name="Pfeil nach rechts 10">
            <a:extLst>
              <a:ext uri="{FF2B5EF4-FFF2-40B4-BE49-F238E27FC236}">
                <a16:creationId xmlns:a16="http://schemas.microsoft.com/office/drawing/2014/main" id="{5EFA914A-BBCB-430B-99F2-7D536B6E3D21}"/>
              </a:ext>
            </a:extLst>
          </p:cNvPr>
          <p:cNvSpPr/>
          <p:nvPr/>
        </p:nvSpPr>
        <p:spPr>
          <a:xfrm>
            <a:off x="3576287" y="2973695"/>
            <a:ext cx="648072" cy="648072"/>
          </a:xfrm>
          <a:prstGeom prst="rightArrow">
            <a:avLst/>
          </a:prstGeom>
          <a:solidFill>
            <a:srgbClr val="C6F2C9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33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43" grpId="0" animBg="1"/>
      <p:bldP spid="10" grpId="0"/>
      <p:bldP spid="15" grpId="0"/>
      <p:bldP spid="41" grpId="0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ángulo isósceles 17">
            <a:extLst>
              <a:ext uri="{FF2B5EF4-FFF2-40B4-BE49-F238E27FC236}">
                <a16:creationId xmlns:a16="http://schemas.microsoft.com/office/drawing/2014/main" id="{03BC96CC-144E-44D1-A21C-7A9D184C2E44}"/>
              </a:ext>
            </a:extLst>
          </p:cNvPr>
          <p:cNvSpPr/>
          <p:nvPr/>
        </p:nvSpPr>
        <p:spPr>
          <a:xfrm rot="5400000">
            <a:off x="-1510290" y="3580394"/>
            <a:ext cx="3949700" cy="929120"/>
          </a:xfrm>
          <a:prstGeom prst="triangle">
            <a:avLst>
              <a:gd name="adj" fmla="val 57958"/>
            </a:avLst>
          </a:prstGeom>
          <a:solidFill>
            <a:srgbClr val="C6F2C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Paralelogramo 9">
            <a:extLst>
              <a:ext uri="{FF2B5EF4-FFF2-40B4-BE49-F238E27FC236}">
                <a16:creationId xmlns:a16="http://schemas.microsoft.com/office/drawing/2014/main" id="{1A6A0B7E-2DA0-4F21-88BE-0A6E2223918C}"/>
              </a:ext>
            </a:extLst>
          </p:cNvPr>
          <p:cNvSpPr/>
          <p:nvPr/>
        </p:nvSpPr>
        <p:spPr>
          <a:xfrm rot="18000000">
            <a:off x="-1403613" y="1086454"/>
            <a:ext cx="9761271" cy="2229056"/>
          </a:xfrm>
          <a:prstGeom prst="parallelogram">
            <a:avLst>
              <a:gd name="adj" fmla="val 77741"/>
            </a:avLst>
          </a:prstGeom>
          <a:solidFill>
            <a:srgbClr val="C6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Paralelogramo 7">
            <a:extLst>
              <a:ext uri="{FF2B5EF4-FFF2-40B4-BE49-F238E27FC236}">
                <a16:creationId xmlns:a16="http://schemas.microsoft.com/office/drawing/2014/main" id="{714FAA7F-3B6D-42CC-8FF0-E0E188A57B63}"/>
              </a:ext>
            </a:extLst>
          </p:cNvPr>
          <p:cNvSpPr/>
          <p:nvPr/>
        </p:nvSpPr>
        <p:spPr>
          <a:xfrm rot="17925076" flipH="1">
            <a:off x="909952" y="1844330"/>
            <a:ext cx="9662986" cy="3229192"/>
          </a:xfrm>
          <a:prstGeom prst="parallelogram">
            <a:avLst>
              <a:gd name="adj" fmla="val 41048"/>
            </a:avLst>
          </a:prstGeom>
          <a:solidFill>
            <a:srgbClr val="88E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Paralelogramo 2">
            <a:extLst>
              <a:ext uri="{FF2B5EF4-FFF2-40B4-BE49-F238E27FC236}">
                <a16:creationId xmlns:a16="http://schemas.microsoft.com/office/drawing/2014/main" id="{B33A711C-71B7-4E63-9D3E-67DCCB556F9B}"/>
              </a:ext>
            </a:extLst>
          </p:cNvPr>
          <p:cNvSpPr/>
          <p:nvPr/>
        </p:nvSpPr>
        <p:spPr>
          <a:xfrm rot="2718216">
            <a:off x="-2133441" y="2619917"/>
            <a:ext cx="11251879" cy="1592768"/>
          </a:xfrm>
          <a:prstGeom prst="parallelogram">
            <a:avLst>
              <a:gd name="adj" fmla="val 9819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EA922D2-E6D2-4989-9A0C-73512C0AF37B}"/>
              </a:ext>
            </a:extLst>
          </p:cNvPr>
          <p:cNvCxnSpPr>
            <a:cxnSpLocks/>
          </p:cNvCxnSpPr>
          <p:nvPr/>
        </p:nvCxnSpPr>
        <p:spPr>
          <a:xfrm flipH="1" flipV="1">
            <a:off x="0" y="2070100"/>
            <a:ext cx="2001916" cy="4914902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A6495D4D-19AE-4D23-9516-38C3C622BD06}"/>
              </a:ext>
            </a:extLst>
          </p:cNvPr>
          <p:cNvCxnSpPr>
            <a:cxnSpLocks/>
          </p:cNvCxnSpPr>
          <p:nvPr/>
        </p:nvCxnSpPr>
        <p:spPr>
          <a:xfrm flipV="1">
            <a:off x="5553075" y="0"/>
            <a:ext cx="3927900" cy="7153276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2982A145-4A24-473F-90CA-74FA44BA0DC5}"/>
              </a:ext>
            </a:extLst>
          </p:cNvPr>
          <p:cNvCxnSpPr>
            <a:cxnSpLocks/>
          </p:cNvCxnSpPr>
          <p:nvPr/>
        </p:nvCxnSpPr>
        <p:spPr>
          <a:xfrm flipV="1">
            <a:off x="2023670" y="-266700"/>
            <a:ext cx="3901892" cy="7153275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2510569" y="1376499"/>
            <a:ext cx="4105002" cy="4105002"/>
          </a:xfrm>
          <a:prstGeom prst="ellipse">
            <a:avLst/>
          </a:prstGeom>
          <a:solidFill>
            <a:srgbClr val="FAFAFA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13232"/>
            <a:endParaRPr lang="de-DE" sz="1404" kern="0" dirty="0">
              <a:solidFill>
                <a:srgbClr val="34719E"/>
              </a:solidFill>
              <a:latin typeface="Arial"/>
            </a:endParaRPr>
          </a:p>
        </p:txBody>
      </p:sp>
      <p:sp>
        <p:nvSpPr>
          <p:cNvPr id="7" name="TextBox 23"/>
          <p:cNvSpPr txBox="1"/>
          <p:nvPr/>
        </p:nvSpPr>
        <p:spPr>
          <a:xfrm>
            <a:off x="2915813" y="3753036"/>
            <a:ext cx="33123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cap="all" dirty="0">
                <a:solidFill>
                  <a:schemeClr val="accent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Towards a sustainable agro-food industry. Capacity building programmes in energy efficiency.</a:t>
            </a:r>
            <a:endParaRPr lang="en-GB" sz="1100" b="1" cap="all" dirty="0">
              <a:solidFill>
                <a:schemeClr val="accent1"/>
              </a:solidFill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6898" y="2646850"/>
            <a:ext cx="2472345" cy="59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DCA113B-56F1-4F43-92C5-0B60BA529B5B}"/>
              </a:ext>
            </a:extLst>
          </p:cNvPr>
          <p:cNvCxnSpPr>
            <a:cxnSpLocks/>
          </p:cNvCxnSpPr>
          <p:nvPr/>
        </p:nvCxnSpPr>
        <p:spPr>
          <a:xfrm flipV="1">
            <a:off x="-170725" y="-857249"/>
            <a:ext cx="4109594" cy="7134224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44827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INDUCE Colors">
      <a:dk1>
        <a:srgbClr val="000000"/>
      </a:dk1>
      <a:lt1>
        <a:srgbClr val="FFFFFF"/>
      </a:lt1>
      <a:dk2>
        <a:srgbClr val="262626"/>
      </a:dk2>
      <a:lt2>
        <a:srgbClr val="F2F2F2"/>
      </a:lt2>
      <a:accent1>
        <a:srgbClr val="1B8E95"/>
      </a:accent1>
      <a:accent2>
        <a:srgbClr val="23B98C"/>
      </a:accent2>
      <a:accent3>
        <a:srgbClr val="4FD576"/>
      </a:accent3>
      <a:accent4>
        <a:srgbClr val="87DE8D"/>
      </a:accent4>
      <a:accent5>
        <a:srgbClr val="7952A2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NOC_ClusterName xmlns="2f6a910d-138e-42c1-8e8a-320c1b7cf3f7">5.5417 - H2020 INDUCE</TNOC_ClusterName>
    <TNOC_ClusterId xmlns="2f6a910d-138e-42c1-8e8a-320c1b7cf3f7">060.34034</TNOC_ClusterId>
    <bac4ab11065f4f6c809c820c57e320e5 xmlns="611ea500-83e9-4ef4-bf2f-c0233a31331f">
      <Terms xmlns="http://schemas.microsoft.com/office/infopath/2007/PartnerControls"/>
    </bac4ab11065f4f6c809c820c57e320e5>
    <h15fbb78f4cb41d290e72f301ea2865f xmlns="611ea500-83e9-4ef4-bf2f-c0233a31331f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Project</TermName>
          <TermId xmlns="http://schemas.microsoft.com/office/infopath/2007/PartnerControls">fa11c4c9-105f-402c-bb40-9a56b4989397</TermId>
        </TermInfo>
      </Terms>
    </h15fbb78f4cb41d290e72f301ea2865f>
    <cf581d8792c646118aad2c2c4ecdfa8c xmlns="611ea500-83e9-4ef4-bf2f-c0233a31331f">
      <Terms xmlns="http://schemas.microsoft.com/office/infopath/2007/PartnerControls"/>
    </cf581d8792c646118aad2c2c4ecdfa8c>
    <n2a7a23bcc2241cb9261f9a914c7c1bb xmlns="611ea500-83e9-4ef4-bf2f-c0233a31331f">
      <Terms xmlns="http://schemas.microsoft.com/office/infopath/2007/PartnerControls">
        <TermInfo xmlns="http://schemas.microsoft.com/office/infopath/2007/PartnerControls">
          <TermName xmlns="http://schemas.microsoft.com/office/infopath/2007/PartnerControls">TNO Internal</TermName>
          <TermId xmlns="http://schemas.microsoft.com/office/infopath/2007/PartnerControls">1a23c89f-ef54-4907-86fd-8242403ff722</TermId>
        </TermInfo>
      </Terms>
    </n2a7a23bcc2241cb9261f9a914c7c1bb>
    <TaxCatchAll xmlns="611ea500-83e9-4ef4-bf2f-c0233a31331f">
      <Value>5</Value>
      <Value>1</Value>
    </TaxCatchAll>
    <lca20d149a844688b6abf34073d5c21d xmlns="611ea500-83e9-4ef4-bf2f-c0233a31331f">
      <Terms xmlns="http://schemas.microsoft.com/office/infopath/2007/PartnerControls"/>
    </lca20d149a844688b6abf34073d5c21d>
    <_dlc_DocId xmlns="611ea500-83e9-4ef4-bf2f-c0233a31331f">DS25CM37E7CZ-1555341164-1440</_dlc_DocId>
    <_dlc_DocIdUrl xmlns="611ea500-83e9-4ef4-bf2f-c0233a31331f">
      <Url>https://365tno.sharepoint.com/teams/P060.34034/_layouts/15/DocIdRedir.aspx?ID=DS25CM37E7CZ-1555341164-1440</Url>
      <Description>DS25CM37E7CZ-1555341164-1440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Team Document" ma:contentTypeID="0x010100A35317DCC28344A7B82488658A034A5C01003872D29448C89345ABAB6DCC1AB16AC6" ma:contentTypeVersion="9" ma:contentTypeDescription=" " ma:contentTypeScope="" ma:versionID="a591a3b83886ee75b59ea5fee571f2ad">
  <xsd:schema xmlns:xsd="http://www.w3.org/2001/XMLSchema" xmlns:xs="http://www.w3.org/2001/XMLSchema" xmlns:p="http://schemas.microsoft.com/office/2006/metadata/properties" xmlns:ns2="611ea500-83e9-4ef4-bf2f-c0233a31331f" xmlns:ns3="2f6a910d-138e-42c1-8e8a-320c1b7cf3f7" xmlns:ns5="57dcf4a7-cd30-45ae-940f-c673e6c8995a" targetNamespace="http://schemas.microsoft.com/office/2006/metadata/properties" ma:root="true" ma:fieldsID="288f07690eb01dc725cbcd7d31ca6e5d" ns2:_="" ns3:_="" ns5:_="">
    <xsd:import namespace="611ea500-83e9-4ef4-bf2f-c0233a31331f"/>
    <xsd:import namespace="2f6a910d-138e-42c1-8e8a-320c1b7cf3f7"/>
    <xsd:import namespace="57dcf4a7-cd30-45ae-940f-c673e6c899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NOC_ClusterName" minOccurs="0"/>
                <xsd:element ref="ns3:TNOC_ClusterId" minOccurs="0"/>
                <xsd:element ref="ns2:h15fbb78f4cb41d290e72f301ea2865f" minOccurs="0"/>
                <xsd:element ref="ns2:TaxCatchAll" minOccurs="0"/>
                <xsd:element ref="ns2:TaxCatchAllLabel" minOccurs="0"/>
                <xsd:element ref="ns2:n2a7a23bcc2241cb9261f9a914c7c1bb" minOccurs="0"/>
                <xsd:element ref="ns2:lca20d149a844688b6abf34073d5c21d" minOccurs="0"/>
                <xsd:element ref="ns2:cf581d8792c646118aad2c2c4ecdfa8c" minOccurs="0"/>
                <xsd:element ref="ns2:bac4ab11065f4f6c809c820c57e320e5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2:SharedWithUsers" minOccurs="0"/>
                <xsd:element ref="ns2:SharedWithDetails" minOccurs="0"/>
                <xsd:element ref="ns5:MediaServiceDateTaken" minOccurs="0"/>
                <xsd:element ref="ns5:MediaServiceLocation" minOccurs="0"/>
                <xsd:element ref="ns5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1ea500-83e9-4ef4-bf2f-c0233a31331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h15fbb78f4cb41d290e72f301ea2865f" ma:index="13" nillable="true" ma:taxonomy="true" ma:internalName="h15fbb78f4cb41d290e72f301ea2865f" ma:taxonomyFieldName="TNOC_ClusterType" ma:displayName="Cluster type" ma:default="1;#Project|fa11c4c9-105f-402c-bb40-9a56b4989397" ma:fieldId="{115fbb78-f4cb-41d2-90e7-2f301ea2865f}" ma:sspId="7378aa68-586f-4892-bb77-0985b40f41a6" ma:termSetId="e7feef8e-5ede-44cd-b7d5-7ed7dacef0b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d744d091-457c-4e98-99eb-107c1c6b6114}" ma:internalName="TaxCatchAll" ma:showField="CatchAllData" ma:web="611ea500-83e9-4ef4-bf2f-c0233a3133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d744d091-457c-4e98-99eb-107c1c6b6114}" ma:internalName="TaxCatchAllLabel" ma:readOnly="true" ma:showField="CatchAllDataLabel" ma:web="611ea500-83e9-4ef4-bf2f-c0233a3133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2a7a23bcc2241cb9261f9a914c7c1bb" ma:index="17" nillable="true" ma:taxonomy="true" ma:internalName="n2a7a23bcc2241cb9261f9a914c7c1bb" ma:taxonomyFieldName="TNOC_DocumentClassification" ma:displayName="Document classification" ma:default="5;#TNO Internal|1a23c89f-ef54-4907-86fd-8242403ff722" ma:fieldId="{72a7a23b-cc22-41cb-9261-f9a914c7c1bb}" ma:sspId="7378aa68-586f-4892-bb77-0985b40f41a6" ma:termSetId="ff8f31fd-7572-41dc-9fe4-bd4c6d280f3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ca20d149a844688b6abf34073d5c21d" ma:index="19" nillable="true" ma:taxonomy="true" ma:internalName="lca20d149a844688b6abf34073d5c21d" ma:taxonomyFieldName="TNOC_DocumentType" ma:displayName="Document type" ma:fieldId="{5ca20d14-9a84-4688-b6ab-f34073d5c21d}" ma:sspId="7378aa68-586f-4892-bb77-0985b40f41a6" ma:termSetId="e8a13a9e-c4f3-4184-b8d9-8210abad494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581d8792c646118aad2c2c4ecdfa8c" ma:index="22" nillable="true" ma:taxonomy="true" ma:internalName="cf581d8792c646118aad2c2c4ecdfa8c" ma:taxonomyFieldName="TNOC_DocumentSetType" ma:displayName="Document set type" ma:readOnly="false" ma:fieldId="{cf581d87-92c6-4611-8aad-2c2c4ecdfa8c}" ma:sspId="7378aa68-586f-4892-bb77-0985b40f41a6" ma:termSetId="a8d4306b-62bf-468f-9587-ff078c86432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c4ab11065f4f6c809c820c57e320e5" ma:index="24" nillable="true" ma:taxonomy="true" ma:internalName="bac4ab11065f4f6c809c820c57e320e5" ma:taxonomyFieldName="TNOC_DocumentCategory" ma:displayName="Document category" ma:fieldId="{bac4ab11-065f-4f6c-809c-820c57e320e5}" ma:sspId="7378aa68-586f-4892-bb77-0985b40f41a6" ma:termSetId="94d42b6a-4155-4fa6-95e9-087bc306ce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6a910d-138e-42c1-8e8a-320c1b7cf3f7" elementFormDefault="qualified">
    <xsd:import namespace="http://schemas.microsoft.com/office/2006/documentManagement/types"/>
    <xsd:import namespace="http://schemas.microsoft.com/office/infopath/2007/PartnerControls"/>
    <xsd:element name="TNOC_ClusterName" ma:index="11" nillable="true" ma:displayName="Cluster name" ma:default="5.5417 - H2020 INDUCE" ma:internalName="TNOC_ClusterName">
      <xsd:simpleType>
        <xsd:restriction base="dms:Text">
          <xsd:maxLength value="255"/>
        </xsd:restriction>
      </xsd:simpleType>
    </xsd:element>
    <xsd:element name="TNOC_ClusterId" ma:index="12" nillable="true" ma:displayName="Cluster ID" ma:default="060.34034" ma:internalName="TNOC_Cluster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dcf4a7-cd30-45ae-940f-c673e6c899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8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3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2" nillable="true" ma:displayName="MediaServiceLocation" ma:internalName="MediaServiceLocation" ma:readOnly="true">
      <xsd:simpleType>
        <xsd:restriction base="dms:Text"/>
      </xsd:simpleType>
    </xsd:element>
    <xsd:element name="MediaServiceOCR" ma:index="3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1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F6289A-18EF-41A7-BCE7-228FFD5D1F63}">
  <ds:schemaRefs>
    <ds:schemaRef ds:uri="http://schemas.microsoft.com/office/2006/documentManagement/types"/>
    <ds:schemaRef ds:uri="http://purl.org/dc/terms/"/>
    <ds:schemaRef ds:uri="2f6a910d-138e-42c1-8e8a-320c1b7cf3f7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57dcf4a7-cd30-45ae-940f-c673e6c8995a"/>
    <ds:schemaRef ds:uri="611ea500-83e9-4ef4-bf2f-c0233a31331f"/>
  </ds:schemaRefs>
</ds:datastoreItem>
</file>

<file path=customXml/itemProps2.xml><?xml version="1.0" encoding="utf-8"?>
<ds:datastoreItem xmlns:ds="http://schemas.openxmlformats.org/officeDocument/2006/customXml" ds:itemID="{713E891A-B5D8-4B39-ACF2-571C2C2B43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A9AC8F-C6F1-4A2F-BA68-02FE02DD53A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87B6057B-6DC8-40F1-95CE-31A011C713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1ea500-83e9-4ef4-bf2f-c0233a31331f"/>
    <ds:schemaRef ds:uri="2f6a910d-138e-42c1-8e8a-320c1b7cf3f7"/>
    <ds:schemaRef ds:uri="57dcf4a7-cd30-45ae-940f-c673e6c899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318</Words>
  <Application>Microsoft Office PowerPoint</Application>
  <PresentationFormat>Presentación en pantalla (4:3)</PresentationFormat>
  <Paragraphs>80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Symbol</vt:lpstr>
      <vt:lpstr>Wingdings</vt:lpstr>
      <vt:lpstr>Larissa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SYNYO</dc:creator>
  <cp:lastModifiedBy>Sara Zarazaga Navarro</cp:lastModifiedBy>
  <cp:revision>16</cp:revision>
  <dcterms:created xsi:type="dcterms:W3CDTF">2015-07-06T02:50:51Z</dcterms:created>
  <dcterms:modified xsi:type="dcterms:W3CDTF">2019-08-06T11:32:59Z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0x010100A35317DCC28344A7B82488658A034A5C01003872D29448C89345ABAB6DCC1AB16AC6</vt:lpwstr>
  </property>
  <property fmtid="{D5CDD505-2E9C-101B-9397-08002B2CF9AE}" pid="3" name="TNOC_DocumentType">
    <vt:lpwstr/>
  </property>
  <property fmtid="{D5CDD505-2E9C-101B-9397-08002B2CF9AE}" pid="4" name="TNOC_DocumentCategory">
    <vt:lpwstr/>
  </property>
  <property fmtid="{D5CDD505-2E9C-101B-9397-08002B2CF9AE}" pid="5" name="TNOC_DocumentClassification">
    <vt:lpwstr>5;#TNO Internal|1a23c89f-ef54-4907-86fd-8242403ff722</vt:lpwstr>
  </property>
  <property fmtid="{D5CDD505-2E9C-101B-9397-08002B2CF9AE}" pid="6" name="TNOC_ClusterType">
    <vt:lpwstr>1;#Project|fa11c4c9-105f-402c-bb40-9a56b4989397</vt:lpwstr>
  </property>
  <property fmtid="{D5CDD505-2E9C-101B-9397-08002B2CF9AE}" pid="7" name="TNOC_DocumentSetType">
    <vt:lpwstr/>
  </property>
  <property fmtid="{D5CDD505-2E9C-101B-9397-08002B2CF9AE}" pid="8" name="AuthorIds_UIVersion_14">
    <vt:lpwstr>32</vt:lpwstr>
  </property>
  <property fmtid="{D5CDD505-2E9C-101B-9397-08002B2CF9AE}" pid="9" name="AuthorIds_UIVersion_4">
    <vt:lpwstr>26</vt:lpwstr>
  </property>
  <property fmtid="{D5CDD505-2E9C-101B-9397-08002B2CF9AE}" pid="10" name="AuthorIds_UIVersion_10">
    <vt:lpwstr>26</vt:lpwstr>
  </property>
  <property fmtid="{D5CDD505-2E9C-101B-9397-08002B2CF9AE}" pid="11" name="AuthorIds_UIVersion_12">
    <vt:lpwstr>26</vt:lpwstr>
  </property>
  <property fmtid="{D5CDD505-2E9C-101B-9397-08002B2CF9AE}" pid="12" name="_dlc_DocIdItemGuid">
    <vt:lpwstr>b2a0eb09-0ebb-4ad9-b3cb-34abfa195cfd</vt:lpwstr>
  </property>
  <property fmtid="{D5CDD505-2E9C-101B-9397-08002B2CF9AE}" pid="13" name="AuthorIds_UIVersion_512">
    <vt:lpwstr>32</vt:lpwstr>
  </property>
  <property fmtid="{D5CDD505-2E9C-101B-9397-08002B2CF9AE}" pid="14" name="AuthorIds_UIVersion_2">
    <vt:lpwstr>32</vt:lpwstr>
  </property>
  <property fmtid="{D5CDD505-2E9C-101B-9397-08002B2CF9AE}" pid="15" name="AuthorIds_UIVersion_3">
    <vt:lpwstr>27</vt:lpwstr>
  </property>
  <property fmtid="{D5CDD505-2E9C-101B-9397-08002B2CF9AE}" pid="16" name="AuthorIds_UIVersion_6">
    <vt:lpwstr>29</vt:lpwstr>
  </property>
  <property fmtid="{D5CDD505-2E9C-101B-9397-08002B2CF9AE}" pid="17" name="AuthorIds_UIVersion_8">
    <vt:lpwstr>32</vt:lpwstr>
  </property>
  <property fmtid="{D5CDD505-2E9C-101B-9397-08002B2CF9AE}" pid="18" name="AuthorIds_UIVersion_1">
    <vt:lpwstr>32</vt:lpwstr>
  </property>
  <property fmtid="{D5CDD505-2E9C-101B-9397-08002B2CF9AE}" pid="19" name="AuthorIds_UIVersion_11">
    <vt:lpwstr>32</vt:lpwstr>
  </property>
</Properties>
</file>