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64" r:id="rId6"/>
    <p:sldId id="314" r:id="rId7"/>
    <p:sldId id="315" r:id="rId8"/>
    <p:sldId id="317" r:id="rId9"/>
    <p:sldId id="318" r:id="rId10"/>
    <p:sldId id="332" r:id="rId11"/>
    <p:sldId id="342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FFC000"/>
    <a:srgbClr val="88E28F"/>
    <a:srgbClr val="22B88B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18331-8A9A-40AE-AA8F-206599501A41}" v="18" dt="2019-08-06T11:32:4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30" y="10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Zarazaga Navarro" userId="3d120633-b5e1-4aa4-9335-407903167109" providerId="ADAL" clId="{72C18331-8A9A-40AE-AA8F-206599501A41}"/>
    <pc:docChg chg="modSld">
      <pc:chgData name="Sara Zarazaga Navarro" userId="3d120633-b5e1-4aa4-9335-407903167109" providerId="ADAL" clId="{72C18331-8A9A-40AE-AA8F-206599501A41}" dt="2019-08-06T11:32:56.782" v="19" actId="1076"/>
      <pc:docMkLst>
        <pc:docMk/>
      </pc:docMkLst>
      <pc:sldChg chg="modSp">
        <pc:chgData name="Sara Zarazaga Navarro" userId="3d120633-b5e1-4aa4-9335-407903167109" providerId="ADAL" clId="{72C18331-8A9A-40AE-AA8F-206599501A41}" dt="2019-08-06T11:31:30.434" v="0" actId="207"/>
        <pc:sldMkLst>
          <pc:docMk/>
          <pc:sldMk cId="3999163652" sldId="314"/>
        </pc:sldMkLst>
        <pc:spChg chg="mod">
          <ac:chgData name="Sara Zarazaga Navarro" userId="3d120633-b5e1-4aa4-9335-407903167109" providerId="ADAL" clId="{72C18331-8A9A-40AE-AA8F-206599501A41}" dt="2019-08-06T11:31:30.434" v="0" actId="207"/>
          <ac:spMkLst>
            <pc:docMk/>
            <pc:sldMk cId="3999163652" sldId="314"/>
            <ac:spMk id="3" creationId="{00000000-0000-0000-0000-000000000000}"/>
          </ac:spMkLst>
        </pc:spChg>
      </pc:sldChg>
      <pc:sldChg chg="modSp">
        <pc:chgData name="Sara Zarazaga Navarro" userId="3d120633-b5e1-4aa4-9335-407903167109" providerId="ADAL" clId="{72C18331-8A9A-40AE-AA8F-206599501A41}" dt="2019-08-06T11:31:58.202" v="1" actId="207"/>
        <pc:sldMkLst>
          <pc:docMk/>
          <pc:sldMk cId="3852887456" sldId="315"/>
        </pc:sldMkLst>
        <pc:spChg chg="mod">
          <ac:chgData name="Sara Zarazaga Navarro" userId="3d120633-b5e1-4aa4-9335-407903167109" providerId="ADAL" clId="{72C18331-8A9A-40AE-AA8F-206599501A41}" dt="2019-08-06T11:31:58.202" v="1" actId="207"/>
          <ac:spMkLst>
            <pc:docMk/>
            <pc:sldMk cId="3852887456" sldId="315"/>
            <ac:spMk id="10" creationId="{706C79A9-76EC-4100-A962-FF9A193A2B0B}"/>
          </ac:spMkLst>
        </pc:spChg>
      </pc:sldChg>
      <pc:sldChg chg="modSp">
        <pc:chgData name="Sara Zarazaga Navarro" userId="3d120633-b5e1-4aa4-9335-407903167109" providerId="ADAL" clId="{72C18331-8A9A-40AE-AA8F-206599501A41}" dt="2019-08-06T11:32:10.123" v="3" actId="5793"/>
        <pc:sldMkLst>
          <pc:docMk/>
          <pc:sldMk cId="989570299" sldId="318"/>
        </pc:sldMkLst>
        <pc:spChg chg="mod">
          <ac:chgData name="Sara Zarazaga Navarro" userId="3d120633-b5e1-4aa4-9335-407903167109" providerId="ADAL" clId="{72C18331-8A9A-40AE-AA8F-206599501A41}" dt="2019-08-06T11:32:10.123" v="3" actId="5793"/>
          <ac:spMkLst>
            <pc:docMk/>
            <pc:sldMk cId="989570299" sldId="318"/>
            <ac:spMk id="8" creationId="{00000000-0000-0000-0000-000000000000}"/>
          </ac:spMkLst>
        </pc:spChg>
      </pc:sldChg>
      <pc:sldChg chg="modSp">
        <pc:chgData name="Sara Zarazaga Navarro" userId="3d120633-b5e1-4aa4-9335-407903167109" providerId="ADAL" clId="{72C18331-8A9A-40AE-AA8F-206599501A41}" dt="2019-08-06T11:32:56.782" v="19" actId="1076"/>
        <pc:sldMkLst>
          <pc:docMk/>
          <pc:sldMk cId="3783334379" sldId="332"/>
        </pc:sldMkLst>
        <pc:spChg chg="mod">
          <ac:chgData name="Sara Zarazaga Navarro" userId="3d120633-b5e1-4aa4-9335-407903167109" providerId="ADAL" clId="{72C18331-8A9A-40AE-AA8F-206599501A41}" dt="2019-08-06T11:32:56.782" v="19" actId="1076"/>
          <ac:spMkLst>
            <pc:docMk/>
            <pc:sldMk cId="3783334379" sldId="332"/>
            <ac:spMk id="15" creationId="{00000000-0000-0000-0000-000000000000}"/>
          </ac:spMkLst>
        </pc:spChg>
        <pc:graphicFrameChg chg="mod">
          <ac:chgData name="Sara Zarazaga Navarro" userId="3d120633-b5e1-4aa4-9335-407903167109" providerId="ADAL" clId="{72C18331-8A9A-40AE-AA8F-206599501A41}" dt="2019-08-06T11:32:46.962" v="18"/>
          <ac:graphicFrameMkLst>
            <pc:docMk/>
            <pc:sldMk cId="3783334379" sldId="332"/>
            <ac:graphicFrameMk id="8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85DDE-D19F-4949-9FFB-C50C25940625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633521D3-BBC8-4F98-94B9-B15A403ACB10}">
      <dgm:prSet phldrT="[Text]" custT="1"/>
      <dgm:spPr>
        <a:xfrm>
          <a:off x="3856986" y="34915"/>
          <a:ext cx="3856776" cy="6121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sz="18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Unser Energieziel erreichen</a:t>
          </a:r>
        </a:p>
      </dgm:t>
    </dgm:pt>
    <dgm:pt modelId="{C61429EB-F78B-4267-8914-0BA1A9D147B9}" type="parTrans" cxnId="{9F0BDA31-0AEF-4EAA-A4AD-A46754ACD86F}">
      <dgm:prSet/>
      <dgm:spPr/>
      <dgm:t>
        <a:bodyPr/>
        <a:lstStyle/>
        <a:p>
          <a:endParaRPr lang="de-DE"/>
        </a:p>
      </dgm:t>
    </dgm:pt>
    <dgm:pt modelId="{2AB5F7CE-EA3C-488E-8B6E-C8EDBB37B0EC}" type="sibTrans" cxnId="{9F0BDA31-0AEF-4EAA-A4AD-A46754ACD86F}">
      <dgm:prSet/>
      <dgm:spPr/>
      <dgm:t>
        <a:bodyPr/>
        <a:lstStyle/>
        <a:p>
          <a:endParaRPr lang="de-DE"/>
        </a:p>
      </dgm:t>
    </dgm:pt>
    <dgm:pt modelId="{B57AECC0-8643-477E-9CC4-BD3CD8157955}">
      <dgm:prSet phldrT="[Text]" custT="1"/>
      <dgm:spPr>
        <a:xfrm>
          <a:off x="3856981" y="600922"/>
          <a:ext cx="3388296" cy="6121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sz="18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Unser Energiemanagement verbessern</a:t>
          </a:r>
        </a:p>
      </dgm:t>
    </dgm:pt>
    <dgm:pt modelId="{F30DEC69-8CA0-4DF4-9EF7-6F9E303EEE98}" type="parTrans" cxnId="{BBCEBB13-2E88-4401-B4FC-87856028DC62}">
      <dgm:prSet/>
      <dgm:spPr/>
      <dgm:t>
        <a:bodyPr/>
        <a:lstStyle/>
        <a:p>
          <a:endParaRPr lang="de-DE"/>
        </a:p>
      </dgm:t>
    </dgm:pt>
    <dgm:pt modelId="{B164D43D-D039-433C-977F-7EACB8E7E0B7}" type="sibTrans" cxnId="{BBCEBB13-2E88-4401-B4FC-87856028DC62}">
      <dgm:prSet/>
      <dgm:spPr/>
      <dgm:t>
        <a:bodyPr/>
        <a:lstStyle/>
        <a:p>
          <a:endParaRPr lang="de-DE"/>
        </a:p>
      </dgm:t>
    </dgm:pt>
    <dgm:pt modelId="{EF3D0138-060F-449F-AB11-51EE146FA3DA}">
      <dgm:prSet phldrT="[Text]" custT="1"/>
      <dgm:spPr>
        <a:xfrm>
          <a:off x="3856981" y="1248997"/>
          <a:ext cx="3100250" cy="6121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e-DE" sz="18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Unser </a:t>
          </a:r>
          <a:r>
            <a:rPr lang="de-DE" sz="1800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EnMS</a:t>
          </a:r>
          <a:r>
            <a:rPr lang="de-DE" sz="180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Zertifikat behalten</a:t>
          </a:r>
        </a:p>
      </dgm:t>
    </dgm:pt>
    <dgm:pt modelId="{865A133C-6ECF-4987-87CB-E0D672B814F2}" type="parTrans" cxnId="{463C7A48-8FE0-4B42-85F8-2D05C334C1B3}">
      <dgm:prSet/>
      <dgm:spPr/>
      <dgm:t>
        <a:bodyPr/>
        <a:lstStyle/>
        <a:p>
          <a:endParaRPr lang="de-DE"/>
        </a:p>
      </dgm:t>
    </dgm:pt>
    <dgm:pt modelId="{41F00AA3-9755-4300-9E08-A86F172FEBCF}" type="sibTrans" cxnId="{463C7A48-8FE0-4B42-85F8-2D05C334C1B3}">
      <dgm:prSet/>
      <dgm:spPr/>
      <dgm:t>
        <a:bodyPr/>
        <a:lstStyle/>
        <a:p>
          <a:endParaRPr lang="de-DE"/>
        </a:p>
      </dgm:t>
    </dgm:pt>
    <dgm:pt modelId="{D17060CB-1D69-459D-8DB4-657B755842B0}" type="pres">
      <dgm:prSet presAssocID="{CDB85DDE-D19F-4949-9FFB-C50C25940625}" presName="composite" presStyleCnt="0">
        <dgm:presLayoutVars>
          <dgm:chMax val="5"/>
          <dgm:dir/>
          <dgm:resizeHandles val="exact"/>
        </dgm:presLayoutVars>
      </dgm:prSet>
      <dgm:spPr/>
    </dgm:pt>
    <dgm:pt modelId="{AB9D26EB-D9E6-43AD-92B1-292C6C346A00}" type="pres">
      <dgm:prSet presAssocID="{633521D3-BBC8-4F98-94B9-B15A403ACB10}" presName="circle1" presStyleLbl="lnNode1" presStyleIdx="0" presStyleCnt="3"/>
      <dgm:spPr>
        <a:xfrm>
          <a:off x="2261416" y="1539040"/>
          <a:ext cx="419738" cy="419738"/>
        </a:xfrm>
        <a:prstGeom prst="ellips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A444C54C-B6C7-4B13-A8FC-4A970E4FFC9F}" type="pres">
      <dgm:prSet presAssocID="{633521D3-BBC8-4F98-94B9-B15A403ACB10}" presName="text1" presStyleLbl="revTx" presStyleIdx="0" presStyleCnt="3" custScaleX="367541" custLinFactX="32491" custLinFactNeighborX="100000" custLinFactNeighborY="5704">
        <dgm:presLayoutVars>
          <dgm:bulletEnabled val="1"/>
        </dgm:presLayoutVars>
      </dgm:prSet>
      <dgm:spPr/>
    </dgm:pt>
    <dgm:pt modelId="{304A9E0E-159E-4E7F-9B5C-6AD573FF7BAB}" type="pres">
      <dgm:prSet presAssocID="{633521D3-BBC8-4F98-94B9-B15A403ACB10}" presName="line1" presStyleLbl="callout" presStyleIdx="0" presStyleCnt="6"/>
      <dgm:spPr>
        <a:xfrm>
          <a:off x="3608076" y="306059"/>
          <a:ext cx="262336" cy="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1F962F5-6882-4B5B-A634-5BF3C3B7A4AF}" type="pres">
      <dgm:prSet presAssocID="{633521D3-BBC8-4F98-94B9-B15A403ACB10}" presName="d1" presStyleLbl="callout" presStyleIdx="1" presStyleCnt="6"/>
      <dgm:spPr>
        <a:xfrm rot="5400000">
          <a:off x="2317905" y="459788"/>
          <a:ext cx="1442500" cy="1135742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78CB12E-F222-4977-8715-6B871EC4C426}" type="pres">
      <dgm:prSet presAssocID="{B57AECC0-8643-477E-9CC4-BD3CD8157955}" presName="circle2" presStyleLbl="lnNode1" presStyleIdx="1" presStyleCnt="3"/>
      <dgm:spPr>
        <a:xfrm>
          <a:off x="1841677" y="1119302"/>
          <a:ext cx="1259215" cy="1259215"/>
        </a:xfrm>
        <a:prstGeom prst="ellipse">
          <a:avLst/>
        </a:prstGeom>
        <a:solidFill>
          <a:srgbClr val="F49F25">
            <a:hueOff val="3652134"/>
            <a:satOff val="-9008"/>
            <a:lumOff val="-980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7E8A89D-6127-4E6A-A19E-333F401EB64C}" type="pres">
      <dgm:prSet presAssocID="{B57AECC0-8643-477E-9CC4-BD3CD8157955}" presName="text2" presStyleLbl="revTx" presStyleIdx="1" presStyleCnt="3" custScaleX="322896" custLinFactX="10168" custLinFactNeighborX="100000" custLinFactNeighborY="-1829">
        <dgm:presLayoutVars>
          <dgm:bulletEnabled val="1"/>
        </dgm:presLayoutVars>
      </dgm:prSet>
      <dgm:spPr/>
    </dgm:pt>
    <dgm:pt modelId="{52D4A3DF-DE33-49CE-86C4-D79D47ED0EBF}" type="pres">
      <dgm:prSet presAssocID="{B57AECC0-8643-477E-9CC4-BD3CD8157955}" presName="line2" presStyleLbl="callout" presStyleIdx="2" presStyleCnt="6"/>
      <dgm:spPr>
        <a:xfrm>
          <a:off x="3608076" y="918177"/>
          <a:ext cx="262336" cy="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75781C0-C11E-49E9-9EE8-D6C9BD33D138}" type="pres">
      <dgm:prSet presAssocID="{B57AECC0-8643-477E-9CC4-BD3CD8157955}" presName="d2" presStyleLbl="callout" presStyleIdx="3" presStyleCnt="6"/>
      <dgm:spPr>
        <a:xfrm rot="5400000">
          <a:off x="2627532" y="1062357"/>
          <a:ext cx="1124059" cy="834929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68BFA06-042C-41DF-A1A5-FED32701F366}" type="pres">
      <dgm:prSet presAssocID="{EF3D0138-060F-449F-AB11-51EE146FA3DA}" presName="circle3" presStyleLbl="lnNode1" presStyleIdx="2" presStyleCnt="3" custLinFactNeighborX="38" custLinFactNeighborY="0"/>
      <dgm:spPr>
        <a:xfrm>
          <a:off x="1422736" y="699563"/>
          <a:ext cx="2098692" cy="2098692"/>
        </a:xfrm>
        <a:prstGeom prst="ellipse">
          <a:avLst/>
        </a:prstGeom>
        <a:solidFill>
          <a:srgbClr val="F49F25">
            <a:hueOff val="7304268"/>
            <a:satOff val="-18015"/>
            <a:lumOff val="-1960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1D213E8-BBB5-4F4B-A23F-DD89E43F7389}" type="pres">
      <dgm:prSet presAssocID="{EF3D0138-060F-449F-AB11-51EE146FA3DA}" presName="text3" presStyleLbl="revTx" presStyleIdx="2" presStyleCnt="3" custScaleX="295446" custLinFactNeighborX="96443" custLinFactNeighborY="4045">
        <dgm:presLayoutVars>
          <dgm:bulletEnabled val="1"/>
        </dgm:presLayoutVars>
      </dgm:prSet>
      <dgm:spPr/>
    </dgm:pt>
    <dgm:pt modelId="{545098D9-B27D-481D-A97B-927EC5C2D668}" type="pres">
      <dgm:prSet presAssocID="{EF3D0138-060F-449F-AB11-51EE146FA3DA}" presName="line3" presStyleLbl="callout" presStyleIdx="4" presStyleCnt="6"/>
      <dgm:spPr>
        <a:xfrm>
          <a:off x="3608076" y="1530296"/>
          <a:ext cx="262336" cy="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8689D4A-12BE-4512-8AC5-B060467841D9}" type="pres">
      <dgm:prSet presAssocID="{EF3D0138-060F-449F-AB11-51EE146FA3DA}" presName="d3" presStyleLbl="callout" presStyleIdx="5" presStyleCnt="6"/>
      <dgm:spPr>
        <a:xfrm rot="5400000">
          <a:off x="2937544" y="1664437"/>
          <a:ext cx="803099" cy="534117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BBCEBB13-2E88-4401-B4FC-87856028DC62}" srcId="{CDB85DDE-D19F-4949-9FFB-C50C25940625}" destId="{B57AECC0-8643-477E-9CC4-BD3CD8157955}" srcOrd="1" destOrd="0" parTransId="{F30DEC69-8CA0-4DF4-9EF7-6F9E303EEE98}" sibTransId="{B164D43D-D039-433C-977F-7EACB8E7E0B7}"/>
    <dgm:cxn modelId="{9F0BDA31-0AEF-4EAA-A4AD-A46754ACD86F}" srcId="{CDB85DDE-D19F-4949-9FFB-C50C25940625}" destId="{633521D3-BBC8-4F98-94B9-B15A403ACB10}" srcOrd="0" destOrd="0" parTransId="{C61429EB-F78B-4267-8914-0BA1A9D147B9}" sibTransId="{2AB5F7CE-EA3C-488E-8B6E-C8EDBB37B0EC}"/>
    <dgm:cxn modelId="{463C7A48-8FE0-4B42-85F8-2D05C334C1B3}" srcId="{CDB85DDE-D19F-4949-9FFB-C50C25940625}" destId="{EF3D0138-060F-449F-AB11-51EE146FA3DA}" srcOrd="2" destOrd="0" parTransId="{865A133C-6ECF-4987-87CB-E0D672B814F2}" sibTransId="{41F00AA3-9755-4300-9E08-A86F172FEBCF}"/>
    <dgm:cxn modelId="{9ABAAB9B-13CD-46BB-BC86-08AF7421E535}" type="presOf" srcId="{CDB85DDE-D19F-4949-9FFB-C50C25940625}" destId="{D17060CB-1D69-459D-8DB4-657B755842B0}" srcOrd="0" destOrd="0" presId="urn:microsoft.com/office/officeart/2005/8/layout/target1"/>
    <dgm:cxn modelId="{9A57AAA4-0FB2-4EF4-91FF-E0202ECC8609}" type="presOf" srcId="{B57AECC0-8643-477E-9CC4-BD3CD8157955}" destId="{67E8A89D-6127-4E6A-A19E-333F401EB64C}" srcOrd="0" destOrd="0" presId="urn:microsoft.com/office/officeart/2005/8/layout/target1"/>
    <dgm:cxn modelId="{3B540CB3-A7BF-4DB8-B538-E075FDA6C42E}" type="presOf" srcId="{EF3D0138-060F-449F-AB11-51EE146FA3DA}" destId="{B1D213E8-BBB5-4F4B-A23F-DD89E43F7389}" srcOrd="0" destOrd="0" presId="urn:microsoft.com/office/officeart/2005/8/layout/target1"/>
    <dgm:cxn modelId="{6A2064D3-5180-41E6-AF84-E610664707C7}" type="presOf" srcId="{633521D3-BBC8-4F98-94B9-B15A403ACB10}" destId="{A444C54C-B6C7-4B13-A8FC-4A970E4FFC9F}" srcOrd="0" destOrd="0" presId="urn:microsoft.com/office/officeart/2005/8/layout/target1"/>
    <dgm:cxn modelId="{3CD58D83-2CDC-4567-9201-DCF218E22E12}" type="presParOf" srcId="{D17060CB-1D69-459D-8DB4-657B755842B0}" destId="{AB9D26EB-D9E6-43AD-92B1-292C6C346A00}" srcOrd="0" destOrd="0" presId="urn:microsoft.com/office/officeart/2005/8/layout/target1"/>
    <dgm:cxn modelId="{1747201B-BDAA-4576-90CC-D57F1D6008C1}" type="presParOf" srcId="{D17060CB-1D69-459D-8DB4-657B755842B0}" destId="{A444C54C-B6C7-4B13-A8FC-4A970E4FFC9F}" srcOrd="1" destOrd="0" presId="urn:microsoft.com/office/officeart/2005/8/layout/target1"/>
    <dgm:cxn modelId="{6E25724C-51BF-4F2E-9393-39F6116F06B9}" type="presParOf" srcId="{D17060CB-1D69-459D-8DB4-657B755842B0}" destId="{304A9E0E-159E-4E7F-9B5C-6AD573FF7BAB}" srcOrd="2" destOrd="0" presId="urn:microsoft.com/office/officeart/2005/8/layout/target1"/>
    <dgm:cxn modelId="{51B97A0B-73C9-43FB-85B4-002B32366ADC}" type="presParOf" srcId="{D17060CB-1D69-459D-8DB4-657B755842B0}" destId="{31F962F5-6882-4B5B-A634-5BF3C3B7A4AF}" srcOrd="3" destOrd="0" presId="urn:microsoft.com/office/officeart/2005/8/layout/target1"/>
    <dgm:cxn modelId="{CAE1EBDE-F504-4CDF-A8CC-39C78F05900D}" type="presParOf" srcId="{D17060CB-1D69-459D-8DB4-657B755842B0}" destId="{E78CB12E-F222-4977-8715-6B871EC4C426}" srcOrd="4" destOrd="0" presId="urn:microsoft.com/office/officeart/2005/8/layout/target1"/>
    <dgm:cxn modelId="{6E17029E-5984-4EF2-B060-7485608673D5}" type="presParOf" srcId="{D17060CB-1D69-459D-8DB4-657B755842B0}" destId="{67E8A89D-6127-4E6A-A19E-333F401EB64C}" srcOrd="5" destOrd="0" presId="urn:microsoft.com/office/officeart/2005/8/layout/target1"/>
    <dgm:cxn modelId="{BAD654CA-5073-4640-92A2-DF6DB2A2D642}" type="presParOf" srcId="{D17060CB-1D69-459D-8DB4-657B755842B0}" destId="{52D4A3DF-DE33-49CE-86C4-D79D47ED0EBF}" srcOrd="6" destOrd="0" presId="urn:microsoft.com/office/officeart/2005/8/layout/target1"/>
    <dgm:cxn modelId="{49E625C3-D14F-49E4-ADC8-833BD5FCBD06}" type="presParOf" srcId="{D17060CB-1D69-459D-8DB4-657B755842B0}" destId="{775781C0-C11E-49E9-9EE8-D6C9BD33D138}" srcOrd="7" destOrd="0" presId="urn:microsoft.com/office/officeart/2005/8/layout/target1"/>
    <dgm:cxn modelId="{D7B964EA-9BCC-4756-A4B1-5762AC735550}" type="presParOf" srcId="{D17060CB-1D69-459D-8DB4-657B755842B0}" destId="{968BFA06-042C-41DF-A1A5-FED32701F366}" srcOrd="8" destOrd="0" presId="urn:microsoft.com/office/officeart/2005/8/layout/target1"/>
    <dgm:cxn modelId="{9E87779E-6A45-48B7-B616-F9D2FB05BDAF}" type="presParOf" srcId="{D17060CB-1D69-459D-8DB4-657B755842B0}" destId="{B1D213E8-BBB5-4F4B-A23F-DD89E43F7389}" srcOrd="9" destOrd="0" presId="urn:microsoft.com/office/officeart/2005/8/layout/target1"/>
    <dgm:cxn modelId="{D605B116-90C8-4B70-BCAC-1C97B70989F0}" type="presParOf" srcId="{D17060CB-1D69-459D-8DB4-657B755842B0}" destId="{545098D9-B27D-481D-A97B-927EC5C2D668}" srcOrd="10" destOrd="0" presId="urn:microsoft.com/office/officeart/2005/8/layout/target1"/>
    <dgm:cxn modelId="{BBD92B30-48F7-4F69-BC4E-59BA6CCEC899}" type="presParOf" srcId="{D17060CB-1D69-459D-8DB4-657B755842B0}" destId="{28689D4A-12BE-4512-8AC5-B060467841D9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/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/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bg1"/>
              </a:solidFill>
            </a:rPr>
          </a:br>
          <a:endParaRPr lang="de-DE" sz="1100" b="1" dirty="0">
            <a:solidFill>
              <a:schemeClr val="bg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  <a:p>
          <a:br>
            <a:rPr lang="de-DE" sz="900" b="1" dirty="0">
              <a:solidFill>
                <a:schemeClr val="bg1"/>
              </a:solidFill>
            </a:rPr>
          </a:br>
          <a:r>
            <a:rPr lang="en-GB" sz="900" b="1" dirty="0" err="1">
              <a:solidFill>
                <a:schemeClr val="bg1"/>
              </a:solidFill>
            </a:rPr>
            <a:t>Fach</a:t>
          </a:r>
          <a:r>
            <a:rPr lang="en-GB" sz="900" b="1" dirty="0">
              <a:solidFill>
                <a:schemeClr val="bg1"/>
              </a:solidFill>
            </a:rPr>
            <a:t>-</a:t>
          </a:r>
        </a:p>
        <a:p>
          <a:r>
            <a:rPr lang="en-GB" sz="900" b="1" dirty="0" err="1">
              <a:solidFill>
                <a:schemeClr val="bg1"/>
              </a:solidFill>
            </a:rPr>
            <a:t>Kompetenz</a:t>
          </a:r>
        </a:p>
        <a:p>
          <a:endParaRPr lang="de-DE" sz="1100" b="1" dirty="0">
            <a:solidFill>
              <a:schemeClr val="bg1"/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/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/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000" b="1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/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/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4824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204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ScaleX="97966" custLinFactNeighborX="789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BFA06-042C-41DF-A1A5-FED32701F366}">
      <dsp:nvSpPr>
        <dsp:cNvPr id="0" name=""/>
        <dsp:cNvSpPr/>
      </dsp:nvSpPr>
      <dsp:spPr>
        <a:xfrm>
          <a:off x="1599235" y="649166"/>
          <a:ext cx="1947499" cy="1947499"/>
        </a:xfrm>
        <a:prstGeom prst="ellipse">
          <a:avLst/>
        </a:prstGeom>
        <a:solidFill>
          <a:srgbClr val="F49F25">
            <a:hueOff val="7304268"/>
            <a:satOff val="-18015"/>
            <a:lumOff val="-1960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CB12E-F222-4977-8715-6B871EC4C426}">
      <dsp:nvSpPr>
        <dsp:cNvPr id="0" name=""/>
        <dsp:cNvSpPr/>
      </dsp:nvSpPr>
      <dsp:spPr>
        <a:xfrm>
          <a:off x="1987995" y="1038666"/>
          <a:ext cx="1168499" cy="1168499"/>
        </a:xfrm>
        <a:prstGeom prst="ellipse">
          <a:avLst/>
        </a:prstGeom>
        <a:solidFill>
          <a:srgbClr val="F49F25">
            <a:hueOff val="3652134"/>
            <a:satOff val="-9008"/>
            <a:lumOff val="-980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D26EB-D9E6-43AD-92B1-292C6C346A00}">
      <dsp:nvSpPr>
        <dsp:cNvPr id="0" name=""/>
        <dsp:cNvSpPr/>
      </dsp:nvSpPr>
      <dsp:spPr>
        <a:xfrm>
          <a:off x="2377495" y="1428166"/>
          <a:ext cx="389499" cy="389499"/>
        </a:xfrm>
        <a:prstGeom prst="ellips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4C54C-B6C7-4B13-A8FC-4A970E4FFC9F}">
      <dsp:nvSpPr>
        <dsp:cNvPr id="0" name=""/>
        <dsp:cNvSpPr/>
      </dsp:nvSpPr>
      <dsp:spPr>
        <a:xfrm>
          <a:off x="3858119" y="32399"/>
          <a:ext cx="3578929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Unser Energieziel erreichen</a:t>
          </a:r>
        </a:p>
      </dsp:txBody>
      <dsp:txXfrm>
        <a:off x="3858119" y="32399"/>
        <a:ext cx="3578929" cy="568020"/>
      </dsp:txXfrm>
    </dsp:sp>
    <dsp:sp modelId="{304A9E0E-159E-4E7F-9B5C-6AD573FF7BAB}">
      <dsp:nvSpPr>
        <dsp:cNvPr id="0" name=""/>
        <dsp:cNvSpPr/>
      </dsp:nvSpPr>
      <dsp:spPr>
        <a:xfrm>
          <a:off x="3627141" y="284010"/>
          <a:ext cx="243437" cy="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962F5-6882-4B5B-A634-5BF3C3B7A4AF}">
      <dsp:nvSpPr>
        <dsp:cNvPr id="0" name=""/>
        <dsp:cNvSpPr/>
      </dsp:nvSpPr>
      <dsp:spPr>
        <a:xfrm rot="5400000">
          <a:off x="2429915" y="426664"/>
          <a:ext cx="1338581" cy="1053921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8A89D-6127-4E6A-A19E-333F401EB64C}">
      <dsp:nvSpPr>
        <dsp:cNvPr id="0" name=""/>
        <dsp:cNvSpPr/>
      </dsp:nvSpPr>
      <dsp:spPr>
        <a:xfrm>
          <a:off x="3858114" y="557631"/>
          <a:ext cx="3144198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Unser Energiemanagement verbessern</a:t>
          </a:r>
        </a:p>
      </dsp:txBody>
      <dsp:txXfrm>
        <a:off x="3858114" y="557631"/>
        <a:ext cx="3144198" cy="568020"/>
      </dsp:txXfrm>
    </dsp:sp>
    <dsp:sp modelId="{52D4A3DF-DE33-49CE-86C4-D79D47ED0EBF}">
      <dsp:nvSpPr>
        <dsp:cNvPr id="0" name=""/>
        <dsp:cNvSpPr/>
      </dsp:nvSpPr>
      <dsp:spPr>
        <a:xfrm>
          <a:off x="3627141" y="852031"/>
          <a:ext cx="243437" cy="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781C0-C11E-49E9-9EE8-D6C9BD33D138}">
      <dsp:nvSpPr>
        <dsp:cNvPr id="0" name=""/>
        <dsp:cNvSpPr/>
      </dsp:nvSpPr>
      <dsp:spPr>
        <a:xfrm rot="5400000">
          <a:off x="2717236" y="985824"/>
          <a:ext cx="1043080" cy="77478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213E8-BBB5-4F4B-A23F-DD89E43F7389}">
      <dsp:nvSpPr>
        <dsp:cNvPr id="0" name=""/>
        <dsp:cNvSpPr/>
      </dsp:nvSpPr>
      <dsp:spPr>
        <a:xfrm>
          <a:off x="3858114" y="1159017"/>
          <a:ext cx="2876904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Unser </a:t>
          </a:r>
          <a:r>
            <a:rPr lang="de-DE" sz="18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EnMS</a:t>
          </a:r>
          <a:r>
            <a:rPr lang="de-DE" sz="18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Zertifikat behalten</a:t>
          </a:r>
        </a:p>
      </dsp:txBody>
      <dsp:txXfrm>
        <a:off x="3858114" y="1159017"/>
        <a:ext cx="2876904" cy="568020"/>
      </dsp:txXfrm>
    </dsp:sp>
    <dsp:sp modelId="{545098D9-B27D-481D-A97B-927EC5C2D668}">
      <dsp:nvSpPr>
        <dsp:cNvPr id="0" name=""/>
        <dsp:cNvSpPr/>
      </dsp:nvSpPr>
      <dsp:spPr>
        <a:xfrm>
          <a:off x="3627141" y="1420051"/>
          <a:ext cx="243437" cy="0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9D4A-12BE-4512-8AC5-B060467841D9}">
      <dsp:nvSpPr>
        <dsp:cNvPr id="0" name=""/>
        <dsp:cNvSpPr/>
      </dsp:nvSpPr>
      <dsp:spPr>
        <a:xfrm rot="5400000">
          <a:off x="3004915" y="1544529"/>
          <a:ext cx="745243" cy="495638"/>
        </a:xfrm>
        <a:prstGeom prst="line">
          <a:avLst/>
        </a:prstGeom>
        <a:solidFill>
          <a:srgbClr val="F49F2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49F25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65601" y="47795"/>
          <a:ext cx="1658254" cy="1769401"/>
        </a:xfrm>
        <a:prstGeom prst="trapezoid">
          <a:avLst>
            <a:gd name="adj" fmla="val 52729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bg1"/>
              </a:solidFill>
            </a:rPr>
          </a:b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900" b="1" kern="1200" dirty="0">
              <a:solidFill>
                <a:schemeClr val="bg1"/>
              </a:solidFill>
            </a:rPr>
          </a:br>
          <a:r>
            <a:rPr lang="en-GB" sz="900" b="1" kern="1200" dirty="0" err="1">
              <a:solidFill>
                <a:schemeClr val="bg1"/>
              </a:solidFill>
            </a:rPr>
            <a:t>Fach</a:t>
          </a:r>
          <a:r>
            <a:rPr lang="en-GB" sz="900" b="1" kern="1200" dirty="0">
              <a:solidFill>
                <a:schemeClr val="bg1"/>
              </a:solidFill>
            </a:rPr>
            <a:t>-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>
              <a:solidFill>
                <a:schemeClr val="bg1"/>
              </a:solidFill>
            </a:rPr>
            <a:t>Kompetenz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</dsp:txBody>
      <dsp:txXfrm>
        <a:off x="1065601" y="47795"/>
        <a:ext cx="1658254" cy="1769401"/>
      </dsp:txXfrm>
    </dsp:sp>
    <dsp:sp modelId="{DA3C1CD8-828F-43D2-9844-45D43F0986AC}">
      <dsp:nvSpPr>
        <dsp:cNvPr id="0" name=""/>
        <dsp:cNvSpPr/>
      </dsp:nvSpPr>
      <dsp:spPr>
        <a:xfrm>
          <a:off x="721187" y="1766657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Verhaltenskompetenz</a:t>
          </a:r>
          <a:endParaRPr lang="en-GB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66657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67605" y="2442728"/>
          <a:ext cx="366725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Persönlichkeit</a:t>
          </a:r>
          <a:endParaRPr lang="en-GB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09375" y="2442728"/>
        <a:ext cx="2383714" cy="134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09.08.2019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Normrevision:</a:t>
            </a:r>
            <a:r>
              <a:rPr lang="de-DE" baseline="0" dirty="0"/>
              <a:t> Fokus stärker auf Integration des Managementsystems in alle Geschäftsbereiche.  Organisationsstruktur ändert sich meistens sehr schnell-&gt;Verantwortungen ändern sich. Führt dazu das gewisse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09.08.2019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09.08.2019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09.08.2019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09.08.2019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09.08.2019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574735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Workshop Kommunication und Kooperation im EnMS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</a:t>
            </a:r>
            <a:r>
              <a:rPr lang="en-US" sz="1200" b="1" dirty="0" err="1">
                <a:solidFill>
                  <a:schemeClr val="accent1"/>
                </a:solidFill>
              </a:rPr>
              <a:t>Agro</a:t>
            </a:r>
            <a:r>
              <a:rPr lang="en-US" sz="1200" b="1" dirty="0">
                <a:solidFill>
                  <a:schemeClr val="accent1"/>
                </a:solidFill>
              </a:rPr>
              <a:t>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</a:t>
            </a:r>
            <a:r>
              <a:rPr lang="en-US" sz="1200" b="1" dirty="0" err="1">
                <a:solidFill>
                  <a:schemeClr val="accent1"/>
                </a:solidFill>
              </a:rPr>
              <a:t>Programmes</a:t>
            </a:r>
            <a:r>
              <a:rPr lang="en-US" sz="1200" b="1" dirty="0">
                <a:solidFill>
                  <a:schemeClr val="accent1"/>
                </a:solidFill>
              </a:rPr>
              <a:t>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CB14431-33BA-4AEB-A793-5491A4A09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36" y="489527"/>
            <a:ext cx="6123288" cy="612328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B2C29DF-FE09-40FE-8869-58777329BBCA}"/>
              </a:ext>
            </a:extLst>
          </p:cNvPr>
          <p:cNvSpPr/>
          <p:nvPr/>
        </p:nvSpPr>
        <p:spPr>
          <a:xfrm>
            <a:off x="211755" y="1071419"/>
            <a:ext cx="8894618" cy="512618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264" y="1725959"/>
            <a:ext cx="8229600" cy="485740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>
                <a:solidFill>
                  <a:srgbClr val="FFC000"/>
                </a:solidFill>
              </a:rPr>
              <a:t>Einleitung</a:t>
            </a:r>
            <a:r>
              <a:rPr lang="en-US" dirty="0">
                <a:solidFill>
                  <a:srgbClr val="FFC000"/>
                </a:solidFill>
              </a:rPr>
              <a:t> und Motivation</a:t>
            </a:r>
          </a:p>
          <a:p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>
                <a:solidFill>
                  <a:srgbClr val="FFC000"/>
                </a:solidFill>
              </a:rPr>
              <a:t>Workshop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Energiewirksames Personal &amp; wesentliche Aufgaben im EnMS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Gruppenarbeit-Aufgaben und Know-How im Energiemanagement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Gruppenarbeit-Kommunikation</a:t>
            </a:r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>
                <a:solidFill>
                  <a:srgbClr val="FFC000"/>
                </a:solidFill>
              </a:rPr>
              <a:t>Zusammenfassung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Ergebnisse</a:t>
            </a:r>
            <a:r>
              <a:rPr lang="en-US" dirty="0">
                <a:solidFill>
                  <a:srgbClr val="FFC000"/>
                </a:solidFill>
              </a:rPr>
              <a:t> des </a:t>
            </a:r>
            <a:r>
              <a:rPr lang="en-US" dirty="0" err="1">
                <a:solidFill>
                  <a:srgbClr val="FFC000"/>
                </a:solidFill>
              </a:rPr>
              <a:t>Tages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65BA84E-C85B-4529-99EF-ECDCE85C4D1D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Arial"/>
              </a:rPr>
              <a:t>Agenda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D7DD34E-214E-45A6-83E4-6D5808A9696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6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BC066BA-09ED-4DEC-AA3D-F0D62FEEFD1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/>
              <a:t>Ergebnisse</a:t>
            </a:r>
            <a:r>
              <a:rPr lang="en-US" dirty="0"/>
              <a:t> GAP-</a:t>
            </a:r>
            <a:r>
              <a:rPr lang="en-US" dirty="0" err="1"/>
              <a:t>Analyse</a:t>
            </a:r>
            <a:r>
              <a:rPr lang="en-US" dirty="0"/>
              <a:t>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592AC4-DF4D-434E-B17F-10DF4D18EF2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9D90E2-87BE-4258-AD92-B2E5128E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81318"/>
            <a:ext cx="8229600" cy="272134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de-DE" dirty="0">
                <a:solidFill>
                  <a:srgbClr val="FFC000"/>
                </a:solidFill>
              </a:rPr>
              <a:t>Name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>
                <a:solidFill>
                  <a:srgbClr val="FFC000"/>
                </a:solidFill>
              </a:rPr>
              <a:t>Arbeitsbereich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>
                <a:solidFill>
                  <a:srgbClr val="FFC000"/>
                </a:solidFill>
              </a:rPr>
              <a:t>Berührungspunkte mit EnMS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>
                <a:solidFill>
                  <a:srgbClr val="FFC000"/>
                </a:solidFill>
              </a:rPr>
              <a:t>Erwartungen an den Workshop</a:t>
            </a:r>
          </a:p>
          <a:p>
            <a:endParaRPr lang="de-DE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6219972-F98B-4094-903F-C2D9D674C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4" y="1758826"/>
            <a:ext cx="3049902" cy="30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768" y="1396619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de-DE" sz="2000" dirty="0">
                <a:solidFill>
                  <a:srgbClr val="FFC000"/>
                </a:solidFill>
              </a:rPr>
              <a:t>Unternehmensziele:</a:t>
            </a:r>
            <a:endParaRPr lang="en-US" sz="2000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 err="1">
                <a:solidFill>
                  <a:srgbClr val="FFC000"/>
                </a:solidFill>
              </a:rPr>
              <a:t>Damit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 err="1">
                <a:solidFill>
                  <a:srgbClr val="FFC000"/>
                </a:solidFill>
              </a:rPr>
              <a:t>wir</a:t>
            </a:r>
            <a:r>
              <a:rPr lang="en-US" sz="2000" dirty="0">
                <a:solidFill>
                  <a:srgbClr val="FFC000"/>
                </a:solidFill>
              </a:rPr>
              <a:t> das </a:t>
            </a:r>
            <a:r>
              <a:rPr lang="en-US" sz="2000" dirty="0" err="1">
                <a:solidFill>
                  <a:srgbClr val="FFC000"/>
                </a:solidFill>
              </a:rPr>
              <a:t>schaffen</a:t>
            </a:r>
            <a:r>
              <a:rPr lang="en-US" sz="2000" dirty="0">
                <a:solidFill>
                  <a:srgbClr val="FFC000"/>
                </a:solidFill>
              </a:rPr>
              <a:t>: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sz="2000" dirty="0"/>
              <a:t>Brauchen wir ein Energieteam mit Teilnehmern aus allen relevanten Bereichen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sz="2000" dirty="0"/>
              <a:t>Klare Regelungen für alle beteiligten Kollegen:</a:t>
            </a:r>
          </a:p>
          <a:p>
            <a:pPr marL="1325563" lvl="2" indent="-342900">
              <a:buFont typeface="Wingdings" panose="05000000000000000000" pitchFamily="2" charset="2"/>
              <a:buChar char="§"/>
            </a:pPr>
            <a:r>
              <a:rPr lang="de-DE" sz="1900" dirty="0"/>
              <a:t>Was sind meine Aufgaben</a:t>
            </a:r>
          </a:p>
          <a:p>
            <a:pPr marL="1325563" lvl="2" indent="-342900">
              <a:buFont typeface="Wingdings" panose="05000000000000000000" pitchFamily="2" charset="2"/>
              <a:buChar char="§"/>
            </a:pPr>
            <a:r>
              <a:rPr lang="de-DE" sz="1900" dirty="0"/>
              <a:t>Was muss ich wissen/können</a:t>
            </a:r>
          </a:p>
          <a:p>
            <a:pPr marL="1325563" lvl="2" indent="-342900">
              <a:buFont typeface="Wingdings" panose="05000000000000000000" pitchFamily="2" charset="2"/>
              <a:buChar char="§"/>
            </a:pPr>
            <a:r>
              <a:rPr lang="de-DE" sz="1900" dirty="0"/>
              <a:t>Mit wem muss ich wie häufig sprechen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de-DE" sz="2000" dirty="0"/>
              <a:t>Regelmäßiger Austausch zwischen den Kollegen und mit dem Top-Management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795BBC7-445A-4804-93B4-7DEA20BBE68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Motivation Workshop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D88882-9CEB-4682-8F76-9F3A21C1793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E4D400ED-9BBA-467F-9964-81E7FBB3F669}"/>
              </a:ext>
            </a:extLst>
          </p:cNvPr>
          <p:cNvSpPr txBox="1">
            <a:spLocks/>
          </p:cNvSpPr>
          <p:nvPr/>
        </p:nvSpPr>
        <p:spPr>
          <a:xfrm>
            <a:off x="370135" y="764704"/>
            <a:ext cx="8006861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Motivation</a:t>
            </a:r>
            <a:r>
              <a:rPr lang="es-E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workshop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8" name="Diagramm 11">
            <a:extLst>
              <a:ext uri="{FF2B5EF4-FFF2-40B4-BE49-F238E27FC236}">
                <a16:creationId xmlns:a16="http://schemas.microsoft.com/office/drawing/2014/main" id="{80C63246-982D-4B73-8253-D871DB8ED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800705"/>
              </p:ext>
            </p:extLst>
          </p:nvPr>
        </p:nvGraphicFramePr>
        <p:xfrm>
          <a:off x="431768" y="1644073"/>
          <a:ext cx="7745414" cy="259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72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522982"/>
              </p:ext>
            </p:extLst>
          </p:nvPr>
        </p:nvGraphicFramePr>
        <p:xfrm>
          <a:off x="360361" y="1052828"/>
          <a:ext cx="8423277" cy="453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782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055099">
                  <a:extLst>
                    <a:ext uri="{9D8B030D-6E8A-4147-A177-3AD203B41FA5}">
                      <a16:colId xmlns:a16="http://schemas.microsoft.com/office/drawing/2014/main" val="168667124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2282156">
                  <a:extLst>
                    <a:ext uri="{9D8B030D-6E8A-4147-A177-3AD203B41FA5}">
                      <a16:colId xmlns:a16="http://schemas.microsoft.com/office/drawing/2014/main" val="3362519924"/>
                    </a:ext>
                  </a:extLst>
                </a:gridCol>
              </a:tblGrid>
              <a:tr h="53331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Ergebnisse der GAP Analyse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Identifiziertes GAP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Maßnahme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Ressourcen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662279">
                <a:tc>
                  <a:txBody>
                    <a:bodyPr/>
                    <a:lstStyle/>
                    <a:p>
                      <a:r>
                        <a:rPr lang="de-DE" dirty="0"/>
                        <a:t>Context</a:t>
                      </a:r>
                      <a:r>
                        <a:rPr lang="de-DE" baseline="0" dirty="0"/>
                        <a:t> Analyse</a:t>
                      </a:r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533315">
                <a:tc>
                  <a:txBody>
                    <a:bodyPr/>
                    <a:lstStyle/>
                    <a:p>
                      <a:r>
                        <a:rPr lang="de-DE" dirty="0"/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662279">
                <a:tc>
                  <a:txBody>
                    <a:bodyPr/>
                    <a:lstStyle/>
                    <a:p>
                      <a:r>
                        <a:rPr lang="de-DE" dirty="0"/>
                        <a:t>Chancen und Risiken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662279">
                <a:tc>
                  <a:txBody>
                    <a:bodyPr/>
                    <a:lstStyle/>
                    <a:p>
                      <a:r>
                        <a:rPr lang="de-DE" dirty="0"/>
                        <a:t>Verteilung</a:t>
                      </a:r>
                      <a:r>
                        <a:rPr lang="de-DE" baseline="0" dirty="0"/>
                        <a:t> von Rollen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533315">
                <a:tc>
                  <a:txBody>
                    <a:bodyPr/>
                    <a:lstStyle/>
                    <a:p>
                      <a:r>
                        <a:rPr lang="de-DE" dirty="0"/>
                        <a:t>Training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459075">
                <a:tc>
                  <a:txBody>
                    <a:bodyPr/>
                    <a:lstStyle/>
                    <a:p>
                      <a:r>
                        <a:rPr lang="de-DE" dirty="0"/>
                        <a:t>Kommunikation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378445">
                <a:tc>
                  <a:txBody>
                    <a:bodyPr/>
                    <a:lstStyle/>
                    <a:p>
                      <a:r>
                        <a:rPr lang="de-DE" dirty="0"/>
                        <a:t>…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306060" y="5585363"/>
            <a:ext cx="8762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Fazit</a:t>
            </a:r>
            <a:r>
              <a:rPr lang="en-US" b="1" dirty="0">
                <a:solidFill>
                  <a:srgbClr val="FFC000"/>
                </a:solidFill>
              </a:rPr>
              <a:t>: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Beteiligung aller Mitarbeiter ist Voraussetzung für erfolgreiches Arbeiten! Wir müssen nur besser miteinander kommunizie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BBE5CD-4E40-4615-936F-36670B882655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/>
              <a:t>Ergebnisse</a:t>
            </a:r>
            <a:r>
              <a:rPr lang="en-US" dirty="0"/>
              <a:t> GAP-</a:t>
            </a:r>
            <a:r>
              <a:rPr lang="en-US" dirty="0" err="1"/>
              <a:t>Analyse</a:t>
            </a:r>
            <a:r>
              <a:rPr lang="en-US" dirty="0"/>
              <a:t>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1F2F46-85B4-4E5F-88D1-4CABC6C4F89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7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690778781"/>
              </p:ext>
            </p:extLst>
          </p:nvPr>
        </p:nvGraphicFramePr>
        <p:xfrm>
          <a:off x="528854" y="1615026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id="{04959551-3E4F-4FCF-BB8A-EE9C3B51FD55}"/>
              </a:ext>
            </a:extLst>
          </p:cNvPr>
          <p:cNvSpPr/>
          <p:nvPr/>
        </p:nvSpPr>
        <p:spPr>
          <a:xfrm>
            <a:off x="3872107" y="339094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902852" y="419531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Herausforderung - Aufgabenverteilung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AD041BF-E05A-400D-8B06-EED064DAB923}"/>
              </a:ext>
            </a:extLst>
          </p:cNvPr>
          <p:cNvGrpSpPr/>
          <p:nvPr/>
        </p:nvGrpSpPr>
        <p:grpSpPr>
          <a:xfrm rot="10800000">
            <a:off x="4544114" y="156940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D60817-71CF-44CB-9DCC-5E0F75BDDC32}"/>
              </a:ext>
            </a:extLst>
          </p:cNvPr>
          <p:cNvSpPr txBox="1"/>
          <p:nvPr/>
        </p:nvSpPr>
        <p:spPr>
          <a:xfrm>
            <a:off x="5447605" y="448917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dürfen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D436C02-F6DA-440C-98A2-4E31B3F12F23}"/>
              </a:ext>
            </a:extLst>
          </p:cNvPr>
          <p:cNvSpPr txBox="1"/>
          <p:nvPr/>
        </p:nvSpPr>
        <p:spPr>
          <a:xfrm>
            <a:off x="7233213" y="2555334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können</a:t>
            </a:r>
            <a:endParaRPr lang="es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4FC95AD-DB63-4332-8A01-B49D47E22342}"/>
              </a:ext>
            </a:extLst>
          </p:cNvPr>
          <p:cNvSpPr txBox="1"/>
          <p:nvPr/>
        </p:nvSpPr>
        <p:spPr>
          <a:xfrm>
            <a:off x="4538114" y="2559991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wollen</a:t>
            </a:r>
            <a:endParaRPr lang="es-ES" dirty="0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96FE38D3-69E8-4E85-B5AB-505F14CD369C}"/>
              </a:ext>
            </a:extLst>
          </p:cNvPr>
          <p:cNvSpPr/>
          <p:nvPr/>
        </p:nvSpPr>
        <p:spPr>
          <a:xfrm rot="14400000">
            <a:off x="5040525" y="319224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id="{89E183A6-5C61-4444-B1C9-589E04333D58}"/>
              </a:ext>
            </a:extLst>
          </p:cNvPr>
          <p:cNvSpPr/>
          <p:nvPr/>
        </p:nvSpPr>
        <p:spPr>
          <a:xfrm rot="7200000" flipH="1">
            <a:off x="6712097" y="320821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id="{CF69ED13-0699-481B-B30E-C404EFDA85E6}"/>
              </a:ext>
            </a:extLst>
          </p:cNvPr>
          <p:cNvSpPr/>
          <p:nvPr/>
        </p:nvSpPr>
        <p:spPr>
          <a:xfrm>
            <a:off x="5867018" y="175672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id="{CA45759C-A379-45E7-B426-D8A5D208C29A}"/>
              </a:ext>
            </a:extLst>
          </p:cNvPr>
          <p:cNvSpPr/>
          <p:nvPr/>
        </p:nvSpPr>
        <p:spPr>
          <a:xfrm flipV="1">
            <a:off x="5884506" y="273368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A32CC77-F3BC-4950-8796-CC390D5CF0E8}"/>
              </a:ext>
            </a:extLst>
          </p:cNvPr>
          <p:cNvGrpSpPr/>
          <p:nvPr/>
        </p:nvGrpSpPr>
        <p:grpSpPr>
          <a:xfrm rot="10800000">
            <a:off x="4544114" y="156940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33673" y="2903885"/>
            <a:ext cx="1640484" cy="379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Erfolg</a:t>
            </a: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>
                <a:solidFill>
                  <a:schemeClr val="tx1">
                    <a:lumMod val="65000"/>
                    <a:lumOff val="35000"/>
                  </a:scheme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id="{5EFA914A-BBCB-430B-99F2-7D536B6E3D21}"/>
              </a:ext>
            </a:extLst>
          </p:cNvPr>
          <p:cNvSpPr/>
          <p:nvPr/>
        </p:nvSpPr>
        <p:spPr>
          <a:xfrm>
            <a:off x="3576287" y="297369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7E3327-4DD3-4E71-A2F1-68EECBA391FE}"/>
              </a:ext>
            </a:extLst>
          </p:cNvPr>
          <p:cNvSpPr/>
          <p:nvPr/>
        </p:nvSpPr>
        <p:spPr>
          <a:xfrm>
            <a:off x="368808" y="967246"/>
            <a:ext cx="4332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§"/>
              <a:defRPr/>
            </a:pPr>
            <a:r>
              <a:rPr lang="de-DE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cs typeface="Calibri"/>
              </a:rPr>
              <a:t>Erfolgsvoraussetzung für jeden Kollegen</a:t>
            </a: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0" grpId="0"/>
      <p:bldP spid="15" grpId="0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6289A-18EF-41A7-BCE7-228FFD5D1F63}">
  <ds:schemaRefs>
    <ds:schemaRef ds:uri="http://schemas.microsoft.com/office/2006/documentManagement/types"/>
    <ds:schemaRef ds:uri="http://purl.org/dc/terms/"/>
    <ds:schemaRef ds:uri="2f6a910d-138e-42c1-8e8a-320c1b7cf3f7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57dcf4a7-cd30-45ae-940f-c673e6c8995a"/>
    <ds:schemaRef ds:uri="611ea500-83e9-4ef4-bf2f-c0233a31331f"/>
  </ds:schemaRefs>
</ds:datastoreItem>
</file>

<file path=customXml/itemProps2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292</Words>
  <Application>Microsoft Office PowerPoint</Application>
  <PresentationFormat>Presentación en pantalla (4:3)</PresentationFormat>
  <Paragraphs>81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 Cuadrado</cp:lastModifiedBy>
  <cp:revision>17</cp:revision>
  <dcterms:created xsi:type="dcterms:W3CDTF">2015-07-06T02:50:51Z</dcterms:created>
  <dcterms:modified xsi:type="dcterms:W3CDTF">2019-08-09T09:58:26Z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