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64" r:id="rId6"/>
    <p:sldId id="315" r:id="rId7"/>
    <p:sldId id="316" r:id="rId8"/>
    <p:sldId id="296" r:id="rId9"/>
    <p:sldId id="317" r:id="rId10"/>
    <p:sldId id="300" r:id="rId11"/>
    <p:sldId id="318" r:id="rId12"/>
    <p:sldId id="319" r:id="rId13"/>
    <p:sldId id="320" r:id="rId14"/>
    <p:sldId id="321" r:id="rId15"/>
    <p:sldId id="322" r:id="rId16"/>
    <p:sldId id="338" r:id="rId17"/>
    <p:sldId id="323" r:id="rId18"/>
    <p:sldId id="324" r:id="rId19"/>
    <p:sldId id="339" r:id="rId20"/>
    <p:sldId id="340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42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  <p:cmAuthor id="2" name="Juan Garcia" initials="JG" lastIdx="2" clrIdx="1">
    <p:extLst>
      <p:ext uri="{19B8F6BF-5375-455C-9EA6-DF929625EA0E}">
        <p15:presenceInfo xmlns:p15="http://schemas.microsoft.com/office/powerpoint/2012/main" userId="S-1-5-21-3389166550-2906062411-1990019081-4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2C9"/>
    <a:srgbClr val="FFC000"/>
    <a:srgbClr val="CAF200"/>
    <a:srgbClr val="88E28F"/>
    <a:srgbClr val="22B88B"/>
    <a:srgbClr val="E7EEEF"/>
    <a:srgbClr val="2AA4A4"/>
    <a:srgbClr val="7D7D7D"/>
    <a:srgbClr val="595959"/>
    <a:srgbClr val="1B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10274-B95D-4A44-B0D1-F3898A33E4E0}" v="49" dt="2019-07-24T12:56:40.539"/>
    <p1510:client id="{570E9476-E5BF-E706-D3D7-AB08B59F73F4}" v="2" dt="2019-07-24T12:26:57.995"/>
    <p1510:client id="{897091B0-6C99-7C9E-B0C9-0CE7C9B4B253}" v="1" dt="2019-07-24T12:24:11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2154" y="9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42610274-B95D-4A44-B0D1-F3898A33E4E0}"/>
    <pc:docChg chg="undo custSel modSld">
      <pc:chgData name="Sara Zarazaga Navarro" userId="3d120633-b5e1-4aa4-9335-407903167109" providerId="ADAL" clId="{42610274-B95D-4A44-B0D1-F3898A33E4E0}" dt="2019-07-25T07:48:02.627" v="89" actId="404"/>
      <pc:docMkLst>
        <pc:docMk/>
      </pc:docMkLst>
      <pc:sldChg chg="modSp">
        <pc:chgData name="Sara Zarazaga Navarro" userId="3d120633-b5e1-4aa4-9335-407903167109" providerId="ADAL" clId="{42610274-B95D-4A44-B0D1-F3898A33E4E0}" dt="2019-07-24T12:53:52.348" v="48" actId="207"/>
        <pc:sldMkLst>
          <pc:docMk/>
          <pc:sldMk cId="3852751420" sldId="296"/>
        </pc:sldMkLst>
        <pc:spChg chg="mod">
          <ac:chgData name="Sara Zarazaga Navarro" userId="3d120633-b5e1-4aa4-9335-407903167109" providerId="ADAL" clId="{42610274-B95D-4A44-B0D1-F3898A33E4E0}" dt="2019-07-24T12:53:37.035" v="44" actId="207"/>
          <ac:spMkLst>
            <pc:docMk/>
            <pc:sldMk cId="3852751420" sldId="296"/>
            <ac:spMk id="14" creationId="{A007B138-E9AD-4A28-AAA7-749B77A70836}"/>
          </ac:spMkLst>
        </pc:spChg>
        <pc:spChg chg="mod">
          <ac:chgData name="Sara Zarazaga Navarro" userId="3d120633-b5e1-4aa4-9335-407903167109" providerId="ADAL" clId="{42610274-B95D-4A44-B0D1-F3898A33E4E0}" dt="2019-07-24T12:53:39.527" v="45" actId="207"/>
          <ac:spMkLst>
            <pc:docMk/>
            <pc:sldMk cId="3852751420" sldId="296"/>
            <ac:spMk id="21" creationId="{AE43135D-5F4B-49DF-BF96-68DA639BB52E}"/>
          </ac:spMkLst>
        </pc:spChg>
        <pc:spChg chg="mod">
          <ac:chgData name="Sara Zarazaga Navarro" userId="3d120633-b5e1-4aa4-9335-407903167109" providerId="ADAL" clId="{42610274-B95D-4A44-B0D1-F3898A33E4E0}" dt="2019-07-24T12:53:41.970" v="46" actId="207"/>
          <ac:spMkLst>
            <pc:docMk/>
            <pc:sldMk cId="3852751420" sldId="296"/>
            <ac:spMk id="28" creationId="{10486DD2-2F3D-4A84-B7FF-DECF9DACE3D3}"/>
          </ac:spMkLst>
        </pc:spChg>
        <pc:spChg chg="mod">
          <ac:chgData name="Sara Zarazaga Navarro" userId="3d120633-b5e1-4aa4-9335-407903167109" providerId="ADAL" clId="{42610274-B95D-4A44-B0D1-F3898A33E4E0}" dt="2019-07-24T12:53:52.348" v="48" actId="207"/>
          <ac:spMkLst>
            <pc:docMk/>
            <pc:sldMk cId="3852751420" sldId="296"/>
            <ac:spMk id="32" creationId="{8EF775E7-39E1-42C6-9321-313C67394001}"/>
          </ac:spMkLst>
        </pc:spChg>
      </pc:sldChg>
      <pc:sldChg chg="modSp">
        <pc:chgData name="Sara Zarazaga Navarro" userId="3d120633-b5e1-4aa4-9335-407903167109" providerId="ADAL" clId="{42610274-B95D-4A44-B0D1-F3898A33E4E0}" dt="2019-07-24T12:54:05.798" v="51" actId="207"/>
        <pc:sldMkLst>
          <pc:docMk/>
          <pc:sldMk cId="1619998726" sldId="300"/>
        </pc:sldMkLst>
        <pc:spChg chg="mod">
          <ac:chgData name="Sara Zarazaga Navarro" userId="3d120633-b5e1-4aa4-9335-407903167109" providerId="ADAL" clId="{42610274-B95D-4A44-B0D1-F3898A33E4E0}" dt="2019-07-24T12:54:05.798" v="51" actId="207"/>
          <ac:spMkLst>
            <pc:docMk/>
            <pc:sldMk cId="1619998726" sldId="300"/>
            <ac:spMk id="3" creationId="{3F4A3739-D728-4F6D-A253-1CE77A2CF976}"/>
          </ac:spMkLst>
        </pc:spChg>
        <pc:spChg chg="mod">
          <ac:chgData name="Sara Zarazaga Navarro" userId="3d120633-b5e1-4aa4-9335-407903167109" providerId="ADAL" clId="{42610274-B95D-4A44-B0D1-F3898A33E4E0}" dt="2019-07-24T12:39:37.877" v="32" actId="208"/>
          <ac:spMkLst>
            <pc:docMk/>
            <pc:sldMk cId="1619998726" sldId="300"/>
            <ac:spMk id="6" creationId="{00000000-0000-0000-0000-000000000000}"/>
          </ac:spMkLst>
        </pc:spChg>
      </pc:sldChg>
      <pc:sldChg chg="addSp modSp">
        <pc:chgData name="Sara Zarazaga Navarro" userId="3d120633-b5e1-4aa4-9335-407903167109" providerId="ADAL" clId="{42610274-B95D-4A44-B0D1-F3898A33E4E0}" dt="2019-07-24T12:53:30.373" v="43" actId="207"/>
        <pc:sldMkLst>
          <pc:docMk/>
          <pc:sldMk cId="3234024950" sldId="315"/>
        </pc:sldMkLst>
        <pc:spChg chg="mod">
          <ac:chgData name="Sara Zarazaga Navarro" userId="3d120633-b5e1-4aa4-9335-407903167109" providerId="ADAL" clId="{42610274-B95D-4A44-B0D1-F3898A33E4E0}" dt="2019-07-24T12:53:30.373" v="43" actId="207"/>
          <ac:spMkLst>
            <pc:docMk/>
            <pc:sldMk cId="3234024950" sldId="315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4" creationId="{24A32AC9-68B8-4C35-A62E-C12EF7BE1730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35" creationId="{CA259EDE-7DBA-4CE2-BD83-32061C1C6F1A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3" creationId="{1B4D3855-084B-45E9-BDA9-D9B79AEA97A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5" creationId="{6F8371C5-39B3-4974-B648-F2909E713D31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6" creationId="{4E10AD5A-B182-46CA-B838-29325061AE6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7" creationId="{CBF6E514-53FB-4202-A7F9-D143E999D15C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8" creationId="{D293067C-4844-45D8-A6C0-EF205A857C7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1" creationId="{D9E6CE38-EF2D-4434-8AC5-DB355A4C7C6B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3" creationId="{CE02540C-5CCA-42F8-8898-2E2A8F9417AE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5" creationId="{9973D1ED-CA18-4E80-BCC9-1752E14B850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7" creationId="{0E3A62D7-1110-4CA0-AE9A-47186D0C5D33}"/>
          </ac:spMkLst>
        </pc:spChg>
        <pc:spChg chg="mod">
          <ac:chgData name="Sara Zarazaga Navarro" userId="3d120633-b5e1-4aa4-9335-407903167109" providerId="ADAL" clId="{42610274-B95D-4A44-B0D1-F3898A33E4E0}" dt="2019-07-24T12:29:42.613" v="16" actId="164"/>
          <ac:spMkLst>
            <pc:docMk/>
            <pc:sldMk cId="3234024950" sldId="315"/>
            <ac:spMk id="58" creationId="{0BE6A076-3757-4EAA-A7B7-43ED74A81EE7}"/>
          </ac:spMkLst>
        </pc:spChg>
        <pc:grpChg chg="add 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2" creationId="{B4C3BDFB-9BA8-46B9-8105-227A51D1377B}"/>
          </ac:grpSpMkLst>
        </pc:grpChg>
        <pc:grpChg chg="mod">
          <ac:chgData name="Sara Zarazaga Navarro" userId="3d120633-b5e1-4aa4-9335-407903167109" providerId="ADAL" clId="{42610274-B95D-4A44-B0D1-F3898A33E4E0}" dt="2019-07-24T12:29:42.613" v="16" actId="164"/>
          <ac:grpSpMkLst>
            <pc:docMk/>
            <pc:sldMk cId="3234024950" sldId="315"/>
            <ac:grpSpMk id="42" creationId="{224D7FC5-3B72-4F9A-A353-84DDB66A4486}"/>
          </ac:grpSpMkLst>
        </pc:grpChg>
      </pc:sldChg>
      <pc:sldChg chg="delSp modSp">
        <pc:chgData name="Sara Zarazaga Navarro" userId="3d120633-b5e1-4aa4-9335-407903167109" providerId="ADAL" clId="{42610274-B95D-4A44-B0D1-F3898A33E4E0}" dt="2019-07-24T12:54:01.484" v="50" actId="207"/>
        <pc:sldMkLst>
          <pc:docMk/>
          <pc:sldMk cId="2301961617" sldId="317"/>
        </pc:sldMkLst>
        <pc:spChg chg="del">
          <ac:chgData name="Sara Zarazaga Navarro" userId="3d120633-b5e1-4aa4-9335-407903167109" providerId="ADAL" clId="{42610274-B95D-4A44-B0D1-F3898A33E4E0}" dt="2019-07-24T12:39:18.941" v="31" actId="478"/>
          <ac:spMkLst>
            <pc:docMk/>
            <pc:sldMk cId="2301961617" sldId="317"/>
            <ac:spMk id="6" creationId="{6AFAAFFC-26DE-49E6-B0D1-83361D312847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2" creationId="{97C795EB-149D-47D7-A932-FD75F950D9F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3" creationId="{4A026A8A-BD15-4D80-A78A-B6736309F61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4" creationId="{4ECB5C6D-C9CB-410D-BEFD-6B303BA8FC85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5" creationId="{6D48249D-B979-4172-B456-F3699138F670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6" creationId="{81437976-BE88-4273-9653-0E77E8540ABB}"/>
          </ac:spMkLst>
        </pc:spChg>
        <pc:spChg chg="mod">
          <ac:chgData name="Sara Zarazaga Navarro" userId="3d120633-b5e1-4aa4-9335-407903167109" providerId="ADAL" clId="{42610274-B95D-4A44-B0D1-F3898A33E4E0}" dt="2019-07-24T12:54:01.484" v="50" actId="207"/>
          <ac:spMkLst>
            <pc:docMk/>
            <pc:sldMk cId="2301961617" sldId="317"/>
            <ac:spMk id="27" creationId="{F3824FB5-AF8D-447E-AF81-7648BCCCA3D6}"/>
          </ac:spMkLst>
        </pc:spChg>
        <pc:spChg chg="mod">
          <ac:chgData name="Sara Zarazaga Navarro" userId="3d120633-b5e1-4aa4-9335-407903167109" providerId="ADAL" clId="{42610274-B95D-4A44-B0D1-F3898A33E4E0}" dt="2019-07-24T12:53:56.513" v="49" actId="207"/>
          <ac:spMkLst>
            <pc:docMk/>
            <pc:sldMk cId="2301961617" sldId="317"/>
            <ac:spMk id="28" creationId="{8AFEE844-C34D-4DF8-811C-455D1AFFD71C}"/>
          </ac:spMkLst>
        </pc:spChg>
      </pc:sldChg>
      <pc:sldChg chg="modSp">
        <pc:chgData name="Sara Zarazaga Navarro" userId="3d120633-b5e1-4aa4-9335-407903167109" providerId="ADAL" clId="{42610274-B95D-4A44-B0D1-F3898A33E4E0}" dt="2019-07-24T12:54:19.666" v="55" actId="207"/>
        <pc:sldMkLst>
          <pc:docMk/>
          <pc:sldMk cId="2002830038" sldId="319"/>
        </pc:sldMkLst>
        <pc:spChg chg="mod">
          <ac:chgData name="Sara Zarazaga Navarro" userId="3d120633-b5e1-4aa4-9335-407903167109" providerId="ADAL" clId="{42610274-B95D-4A44-B0D1-F3898A33E4E0}" dt="2019-07-24T12:54:19.666" v="55" actId="207"/>
          <ac:spMkLst>
            <pc:docMk/>
            <pc:sldMk cId="2002830038" sldId="319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4:42.902" v="60" actId="207"/>
        <pc:sldMkLst>
          <pc:docMk/>
          <pc:sldMk cId="1031741466" sldId="320"/>
        </pc:sldMkLst>
        <pc:spChg chg="mod">
          <ac:chgData name="Sara Zarazaga Navarro" userId="3d120633-b5e1-4aa4-9335-407903167109" providerId="ADAL" clId="{42610274-B95D-4A44-B0D1-F3898A33E4E0}" dt="2019-07-24T12:54:42.902" v="60" actId="20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5:03.117" v="65" actId="207"/>
        <pc:sldMkLst>
          <pc:docMk/>
          <pc:sldMk cId="2220042497" sldId="321"/>
        </pc:sldMkLst>
        <pc:spChg chg="mod">
          <ac:chgData name="Sara Zarazaga Navarro" userId="3d120633-b5e1-4aa4-9335-407903167109" providerId="ADAL" clId="{42610274-B95D-4A44-B0D1-F3898A33E4E0}" dt="2019-07-24T12:55:03.117" v="65" actId="207"/>
          <ac:spMkLst>
            <pc:docMk/>
            <pc:sldMk cId="2220042497" sldId="321"/>
            <ac:spMk id="45" creationId="{05776087-11C0-4EE6-91F3-2EE5A87C1C5C}"/>
          </ac:spMkLst>
        </pc:spChg>
        <pc:spChg chg="mod">
          <ac:chgData name="Sara Zarazaga Navarro" userId="3d120633-b5e1-4aa4-9335-407903167109" providerId="ADAL" clId="{42610274-B95D-4A44-B0D1-F3898A33E4E0}" dt="2019-07-24T12:54:58.957" v="64" actId="207"/>
          <ac:spMkLst>
            <pc:docMk/>
            <pc:sldMk cId="2220042497" sldId="321"/>
            <ac:spMk id="48" creationId="{B1E51125-8813-4084-BFE2-D8F8B5133433}"/>
          </ac:spMkLst>
        </pc:spChg>
        <pc:graphicFrameChg chg="mod">
          <ac:chgData name="Sara Zarazaga Navarro" userId="3d120633-b5e1-4aa4-9335-407903167109" providerId="ADAL" clId="{42610274-B95D-4A44-B0D1-F3898A33E4E0}" dt="2019-07-24T12:54:55.216" v="63" actId="207"/>
          <ac:graphicFrameMkLst>
            <pc:docMk/>
            <pc:sldMk cId="2220042497" sldId="321"/>
            <ac:graphicFrameMk id="7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42610274-B95D-4A44-B0D1-F3898A33E4E0}" dt="2019-07-24T12:55:11.040" v="67" actId="207"/>
        <pc:sldMkLst>
          <pc:docMk/>
          <pc:sldMk cId="4068129405" sldId="322"/>
        </pc:sldMkLst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2" creationId="{4C954FF4-A154-4DF8-A19B-FEF42A2413C5}"/>
          </ac:spMkLst>
        </pc:spChg>
        <pc:spChg chg="mod">
          <ac:chgData name="Sara Zarazaga Navarro" userId="3d120633-b5e1-4aa4-9335-407903167109" providerId="ADAL" clId="{42610274-B95D-4A44-B0D1-F3898A33E4E0}" dt="2019-07-24T12:55:11.040" v="67" actId="207"/>
          <ac:spMkLst>
            <pc:docMk/>
            <pc:sldMk cId="4068129405" sldId="322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29:22.260" v="11" actId="1076"/>
          <ac:spMkLst>
            <pc:docMk/>
            <pc:sldMk cId="4068129405" sldId="322"/>
            <ac:spMk id="10" creationId="{E3D0CC77-5593-4F57-AC87-9A57CF68847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1" creationId="{C440447A-D921-4467-9DA0-D74999794753}"/>
          </ac:spMkLst>
        </pc:spChg>
        <pc:spChg chg="del mod">
          <ac:chgData name="Sara Zarazaga Navarro" userId="3d120633-b5e1-4aa4-9335-407903167109" providerId="ADAL" clId="{42610274-B95D-4A44-B0D1-F3898A33E4E0}" dt="2019-07-24T12:29:25.398" v="12" actId="478"/>
          <ac:spMkLst>
            <pc:docMk/>
            <pc:sldMk cId="4068129405" sldId="322"/>
            <ac:spMk id="12" creationId="{5EB0AB16-91DA-46C1-A933-A52E420EAA5A}"/>
          </ac:spMkLst>
        </pc:spChg>
        <pc:spChg chg="mod">
          <ac:chgData name="Sara Zarazaga Navarro" userId="3d120633-b5e1-4aa4-9335-407903167109" providerId="ADAL" clId="{42610274-B95D-4A44-B0D1-F3898A33E4E0}" dt="2019-07-24T12:29:21.961" v="10" actId="164"/>
          <ac:spMkLst>
            <pc:docMk/>
            <pc:sldMk cId="4068129405" sldId="322"/>
            <ac:spMk id="13" creationId="{A69E60E5-61FC-4B73-B67F-0C07788CBE8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6" creationId="{9F7C1BB2-8F87-4285-A490-40E68971E53B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7" creationId="{60899371-65D2-4053-9872-64357A1918C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8" creationId="{FA06F389-5DF2-46C9-BEE8-A94A61312764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19" creationId="{D4520399-D0F7-42DA-8B5D-25C262FA1E46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20" creationId="{FCBDDAB8-26E9-442D-B226-315C923266F8}"/>
          </ac:spMkLst>
        </pc:spChg>
        <pc:spChg chg="del mod">
          <ac:chgData name="Sara Zarazaga Navarro" userId="3d120633-b5e1-4aa4-9335-407903167109" providerId="ADAL" clId="{42610274-B95D-4A44-B0D1-F3898A33E4E0}" dt="2019-07-24T12:29:36.030" v="15" actId="478"/>
          <ac:spMkLst>
            <pc:docMk/>
            <pc:sldMk cId="4068129405" sldId="322"/>
            <ac:spMk id="21" creationId="{8FDCDDFA-3CA4-4137-AD43-EC9FA504297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49" creationId="{77532658-D402-46C2-BC57-8DA79511ED6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0" creationId="{F0F47B56-2C34-4246-863F-A3EE8D6DEC55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2" creationId="{D1985B2A-957A-4864-B522-4BE29F92659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3" creationId="{A46E7E49-182A-417A-8C93-546D4EBCAA83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4" creationId="{A25CF3F1-A7C9-4B50-A435-27A78E010DF1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5" creationId="{92036B4A-5ECB-43EA-AA51-685862CD65F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6" creationId="{4E3F8190-8B2E-4BE1-966B-C0CFF124E507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7" creationId="{CBA755BD-F0A5-4212-88A6-C278919C9E7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58" creationId="{6CC44DB6-44D8-47FD-9B87-F7787BF758C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59" creationId="{B412D708-CC89-4C0B-9935-87726CEA725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0" creationId="{8D6F6F3C-197D-4083-B92C-C6A7FA614368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1" creationId="{87966E64-CA94-4F9B-8248-0284114430EB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2" creationId="{6C52EB98-52DF-4C83-9184-7F2CD4D98060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3" creationId="{C791951A-54C3-47BB-AAC4-816081518FD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4" creationId="{85FB7EB1-3988-4FA8-9D8C-746A094DE28E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5" creationId="{6DAFB200-E549-4022-9605-85402411E8BD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6" creationId="{1D325CFE-F140-43FA-8455-622E75A2DE93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7" creationId="{17B9342A-1C80-478C-AA59-A4C7B75D7142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68" creationId="{4E80FFF7-8D31-437B-A836-DB34D9762DDC}"/>
          </ac:spMkLst>
        </pc:spChg>
        <pc:spChg chg="del mod">
          <ac:chgData name="Sara Zarazaga Navarro" userId="3d120633-b5e1-4aa4-9335-407903167109" providerId="ADAL" clId="{42610274-B95D-4A44-B0D1-F3898A33E4E0}" dt="2019-07-24T12:29:28.557" v="13" actId="478"/>
          <ac:spMkLst>
            <pc:docMk/>
            <pc:sldMk cId="4068129405" sldId="322"/>
            <ac:spMk id="69" creationId="{629CE950-DF62-4512-8F9E-047B9EA82456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0" creationId="{1540D629-06EA-4497-BCF8-5007A1E222B1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1" creationId="{36AD869A-B5CD-433E-8E17-CD339FA8485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2" creationId="{0DF98786-023C-4295-8271-22A43559D9A7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3" creationId="{B74B0AC7-06ED-4D6D-9E58-D0446091292C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4" creationId="{403EE779-C79E-4CED-9210-D1EEDD523CF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5" creationId="{C28BC868-5819-48C4-8DA6-925F48D0E6DA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6" creationId="{699D74BA-3F5E-48FB-A41B-214147BB64B8}"/>
          </ac:spMkLst>
        </pc:spChg>
        <pc:spChg chg="mod">
          <ac:chgData name="Sara Zarazaga Navarro" userId="3d120633-b5e1-4aa4-9335-407903167109" providerId="ADAL" clId="{42610274-B95D-4A44-B0D1-F3898A33E4E0}" dt="2019-07-24T12:30:05.869" v="30" actId="122"/>
          <ac:spMkLst>
            <pc:docMk/>
            <pc:sldMk cId="4068129405" sldId="322"/>
            <ac:spMk id="77" creationId="{24662EB6-ABCA-47DE-A786-F5B0D478530F}"/>
          </ac:spMkLst>
        </pc:spChg>
        <pc:grpChg chg="add mod">
          <ac:chgData name="Sara Zarazaga Navarro" userId="3d120633-b5e1-4aa4-9335-407903167109" providerId="ADAL" clId="{42610274-B95D-4A44-B0D1-F3898A33E4E0}" dt="2019-07-24T12:28:39.346" v="3" actId="164"/>
          <ac:grpSpMkLst>
            <pc:docMk/>
            <pc:sldMk cId="4068129405" sldId="322"/>
            <ac:grpSpMk id="7" creationId="{0B186407-09E2-4BA3-AD6E-6D30923B7E05}"/>
          </ac:grpSpMkLst>
        </pc:grpChg>
        <pc:grpChg chg="add mod">
          <ac:chgData name="Sara Zarazaga Navarro" userId="3d120633-b5e1-4aa4-9335-407903167109" providerId="ADAL" clId="{42610274-B95D-4A44-B0D1-F3898A33E4E0}" dt="2019-07-24T12:29:21.961" v="10" actId="164"/>
          <ac:grpSpMkLst>
            <pc:docMk/>
            <pc:sldMk cId="4068129405" sldId="322"/>
            <ac:grpSpMk id="9" creationId="{20120A6C-9BC6-462A-81C7-B13F75235E41}"/>
          </ac:grpSpMkLst>
        </pc:grpChg>
        <pc:grpChg chg="del mod">
          <ac:chgData name="Sara Zarazaga Navarro" userId="3d120633-b5e1-4aa4-9335-407903167109" providerId="ADAL" clId="{42610274-B95D-4A44-B0D1-F3898A33E4E0}" dt="2019-07-24T12:29:32.460" v="14" actId="478"/>
          <ac:grpSpMkLst>
            <pc:docMk/>
            <pc:sldMk cId="4068129405" sldId="322"/>
            <ac:grpSpMk id="15" creationId="{EBFAD394-4EAA-4B64-8779-A3D44039BFDC}"/>
          </ac:grpSpMkLst>
        </pc:grpChg>
        <pc:grpChg chg="add mod">
          <ac:chgData name="Sara Zarazaga Navarro" userId="3d120633-b5e1-4aa4-9335-407903167109" providerId="ADAL" clId="{42610274-B95D-4A44-B0D1-F3898A33E4E0}" dt="2019-07-24T12:30:01.276" v="26" actId="1076"/>
          <ac:grpSpMkLst>
            <pc:docMk/>
            <pc:sldMk cId="4068129405" sldId="322"/>
            <ac:grpSpMk id="48" creationId="{5349759E-DBB4-4026-A864-B750F87DDC1A}"/>
          </ac:grpSpMkLst>
        </pc:grpChg>
      </pc:sldChg>
      <pc:sldChg chg="modSp">
        <pc:chgData name="Sara Zarazaga Navarro" userId="3d120633-b5e1-4aa4-9335-407903167109" providerId="ADAL" clId="{42610274-B95D-4A44-B0D1-F3898A33E4E0}" dt="2019-07-24T12:40:02.429" v="35" actId="1076"/>
        <pc:sldMkLst>
          <pc:docMk/>
          <pc:sldMk cId="974190424" sldId="323"/>
        </pc:sldMkLst>
        <pc:picChg chg="mod">
          <ac:chgData name="Sara Zarazaga Navarro" userId="3d120633-b5e1-4aa4-9335-407903167109" providerId="ADAL" clId="{42610274-B95D-4A44-B0D1-F3898A33E4E0}" dt="2019-07-24T12:40:02.429" v="35" actId="1076"/>
          <ac:picMkLst>
            <pc:docMk/>
            <pc:sldMk cId="974190424" sldId="323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30.971" v="70" actId="207"/>
        <pc:sldMkLst>
          <pc:docMk/>
          <pc:sldMk cId="2360692915" sldId="324"/>
        </pc:sldMkLst>
        <pc:graphicFrameChg chg="modGraphic">
          <ac:chgData name="Sara Zarazaga Navarro" userId="3d120633-b5e1-4aa4-9335-407903167109" providerId="ADAL" clId="{42610274-B95D-4A44-B0D1-F3898A33E4E0}" dt="2019-07-24T12:55:28.298" v="69" actId="207"/>
          <ac:graphicFrameMkLst>
            <pc:docMk/>
            <pc:sldMk cId="2360692915" sldId="324"/>
            <ac:graphicFrameMk id="8" creationId="{00000000-0000-0000-0000-000000000000}"/>
          </ac:graphicFrameMkLst>
        </pc:graphicFrameChg>
        <pc:graphicFrameChg chg="modGraphic">
          <ac:chgData name="Sara Zarazaga Navarro" userId="3d120633-b5e1-4aa4-9335-407903167109" providerId="ADAL" clId="{42610274-B95D-4A44-B0D1-F3898A33E4E0}" dt="2019-07-24T12:55:30.971" v="70" actId="207"/>
          <ac:graphicFrameMkLst>
            <pc:docMk/>
            <pc:sldMk cId="2360692915" sldId="324"/>
            <ac:graphicFrameMk id="9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45.998" v="74" actId="207"/>
        <pc:sldMkLst>
          <pc:docMk/>
          <pc:sldMk cId="2043451019" sldId="326"/>
        </pc:sldMkLst>
        <pc:spChg chg="mod">
          <ac:chgData name="Sara Zarazaga Navarro" userId="3d120633-b5e1-4aa4-9335-407903167109" providerId="ADAL" clId="{42610274-B95D-4A44-B0D1-F3898A33E4E0}" dt="2019-07-24T12:55:45.998" v="74" actId="207"/>
          <ac:spMkLst>
            <pc:docMk/>
            <pc:sldMk cId="2043451019" sldId="326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5T07:48:02.627" v="89" actId="404"/>
        <pc:sldMkLst>
          <pc:docMk/>
          <pc:sldMk cId="1299335039" sldId="327"/>
        </pc:sldMkLst>
        <pc:graphicFrameChg chg="modGraphic">
          <ac:chgData name="Sara Zarazaga Navarro" userId="3d120633-b5e1-4aa4-9335-407903167109" providerId="ADAL" clId="{42610274-B95D-4A44-B0D1-F3898A33E4E0}" dt="2019-07-25T07:48:02.627" v="89" actId="404"/>
          <ac:graphicFrameMkLst>
            <pc:docMk/>
            <pc:sldMk cId="1299335039" sldId="327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5T07:47:53.915" v="87" actId="404"/>
        <pc:sldMkLst>
          <pc:docMk/>
          <pc:sldMk cId="316151406" sldId="328"/>
        </pc:sldMkLst>
        <pc:graphicFrameChg chg="modGraphic">
          <ac:chgData name="Sara Zarazaga Navarro" userId="3d120633-b5e1-4aa4-9335-407903167109" providerId="ADAL" clId="{42610274-B95D-4A44-B0D1-F3898A33E4E0}" dt="2019-07-25T07:47:53.915" v="87" actId="404"/>
          <ac:graphicFrameMkLst>
            <pc:docMk/>
            <pc:sldMk cId="316151406" sldId="328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07.181" v="76" actId="207"/>
        <pc:sldMkLst>
          <pc:docMk/>
          <pc:sldMk cId="1957686252" sldId="331"/>
        </pc:sldMkLst>
        <pc:spChg chg="mod">
          <ac:chgData name="Sara Zarazaga Navarro" userId="3d120633-b5e1-4aa4-9335-407903167109" providerId="ADAL" clId="{42610274-B95D-4A44-B0D1-F3898A33E4E0}" dt="2019-07-24T12:56:07.181" v="76" actId="207"/>
          <ac:spMkLst>
            <pc:docMk/>
            <pc:sldMk cId="1957686252" sldId="331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56:19.226" v="77" actId="207"/>
        <pc:sldMkLst>
          <pc:docMk/>
          <pc:sldMk cId="3783334379" sldId="332"/>
        </pc:sldMkLst>
        <pc:graphicFrameChg chg="mod">
          <ac:chgData name="Sara Zarazaga Navarro" userId="3d120633-b5e1-4aa4-9335-407903167109" providerId="ADAL" clId="{42610274-B95D-4A44-B0D1-F3898A33E4E0}" dt="2019-07-24T12:56:19.226" v="77" actId="207"/>
          <ac:graphicFrameMkLst>
            <pc:docMk/>
            <pc:sldMk cId="3783334379" sldId="332"/>
            <ac:graphicFrameMk id="8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6:31.155" v="80" actId="207"/>
        <pc:sldMkLst>
          <pc:docMk/>
          <pc:sldMk cId="3530448664" sldId="333"/>
        </pc:sldMkLst>
        <pc:spChg chg="mod">
          <ac:chgData name="Sara Zarazaga Navarro" userId="3d120633-b5e1-4aa4-9335-407903167109" providerId="ADAL" clId="{42610274-B95D-4A44-B0D1-F3898A33E4E0}" dt="2019-07-24T12:56:31.155" v="80" actId="207"/>
          <ac:spMkLst>
            <pc:docMk/>
            <pc:sldMk cId="3530448664" sldId="333"/>
            <ac:spMk id="3" creationId="{00000000-0000-0000-0000-000000000000}"/>
          </ac:spMkLst>
        </pc:spChg>
        <pc:picChg chg="mod">
          <ac:chgData name="Sara Zarazaga Navarro" userId="3d120633-b5e1-4aa4-9335-407903167109" providerId="ADAL" clId="{42610274-B95D-4A44-B0D1-F3898A33E4E0}" dt="2019-07-24T12:41:46.002" v="42" actId="1076"/>
          <ac:picMkLst>
            <pc:docMk/>
            <pc:sldMk cId="3530448664" sldId="333"/>
            <ac:picMk id="1026" creationId="{00000000-0000-0000-0000-000000000000}"/>
          </ac:picMkLst>
        </pc:picChg>
      </pc:sldChg>
      <pc:sldChg chg="modSp">
        <pc:chgData name="Sara Zarazaga Navarro" userId="3d120633-b5e1-4aa4-9335-407903167109" providerId="ADAL" clId="{42610274-B95D-4A44-B0D1-F3898A33E4E0}" dt="2019-07-24T12:56:39.313" v="81" actId="207"/>
        <pc:sldMkLst>
          <pc:docMk/>
          <pc:sldMk cId="927926338" sldId="334"/>
        </pc:sldMkLst>
        <pc:graphicFrameChg chg="mod">
          <ac:chgData name="Sara Zarazaga Navarro" userId="3d120633-b5e1-4aa4-9335-407903167109" providerId="ADAL" clId="{42610274-B95D-4A44-B0D1-F3898A33E4E0}" dt="2019-07-24T12:56:39.313" v="81" actId="207"/>
          <ac:graphicFrameMkLst>
            <pc:docMk/>
            <pc:sldMk cId="927926338" sldId="334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42610274-B95D-4A44-B0D1-F3898A33E4E0}" dt="2019-07-24T12:55:20.658" v="68" actId="207"/>
        <pc:sldMkLst>
          <pc:docMk/>
          <pc:sldMk cId="3528349448" sldId="338"/>
        </pc:sldMkLst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5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4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3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58" creationId="{00000000-0000-0000-0000-000000000000}"/>
          </ac:spMkLst>
        </pc:spChg>
        <pc:spChg chg="mod">
          <ac:chgData name="Sara Zarazaga Navarro" userId="3d120633-b5e1-4aa4-9335-407903167109" providerId="ADAL" clId="{42610274-B95D-4A44-B0D1-F3898A33E4E0}" dt="2019-07-24T12:55:20.658" v="68" actId="207"/>
          <ac:spMkLst>
            <pc:docMk/>
            <pc:sldMk cId="3528349448" sldId="338"/>
            <ac:spMk id="65" creationId="{00000000-0000-0000-0000-000000000000}"/>
          </ac:spMkLst>
        </pc:spChg>
      </pc:sldChg>
      <pc:sldChg chg="modSp">
        <pc:chgData name="Sara Zarazaga Navarro" userId="3d120633-b5e1-4aa4-9335-407903167109" providerId="ADAL" clId="{42610274-B95D-4A44-B0D1-F3898A33E4E0}" dt="2019-07-24T12:40:29.919" v="38" actId="1076"/>
        <pc:sldMkLst>
          <pc:docMk/>
          <pc:sldMk cId="3073944185" sldId="339"/>
        </pc:sldMkLst>
        <pc:picChg chg="mod">
          <ac:chgData name="Sara Zarazaga Navarro" userId="3d120633-b5e1-4aa4-9335-407903167109" providerId="ADAL" clId="{42610274-B95D-4A44-B0D1-F3898A33E4E0}" dt="2019-07-24T12:40:29.919" v="38" actId="1076"/>
          <ac:picMkLst>
            <pc:docMk/>
            <pc:sldMk cId="3073944185" sldId="339"/>
            <ac:picMk id="3" creationId="{DB4946A3-CED6-4C82-9A8F-4D0147DDF2D2}"/>
          </ac:picMkLst>
        </pc:picChg>
      </pc:sldChg>
      <pc:sldChg chg="modSp">
        <pc:chgData name="Sara Zarazaga Navarro" userId="3d120633-b5e1-4aa4-9335-407903167109" providerId="ADAL" clId="{42610274-B95D-4A44-B0D1-F3898A33E4E0}" dt="2019-07-24T12:55:40.172" v="72" actId="207"/>
        <pc:sldMkLst>
          <pc:docMk/>
          <pc:sldMk cId="2051772285" sldId="340"/>
        </pc:sldMkLst>
        <pc:spChg chg="mod">
          <ac:chgData name="Sara Zarazaga Navarro" userId="3d120633-b5e1-4aa4-9335-407903167109" providerId="ADAL" clId="{42610274-B95D-4A44-B0D1-F3898A33E4E0}" dt="2019-07-24T12:55:37.401" v="71" actId="207"/>
          <ac:spMkLst>
            <pc:docMk/>
            <pc:sldMk cId="2051772285" sldId="340"/>
            <ac:spMk id="45" creationId="{05776087-11C0-4EE6-91F3-2EE5A87C1C5C}"/>
          </ac:spMkLst>
        </pc:spChg>
        <pc:graphicFrameChg chg="mod">
          <ac:chgData name="Sara Zarazaga Navarro" userId="3d120633-b5e1-4aa4-9335-407903167109" providerId="ADAL" clId="{42610274-B95D-4A44-B0D1-F3898A33E4E0}" dt="2019-07-24T12:55:40.172" v="72" actId="207"/>
          <ac:graphicFrameMkLst>
            <pc:docMk/>
            <pc:sldMk cId="2051772285" sldId="340"/>
            <ac:graphicFrameMk id="7" creationId="{00000000-0000-0000-0000-000000000000}"/>
          </ac:graphicFrameMkLst>
        </pc:graphicFrameChg>
      </pc:sldChg>
    </pc:docChg>
  </pc:docChgLst>
  <pc:docChgLst>
    <pc:chgData name="Sara Zarazaga Navarro" userId="S::szarazaga@fcirce.es::3d120633-b5e1-4aa4-9335-407903167109" providerId="AD" clId="Web-{897091B0-6C99-7C9E-B0C9-0CE7C9B4B253}"/>
    <pc:docChg chg="modSld">
      <pc:chgData name="Sara Zarazaga Navarro" userId="S::szarazaga@fcirce.es::3d120633-b5e1-4aa4-9335-407903167109" providerId="AD" clId="Web-{897091B0-6C99-7C9E-B0C9-0CE7C9B4B253}" dt="2019-07-24T12:24:11.916" v="21" actId="1076"/>
      <pc:docMkLst>
        <pc:docMk/>
      </pc:docMkLst>
      <pc:sldChg chg="modSp">
        <pc:chgData name="Sara Zarazaga Navarro" userId="S::szarazaga@fcirce.es::3d120633-b5e1-4aa4-9335-407903167109" providerId="AD" clId="Web-{897091B0-6C99-7C9E-B0C9-0CE7C9B4B253}" dt="2019-07-24T12:23:26.041" v="14" actId="14100"/>
        <pc:sldMkLst>
          <pc:docMk/>
          <pc:sldMk cId="1619998726" sldId="300"/>
        </pc:sldMkLst>
        <pc:spChg chg="mod">
          <ac:chgData name="Sara Zarazaga Navarro" userId="S::szarazaga@fcirce.es::3d120633-b5e1-4aa4-9335-407903167109" providerId="AD" clId="Web-{897091B0-6C99-7C9E-B0C9-0CE7C9B4B253}" dt="2019-07-24T12:23:26.041" v="14" actId="14100"/>
          <ac:spMkLst>
            <pc:docMk/>
            <pc:sldMk cId="1619998726" sldId="300"/>
            <ac:spMk id="6" creationId="{00000000-0000-0000-0000-000000000000}"/>
          </ac:spMkLst>
        </pc:spChg>
      </pc:sldChg>
      <pc:sldChg chg="delSp">
        <pc:chgData name="Sara Zarazaga Navarro" userId="S::szarazaga@fcirce.es::3d120633-b5e1-4aa4-9335-407903167109" providerId="AD" clId="Web-{897091B0-6C99-7C9E-B0C9-0CE7C9B4B253}" dt="2019-07-24T12:22:49.151" v="9"/>
        <pc:sldMkLst>
          <pc:docMk/>
          <pc:sldMk cId="3234024950" sldId="315"/>
        </pc:sldMkLst>
        <pc:spChg chg="del">
          <ac:chgData name="Sara Zarazaga Navarro" userId="S::szarazaga@fcirce.es::3d120633-b5e1-4aa4-9335-407903167109" providerId="AD" clId="Web-{897091B0-6C99-7C9E-B0C9-0CE7C9B4B253}" dt="2019-07-24T12:22:49.151" v="9"/>
          <ac:spMkLst>
            <pc:docMk/>
            <pc:sldMk cId="3234024950" sldId="315"/>
            <ac:spMk id="36" creationId="{62D7DDBB-5A4C-4113-BC17-2A725B76DBD9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8"/>
          <ac:spMkLst>
            <pc:docMk/>
            <pc:sldMk cId="3234024950" sldId="315"/>
            <ac:spMk id="37" creationId="{F36DE8EE-2763-4371-8FD8-6FF9797F14FF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7"/>
          <ac:spMkLst>
            <pc:docMk/>
            <pc:sldMk cId="3234024950" sldId="315"/>
            <ac:spMk id="38" creationId="{0B356BCE-B512-4C51-9D50-CD964CB94470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6"/>
          <ac:spMkLst>
            <pc:docMk/>
            <pc:sldMk cId="3234024950" sldId="315"/>
            <ac:spMk id="39" creationId="{14DC5635-9820-4832-AE0A-94E83EFE2ECC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5"/>
          <ac:spMkLst>
            <pc:docMk/>
            <pc:sldMk cId="3234024950" sldId="315"/>
            <ac:spMk id="40" creationId="{E51E0E2A-2FE5-4B0A-ACB3-BE60139FE0E7}"/>
          </ac:spMkLst>
        </pc:spChg>
        <pc:spChg chg="del">
          <ac:chgData name="Sara Zarazaga Navarro" userId="S::szarazaga@fcirce.es::3d120633-b5e1-4aa4-9335-407903167109" providerId="AD" clId="Web-{897091B0-6C99-7C9E-B0C9-0CE7C9B4B253}" dt="2019-07-24T12:22:49.151" v="4"/>
          <ac:spMkLst>
            <pc:docMk/>
            <pc:sldMk cId="3234024950" sldId="315"/>
            <ac:spMk id="41" creationId="{652CA819-7EA9-4EFC-8C71-538B3E9442AD}"/>
          </ac:spMkLst>
        </pc:spChg>
      </pc:sldChg>
      <pc:sldChg chg="addSp delSp modSp">
        <pc:chgData name="Sara Zarazaga Navarro" userId="S::szarazaga@fcirce.es::3d120633-b5e1-4aa4-9335-407903167109" providerId="AD" clId="Web-{897091B0-6C99-7C9E-B0C9-0CE7C9B4B253}" dt="2019-07-24T12:23:51.057" v="19"/>
        <pc:sldMkLst>
          <pc:docMk/>
          <pc:sldMk cId="2301961617" sldId="317"/>
        </pc:sldMkLst>
        <pc:spChg chg="del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3" creationId="{00000000-0000-0000-0000-000000000000}"/>
          </ac:spMkLst>
        </pc:spChg>
        <pc:spChg chg="add mod">
          <ac:chgData name="Sara Zarazaga Navarro" userId="S::szarazaga@fcirce.es::3d120633-b5e1-4aa4-9335-407903167109" providerId="AD" clId="Web-{897091B0-6C99-7C9E-B0C9-0CE7C9B4B253}" dt="2019-07-24T12:23:51.057" v="19"/>
          <ac:spMkLst>
            <pc:docMk/>
            <pc:sldMk cId="2301961617" sldId="317"/>
            <ac:spMk id="6" creationId="{6AFAAFFC-26DE-49E6-B0D1-83361D312847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2:46.307" v="2" actId="20577"/>
        <pc:sldMkLst>
          <pc:docMk/>
          <pc:sldMk cId="1031741466" sldId="320"/>
        </pc:sldMkLst>
        <pc:spChg chg="mod">
          <ac:chgData name="Sara Zarazaga Navarro" userId="S::szarazaga@fcirce.es::3d120633-b5e1-4aa4-9335-407903167109" providerId="AD" clId="Web-{897091B0-6C99-7C9E-B0C9-0CE7C9B4B253}" dt="2019-07-24T12:22:46.307" v="2" actId="20577"/>
          <ac:spMkLst>
            <pc:docMk/>
            <pc:sldMk cId="1031741466" sldId="320"/>
            <ac:spMk id="3" creationId="{00000000-0000-0000-0000-000000000000}"/>
          </ac:spMkLst>
        </pc:spChg>
      </pc:sldChg>
      <pc:sldChg chg="modSp">
        <pc:chgData name="Sara Zarazaga Navarro" userId="S::szarazaga@fcirce.es::3d120633-b5e1-4aa4-9335-407903167109" providerId="AD" clId="Web-{897091B0-6C99-7C9E-B0C9-0CE7C9B4B253}" dt="2019-07-24T12:24:11.916" v="21" actId="1076"/>
        <pc:sldMkLst>
          <pc:docMk/>
          <pc:sldMk cId="2220042497" sldId="321"/>
        </pc:sldMkLst>
        <pc:grpChg chg="mod">
          <ac:chgData name="Sara Zarazaga Navarro" userId="S::szarazaga@fcirce.es::3d120633-b5e1-4aa4-9335-407903167109" providerId="AD" clId="Web-{897091B0-6C99-7C9E-B0C9-0CE7C9B4B253}" dt="2019-07-24T12:24:11.916" v="21" actId="1076"/>
          <ac:grpSpMkLst>
            <pc:docMk/>
            <pc:sldMk cId="2220042497" sldId="321"/>
            <ac:grpSpMk id="3" creationId="{1E26E490-B7B9-4119-98DD-D6A55630A91E}"/>
          </ac:grpSpMkLst>
        </pc:grpChg>
      </pc:sldChg>
    </pc:docChg>
  </pc:docChgLst>
  <pc:docChgLst>
    <pc:chgData name="Sara Zarazaga Navarro" userId="S::szarazaga@fcirce.es::3d120633-b5e1-4aa4-9335-407903167109" providerId="AD" clId="Web-{74A8DB40-1040-5437-4F3B-863CB7816FF3}"/>
    <pc:docChg chg="modSld">
      <pc:chgData name="Sara Zarazaga Navarro" userId="S::szarazaga@fcirce.es::3d120633-b5e1-4aa4-9335-407903167109" providerId="AD" clId="Web-{74A8DB40-1040-5437-4F3B-863CB7816FF3}" dt="2019-07-24T12:43:08.376" v="0" actId="1076"/>
      <pc:docMkLst>
        <pc:docMk/>
      </pc:docMkLst>
      <pc:sldChg chg="modSp">
        <pc:chgData name="Sara Zarazaga Navarro" userId="S::szarazaga@fcirce.es::3d120633-b5e1-4aa4-9335-407903167109" providerId="AD" clId="Web-{74A8DB40-1040-5437-4F3B-863CB7816FF3}" dt="2019-07-24T12:43:08.376" v="0" actId="1076"/>
        <pc:sldMkLst>
          <pc:docMk/>
          <pc:sldMk cId="3528349448" sldId="338"/>
        </pc:sldMkLst>
        <pc:spChg chg="mod">
          <ac:chgData name="Sara Zarazaga Navarro" userId="S::szarazaga@fcirce.es::3d120633-b5e1-4aa4-9335-407903167109" providerId="AD" clId="Web-{74A8DB40-1040-5437-4F3B-863CB7816FF3}" dt="2019-07-24T12:43:08.376" v="0" actId="1076"/>
          <ac:spMkLst>
            <pc:docMk/>
            <pc:sldMk cId="3528349448" sldId="338"/>
            <ac:spMk id="19" creationId="{B1A613B8-C07E-452C-9E4A-823D77377640}"/>
          </ac:spMkLst>
        </pc:spChg>
      </pc:sldChg>
    </pc:docChg>
  </pc:docChgLst>
  <pc:docChgLst>
    <pc:chgData name="Sara Zarazaga Navarro" userId="S::szarazaga@fcirce.es::3d120633-b5e1-4aa4-9335-407903167109" providerId="AD" clId="Web-{570E9476-E5BF-E706-D3D7-AB08B59F73F4}"/>
    <pc:docChg chg="modSld">
      <pc:chgData name="Sara Zarazaga Navarro" userId="S::szarazaga@fcirce.es::3d120633-b5e1-4aa4-9335-407903167109" providerId="AD" clId="Web-{570E9476-E5BF-E706-D3D7-AB08B59F73F4}" dt="2019-07-24T12:27:35.261" v="28"/>
      <pc:docMkLst>
        <pc:docMk/>
      </pc:docMkLst>
      <pc:sldChg chg="delSp modSp">
        <pc:chgData name="Sara Zarazaga Navarro" userId="S::szarazaga@fcirce.es::3d120633-b5e1-4aa4-9335-407903167109" providerId="AD" clId="Web-{570E9476-E5BF-E706-D3D7-AB08B59F73F4}" dt="2019-07-24T12:27:03.183" v="7"/>
        <pc:sldMkLst>
          <pc:docMk/>
          <pc:sldMk cId="3234024950" sldId="315"/>
        </pc:sldMkLst>
        <pc:spChg chg="mod">
          <ac:chgData name="Sara Zarazaga Navarro" userId="S::szarazaga@fcirce.es::3d120633-b5e1-4aa4-9335-407903167109" providerId="AD" clId="Web-{570E9476-E5BF-E706-D3D7-AB08B59F73F4}" dt="2019-07-24T12:26:41.542" v="1"/>
          <ac:spMkLst>
            <pc:docMk/>
            <pc:sldMk cId="3234024950" sldId="315"/>
            <ac:spMk id="49" creationId="{4CB06B4C-487E-426D-9E10-D020F0BB38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7:03.183" v="7"/>
          <ac:spMkLst>
            <pc:docMk/>
            <pc:sldMk cId="3234024950" sldId="315"/>
            <ac:spMk id="50" creationId="{A8ADC22A-3564-4684-8BEE-D037055EE4B2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2.808" v="4"/>
          <ac:spMkLst>
            <pc:docMk/>
            <pc:sldMk cId="3234024950" sldId="315"/>
            <ac:spMk id="54" creationId="{F3F4075E-CA9F-4C91-8223-981D5A5E3C59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46.636" v="3"/>
          <ac:spMkLst>
            <pc:docMk/>
            <pc:sldMk cId="3234024950" sldId="315"/>
            <ac:spMk id="56" creationId="{EC90291A-5C47-4FD6-B0A6-E77296249505}"/>
          </ac:spMkLst>
        </pc:spChg>
        <pc:spChg chg="mod">
          <ac:chgData name="Sara Zarazaga Navarro" userId="S::szarazaga@fcirce.es::3d120633-b5e1-4aa4-9335-407903167109" providerId="AD" clId="Web-{570E9476-E5BF-E706-D3D7-AB08B59F73F4}" dt="2019-07-24T12:26:57.979" v="6"/>
          <ac:spMkLst>
            <pc:docMk/>
            <pc:sldMk cId="3234024950" sldId="315"/>
            <ac:spMk id="57" creationId="{0E3A62D7-1110-4CA0-AE9A-47186D0C5D33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6:33.479" v="0"/>
          <ac:spMkLst>
            <pc:docMk/>
            <pc:sldMk cId="3234024950" sldId="315"/>
            <ac:spMk id="59" creationId="{DE1A3FA1-9436-44AD-AF70-389844EBBA4E}"/>
          </ac:spMkLst>
        </pc:spChg>
      </pc:sldChg>
      <pc:sldChg chg="addSp delSp">
        <pc:chgData name="Sara Zarazaga Navarro" userId="S::szarazaga@fcirce.es::3d120633-b5e1-4aa4-9335-407903167109" providerId="AD" clId="Web-{570E9476-E5BF-E706-D3D7-AB08B59F73F4}" dt="2019-07-24T12:27:35.261" v="28"/>
        <pc:sldMkLst>
          <pc:docMk/>
          <pc:sldMk cId="4068129405" sldId="322"/>
        </pc:sldMkLst>
        <pc:spChg chg="add">
          <ac:chgData name="Sara Zarazaga Navarro" userId="S::szarazaga@fcirce.es::3d120633-b5e1-4aa4-9335-407903167109" providerId="AD" clId="Web-{570E9476-E5BF-E706-D3D7-AB08B59F73F4}" dt="2019-07-24T12:27:34.761" v="12"/>
          <ac:spMkLst>
            <pc:docMk/>
            <pc:sldMk cId="4068129405" sldId="322"/>
            <ac:spMk id="11" creationId="{C440447A-D921-4467-9DA0-D7499979475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776" v="13"/>
          <ac:spMkLst>
            <pc:docMk/>
            <pc:sldMk cId="4068129405" sldId="322"/>
            <ac:spMk id="12" creationId="{5EB0AB16-91DA-46C1-A933-A52E420EAA5A}"/>
          </ac:spMkLst>
        </pc:spChg>
        <pc:spChg chg="del">
          <ac:chgData name="Sara Zarazaga Navarro" userId="S::szarazaga@fcirce.es::3d120633-b5e1-4aa4-9335-407903167109" providerId="AD" clId="Web-{570E9476-E5BF-E706-D3D7-AB08B59F73F4}" dt="2019-07-24T12:27:14.214" v="8"/>
          <ac:spMkLst>
            <pc:docMk/>
            <pc:sldMk cId="4068129405" sldId="322"/>
            <ac:spMk id="14" creationId="{0BB926AE-57F3-428E-B20A-451A22943A19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39" v="15"/>
          <ac:spMkLst>
            <pc:docMk/>
            <pc:sldMk cId="4068129405" sldId="322"/>
            <ac:spMk id="16" creationId="{9F7C1BB2-8F87-4285-A490-40E68971E53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870" v="16"/>
          <ac:spMkLst>
            <pc:docMk/>
            <pc:sldMk cId="4068129405" sldId="322"/>
            <ac:spMk id="17" creationId="{60899371-65D2-4053-9872-64357A1918C3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01" v="17"/>
          <ac:spMkLst>
            <pc:docMk/>
            <pc:sldMk cId="4068129405" sldId="322"/>
            <ac:spMk id="18" creationId="{FA06F389-5DF2-46C9-BEE8-A94A61312764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33" v="18"/>
          <ac:spMkLst>
            <pc:docMk/>
            <pc:sldMk cId="4068129405" sldId="322"/>
            <ac:spMk id="19" creationId="{D4520399-D0F7-42DA-8B5D-25C262FA1E4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64" v="19"/>
          <ac:spMkLst>
            <pc:docMk/>
            <pc:sldMk cId="4068129405" sldId="322"/>
            <ac:spMk id="20" creationId="{FCBDDAB8-26E9-442D-B226-315C923266F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4.980" v="20"/>
          <ac:spMkLst>
            <pc:docMk/>
            <pc:sldMk cId="4068129405" sldId="322"/>
            <ac:spMk id="21" creationId="{8FDCDDFA-3CA4-4137-AD43-EC9FA504297C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11" v="21"/>
          <ac:spMkLst>
            <pc:docMk/>
            <pc:sldMk cId="4068129405" sldId="322"/>
            <ac:spMk id="55" creationId="{92036B4A-5ECB-43EA-AA51-685862CD65F6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42" v="22"/>
          <ac:spMkLst>
            <pc:docMk/>
            <pc:sldMk cId="4068129405" sldId="322"/>
            <ac:spMk id="57" creationId="{CBA755BD-F0A5-4212-88A6-C278919C9E78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073" v="23"/>
          <ac:spMkLst>
            <pc:docMk/>
            <pc:sldMk cId="4068129405" sldId="322"/>
            <ac:spMk id="59" creationId="{B412D708-CC89-4C0B-9935-87726CEA725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05" v="24"/>
          <ac:spMkLst>
            <pc:docMk/>
            <pc:sldMk cId="4068129405" sldId="322"/>
            <ac:spMk id="61" creationId="{87966E64-CA94-4F9B-8248-0284114430EB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37" v="25"/>
          <ac:spMkLst>
            <pc:docMk/>
            <pc:sldMk cId="4068129405" sldId="322"/>
            <ac:spMk id="63" creationId="{C791951A-54C3-47BB-AAC4-816081518FD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183" v="26"/>
          <ac:spMkLst>
            <pc:docMk/>
            <pc:sldMk cId="4068129405" sldId="322"/>
            <ac:spMk id="65" creationId="{6DAFB200-E549-4022-9605-85402411E8BD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14" v="27"/>
          <ac:spMkLst>
            <pc:docMk/>
            <pc:sldMk cId="4068129405" sldId="322"/>
            <ac:spMk id="67" creationId="{17B9342A-1C80-478C-AA59-A4C7B75D7142}"/>
          </ac:spMkLst>
        </pc:spChg>
        <pc:spChg chg="add">
          <ac:chgData name="Sara Zarazaga Navarro" userId="S::szarazaga@fcirce.es::3d120633-b5e1-4aa4-9335-407903167109" providerId="AD" clId="Web-{570E9476-E5BF-E706-D3D7-AB08B59F73F4}" dt="2019-07-24T12:27:35.261" v="28"/>
          <ac:spMkLst>
            <pc:docMk/>
            <pc:sldMk cId="4068129405" sldId="322"/>
            <ac:spMk id="69" creationId="{629CE950-DF62-4512-8F9E-047B9EA82456}"/>
          </ac:spMkLst>
        </pc:spChg>
        <pc:grpChg chg="add del">
          <ac:chgData name="Sara Zarazaga Navarro" userId="S::szarazaga@fcirce.es::3d120633-b5e1-4aa4-9335-407903167109" providerId="AD" clId="Web-{570E9476-E5BF-E706-D3D7-AB08B59F73F4}" dt="2019-07-24T12:27:20.089" v="11"/>
          <ac:grpSpMkLst>
            <pc:docMk/>
            <pc:sldMk cId="4068129405" sldId="322"/>
            <ac:grpSpMk id="9" creationId="{17D6E32E-767F-427B-8462-19526CE3CE60}"/>
          </ac:grpSpMkLst>
        </pc:grpChg>
        <pc:grpChg chg="add">
          <ac:chgData name="Sara Zarazaga Navarro" userId="S::szarazaga@fcirce.es::3d120633-b5e1-4aa4-9335-407903167109" providerId="AD" clId="Web-{570E9476-E5BF-E706-D3D7-AB08B59F73F4}" dt="2019-07-24T12:27:34.823" v="14"/>
          <ac:grpSpMkLst>
            <pc:docMk/>
            <pc:sldMk cId="4068129405" sldId="322"/>
            <ac:grpSpMk id="15" creationId="{EBFAD394-4EAA-4B64-8779-A3D44039BFDC}"/>
          </ac:grpSpMkLst>
        </pc:grpChg>
        <pc:picChg chg="del">
          <ac:chgData name="Sara Zarazaga Navarro" userId="S::szarazaga@fcirce.es::3d120633-b5e1-4aa4-9335-407903167109" providerId="AD" clId="Web-{570E9476-E5BF-E706-D3D7-AB08B59F73F4}" dt="2019-07-24T12:27:16.620" v="9"/>
          <ac:picMkLst>
            <pc:docMk/>
            <pc:sldMk cId="4068129405" sldId="322"/>
            <ac:picMk id="7" creationId="{09B391BC-E834-4F7B-AE06-BBE881D219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</dgm:pt>
    <dgm:pt modelId="{4E2908DF-CAFE-4150-8047-C60161BBC2F0}" type="pres">
      <dgm:prSet presAssocID="{B0D6972D-1CB0-413F-8AD2-8596F02BB9FB}" presName="sibTrans" presStyleLbl="sibTrans2D1" presStyleIdx="0" presStyleCnt="2"/>
      <dgm:spPr/>
    </dgm:pt>
    <dgm:pt modelId="{DE4D56EE-9BB7-42D2-A9C2-04FA103D0F0D}" type="pres">
      <dgm:prSet presAssocID="{B0D6972D-1CB0-413F-8AD2-8596F02BB9FB}" presName="connectorText" presStyleLbl="sibTrans2D1" presStyleIdx="0" presStyleCnt="2"/>
      <dgm:spPr/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</dgm:pt>
    <dgm:pt modelId="{BCF06188-D7C0-4600-AC31-FC1DB73E266F}" type="pres">
      <dgm:prSet presAssocID="{F3C2C309-27EB-4900-B345-7A76B334561D}" presName="sibTrans" presStyleLbl="sibTrans2D1" presStyleIdx="1" presStyleCnt="2"/>
      <dgm:spPr/>
    </dgm:pt>
    <dgm:pt modelId="{1EA65F40-87FE-4AF2-8AB1-8B511221BE55}" type="pres">
      <dgm:prSet presAssocID="{F3C2C309-27EB-4900-B345-7A76B334561D}" presName="connectorText" presStyleLbl="sibTrans2D1" presStyleIdx="1" presStyleCnt="2"/>
      <dgm:spPr/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A0033B09-80B3-4E58-8E66-0438770ED62E}" type="presOf" srcId="{F7263CBC-645C-4947-9860-CD4970D69C38}" destId="{399CC019-093E-4A39-A3EE-A43CD472B912}" srcOrd="0" destOrd="0" presId="urn:microsoft.com/office/officeart/2005/8/layout/process1"/>
    <dgm:cxn modelId="{553B6827-D78A-442B-846A-E63E0C9B0C10}" type="presOf" srcId="{A099E968-9EB5-4297-ACC8-B84FA97EBE3B}" destId="{83A5BEEF-5121-4FCC-B3D1-5806F8F83AA2}" srcOrd="0" destOrd="0" presId="urn:microsoft.com/office/officeart/2005/8/layout/process1"/>
    <dgm:cxn modelId="{E44EA82E-D3C6-4008-A4B5-DC96DAEE437F}" type="presOf" srcId="{F3C2C309-27EB-4900-B345-7A76B334561D}" destId="{1EA65F40-87FE-4AF2-8AB1-8B511221BE55}" srcOrd="1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1F67164F-5346-4EE8-8AEC-2D81D10EAC3B}" type="presOf" srcId="{938FF909-DDCF-4722-A14B-69DE9943C6B0}" destId="{238986FF-4FE7-48ED-A565-AE25A81AD790}" srcOrd="0" destOrd="0" presId="urn:microsoft.com/office/officeart/2005/8/layout/process1"/>
    <dgm:cxn modelId="{CCFB997E-E8E2-4285-83DE-A32A4BF89EA1}" type="presOf" srcId="{B0D6972D-1CB0-413F-8AD2-8596F02BB9FB}" destId="{DE4D56EE-9BB7-42D2-A9C2-04FA103D0F0D}" srcOrd="1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A6A6EAAD-9AD2-429A-BEA3-F4E1B9CEDF2D}" type="presOf" srcId="{B0D6972D-1CB0-413F-8AD2-8596F02BB9FB}" destId="{4E2908DF-CAFE-4150-8047-C60161BBC2F0}" srcOrd="0" destOrd="0" presId="urn:microsoft.com/office/officeart/2005/8/layout/process1"/>
    <dgm:cxn modelId="{D6CB2EB7-CD4C-449C-A42A-AB1AA184CB11}" type="presOf" srcId="{F3C2C309-27EB-4900-B345-7A76B334561D}" destId="{BCF06188-D7C0-4600-AC31-FC1DB73E266F}" srcOrd="0" destOrd="0" presId="urn:microsoft.com/office/officeart/2005/8/layout/process1"/>
    <dgm:cxn modelId="{7A2FC6BF-7D56-4534-817E-4493E8CB5186}" type="presOf" srcId="{CBCE07AE-85DF-4612-B1AE-0BC501ADCA9A}" destId="{B22B9CDE-15BF-4D58-A04A-AEC6DD51CB8F}" srcOrd="0" destOrd="0" presId="urn:microsoft.com/office/officeart/2005/8/layout/process1"/>
    <dgm:cxn modelId="{75B060E9-DA36-4EC0-815E-4D052C801F7E}" type="presParOf" srcId="{238986FF-4FE7-48ED-A565-AE25A81AD790}" destId="{399CC019-093E-4A39-A3EE-A43CD472B912}" srcOrd="0" destOrd="0" presId="urn:microsoft.com/office/officeart/2005/8/layout/process1"/>
    <dgm:cxn modelId="{A9597709-57B6-4EC4-93EA-7AD328AA1FDA}" type="presParOf" srcId="{238986FF-4FE7-48ED-A565-AE25A81AD790}" destId="{4E2908DF-CAFE-4150-8047-C60161BBC2F0}" srcOrd="1" destOrd="0" presId="urn:microsoft.com/office/officeart/2005/8/layout/process1"/>
    <dgm:cxn modelId="{B3B45AF1-5493-4D02-B072-7B8FE5E1BEF0}" type="presParOf" srcId="{4E2908DF-CAFE-4150-8047-C60161BBC2F0}" destId="{DE4D56EE-9BB7-42D2-A9C2-04FA103D0F0D}" srcOrd="0" destOrd="0" presId="urn:microsoft.com/office/officeart/2005/8/layout/process1"/>
    <dgm:cxn modelId="{0861E6B3-3010-4753-965B-D6CC99F5418F}" type="presParOf" srcId="{238986FF-4FE7-48ED-A565-AE25A81AD790}" destId="{B22B9CDE-15BF-4D58-A04A-AEC6DD51CB8F}" srcOrd="2" destOrd="0" presId="urn:microsoft.com/office/officeart/2005/8/layout/process1"/>
    <dgm:cxn modelId="{6BD6866C-EBE2-4879-8A0A-F01B822C4426}" type="presParOf" srcId="{238986FF-4FE7-48ED-A565-AE25A81AD790}" destId="{BCF06188-D7C0-4600-AC31-FC1DB73E266F}" srcOrd="3" destOrd="0" presId="urn:microsoft.com/office/officeart/2005/8/layout/process1"/>
    <dgm:cxn modelId="{98D0EDF3-0C87-4836-AE4A-5EEEAB63EB28}" type="presParOf" srcId="{BCF06188-D7C0-4600-AC31-FC1DB73E266F}" destId="{1EA65F40-87FE-4AF2-8AB1-8B511221BE55}" srcOrd="0" destOrd="0" presId="urn:microsoft.com/office/officeart/2005/8/layout/process1"/>
    <dgm:cxn modelId="{AA956045-FBCF-444C-AC23-29345C58EF4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Objetivo del sistema</a:t>
          </a:r>
          <a:endParaRPr lang="de-D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 dirty="0"/>
            <a:t>Objetivo del sistema</a:t>
          </a:r>
          <a:endParaRPr lang="de-DE" sz="2000" dirty="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 dirty="0"/>
            <a:t>Objetivo de energía</a:t>
          </a:r>
          <a:endParaRPr lang="de-DE" sz="2000" dirty="0"/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2606" custLinFactNeighborY="14677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Competencia de comportamiento</a:t>
          </a:r>
          <a:endParaRPr lang="de-DE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Experiencia</a:t>
          </a:r>
          <a:endParaRPr lang="de-DE" sz="16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de-DE" sz="1300" b="1" dirty="0">
              <a:solidFill>
                <a:schemeClr val="tx1">
                  <a:lumMod val="75000"/>
                  <a:lumOff val="25000"/>
                </a:schemeClr>
              </a:solidFill>
            </a:rPr>
            <a:t>competencias</a:t>
          </a:r>
        </a:p>
        <a:p>
          <a:r>
            <a:rPr lang="de-DE" sz="1600" b="1" dirty="0">
              <a:solidFill>
                <a:schemeClr val="tx1">
                  <a:lumMod val="75000"/>
                  <a:lumOff val="25000"/>
                </a:schemeClr>
              </a:solidFill>
            </a:rPr>
            <a:t>técnicas</a:t>
          </a: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b="1" dirty="0">
              <a:solidFill>
                <a:schemeClr val="tx1">
                  <a:lumMod val="75000"/>
                  <a:lumOff val="25000"/>
                </a:schemeClr>
              </a:solidFill>
            </a:rPr>
            <a:t>Personalidad</a:t>
          </a:r>
          <a:endParaRPr lang="de-DE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de-DE" dirty="0"/>
            <a:t>Motivar</a:t>
          </a:r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/>
            <a:t>Participar</a:t>
          </a:r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Sistemas de sugerencias</a:t>
          </a:r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Identificadores</a:t>
          </a:r>
          <a:r>
            <a:rPr lang="de-DE" sz="1050" baseline="0" dirty="0"/>
            <a:t> de consumo energético</a:t>
          </a:r>
          <a:endParaRPr lang="de-DE" sz="1050" dirty="0"/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Informar</a:t>
          </a:r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Contenido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Reuniones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Grupos de trabajo</a:t>
          </a:r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>
              <a:solidFill>
                <a:schemeClr val="tx1"/>
              </a:solidFill>
            </a:rPr>
            <a:t>ProNak</a:t>
          </a:r>
          <a:endParaRPr lang="de-DE" sz="1050" dirty="0">
            <a:solidFill>
              <a:schemeClr val="tx1"/>
            </a:solidFill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Acuerdo objetivo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Sistemas incentivadores</a:t>
          </a:r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Punto de referencia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Concursos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Días de energia</a:t>
          </a:r>
          <a:endParaRPr lang="de-DE" sz="1050" dirty="0">
            <a:solidFill>
              <a:srgbClr val="FF0000"/>
            </a:solidFill>
          </a:endParaRP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Medios de comunicación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Materiales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Avisos (Noticias)</a:t>
          </a:r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 custT="1"/>
      <dgm:spPr>
        <a:solidFill>
          <a:schemeClr val="accent5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Habilitar</a:t>
          </a:r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/>
      <dgm:t>
        <a:bodyPr/>
        <a:lstStyle/>
        <a:p>
          <a:r>
            <a:rPr lang="de-DE" dirty="0"/>
            <a:t>Ganar</a:t>
          </a:r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/>
            <a:t>Proteger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Servicio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Checklists especializados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Conocimiento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Cultura de error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Check </a:t>
          </a:r>
          <a:r>
            <a:rPr lang="de-DE" sz="1050" dirty="0" err="1"/>
            <a:t>lists</a:t>
          </a:r>
          <a:endParaRPr lang="de-DE" sz="1050" dirty="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Automatizar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Cultura corporativa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Gestión del cambio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Modelos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Storytelling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Rutina y continuidad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>
              <a:solidFill>
                <a:schemeClr val="tx1"/>
              </a:solidFill>
            </a:rPr>
            <a:t>Entrenamiento </a:t>
          </a:r>
          <a:r>
            <a:rPr lang="de-DE" sz="1050" dirty="0"/>
            <a:t>avanzado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A11C800F-278E-4648-9960-E300AA3EA73C}" type="presOf" srcId="{6A32DF0D-19BA-4EA7-A3EA-2667D9A21846}" destId="{3469FE93-25D8-4F7A-AA2A-3B82B871F07B}" srcOrd="0" destOrd="0" presId="urn:microsoft.com/office/officeart/2005/8/layout/lProcess3"/>
    <dgm:cxn modelId="{A5B66015-E3B0-4384-AC8A-17C01D32DBDB}" type="presOf" srcId="{1E14D347-EDB0-4FB6-88D4-7EF44ADAF18A}" destId="{C7816EB3-A758-44E1-9716-2B89F96A877D}" srcOrd="0" destOrd="0" presId="urn:microsoft.com/office/officeart/2005/8/layout/lProcess3"/>
    <dgm:cxn modelId="{36E4CC15-C2DC-43FB-B155-6A07BF68D07A}" type="presOf" srcId="{657230E7-1B02-46B8-BBC5-5C8281597D91}" destId="{0EC57499-A8B2-4920-AD32-11D61A2009C5}" srcOrd="0" destOrd="0" presId="urn:microsoft.com/office/officeart/2005/8/layout/lProcess3"/>
    <dgm:cxn modelId="{8C331A16-2562-4C1B-A482-9D0F23C16DBE}" type="presOf" srcId="{E26ACE8D-9CA8-4C40-8963-824FEC2C3B00}" destId="{5A97C4D4-A878-443D-9798-C86BA6573CB4}" srcOrd="0" destOrd="0" presId="urn:microsoft.com/office/officeart/2005/8/layout/lProcess3"/>
    <dgm:cxn modelId="{2D488319-57CC-4479-B2D7-8D95BAAB1FA2}" type="presOf" srcId="{20819C42-E30F-489D-8EB9-A1D05759EB1E}" destId="{214557C9-8919-4BDA-9FCC-99CF99D9DE4C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5DF4892B-9B44-41B5-A80F-00BC5E8402B3}" type="presOf" srcId="{4A2D602B-9F04-4313-9347-796E3F6A291B}" destId="{0FC285FE-E05A-4DCB-98A7-D86A684DD27A}" srcOrd="0" destOrd="0" presId="urn:microsoft.com/office/officeart/2005/8/layout/lProcess3"/>
    <dgm:cxn modelId="{E5E0F02C-7127-48D3-A4AB-B0D1F24AC143}" type="presOf" srcId="{49BE4C59-0E59-467E-914B-E952E2D35E49}" destId="{42240598-6235-4F17-9158-318D2B27D4A9}" srcOrd="0" destOrd="0" presId="urn:microsoft.com/office/officeart/2005/8/layout/lProcess3"/>
    <dgm:cxn modelId="{94D4B030-4213-4085-B110-5AA5BF623A56}" type="presOf" srcId="{B8045214-B910-4C83-A908-1A83D5D50897}" destId="{05A9CC36-733E-4CA2-87D6-B295FB8B7877}" srcOrd="0" destOrd="0" presId="urn:microsoft.com/office/officeart/2005/8/layout/lProcess3"/>
    <dgm:cxn modelId="{28D51D32-9F93-4BFC-ACAE-414C338ABAB3}" type="presOf" srcId="{AB936372-C5D0-431A-AEB3-C9CA514819EE}" destId="{4F642A6E-B068-4FB9-8633-E089EDD7ECE4}" srcOrd="0" destOrd="0" presId="urn:microsoft.com/office/officeart/2005/8/layout/lProcess3"/>
    <dgm:cxn modelId="{28212535-9DB7-4109-846F-7914E7B93FF5}" type="presOf" srcId="{0AC9F133-0C41-4FEE-9C31-8CB3A9DDAB8B}" destId="{8B305C19-5E8C-42F2-8E7E-D8E4EA2DA894}" srcOrd="0" destOrd="0" presId="urn:microsoft.com/office/officeart/2005/8/layout/lProcess3"/>
    <dgm:cxn modelId="{4BB43236-C508-4D5F-BF32-8F8B66800CED}" type="presOf" srcId="{F54F4155-A9FE-46F1-BF06-8D1AD4F66222}" destId="{9B63BCE3-565F-44C2-BF76-2BD44F3B0074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88823C44-0F34-4492-8A42-3E4F841DBAA8}" type="presOf" srcId="{C31D5ED6-6BD5-4732-A940-127CE79FEE58}" destId="{BCF9872A-410E-4CAE-96FB-235B0B49EAB3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C285C545-15D6-4E63-ACA4-A05CF30CC85B}" type="presOf" srcId="{F3718637-FCE1-4284-BA23-473E0BBDFC86}" destId="{A2CA4AAF-5B78-4E80-AC43-C09EE94F4C12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FCCE9967-C9CA-4A99-882F-619A567F0237}" type="presOf" srcId="{10860C30-9269-48B2-9F9A-03216A87DB75}" destId="{60683E4C-B840-43A2-B11A-DAAC446B32C4}" srcOrd="0" destOrd="0" presId="urn:microsoft.com/office/officeart/2005/8/layout/lProcess3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CFE1D46D-75C1-44EE-B600-6EA5CB8E7AB8}" type="presOf" srcId="{46F6882F-F69B-4043-8B15-CD23217972BA}" destId="{F6870673-7F8A-41AD-9291-7D1ADE8CC9B6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EB60CB54-98D8-4551-8981-8092F0BA24BA}" type="presOf" srcId="{D1E5B27B-A1AD-4E5C-8077-397155D3C068}" destId="{0D04FF0A-F00C-4832-8814-EE89B6A971C0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89799E87-E38E-4170-9DBF-FFACEC074FF4}" type="presOf" srcId="{87467AF4-9954-4C97-B872-CD21BE218ACA}" destId="{E337BA27-9A33-464C-8581-51004DEE1119}" srcOrd="0" destOrd="0" presId="urn:microsoft.com/office/officeart/2005/8/layout/lProcess3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CC313388-9DBD-476A-8D86-751FF3E4D1B0}" type="presOf" srcId="{D08B421A-4364-4413-8D12-CF8965C5B596}" destId="{32A43EAE-2E26-4351-AA49-5C9F4774C2EF}" srcOrd="0" destOrd="0" presId="urn:microsoft.com/office/officeart/2005/8/layout/lProcess3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2E826B89-F565-43A7-A8F1-9BF1956CBC94}" type="presOf" srcId="{99A1D180-11D7-411F-A5BE-07E12729F085}" destId="{99C237BB-700E-418B-A279-8B1AFE43DBA1}" srcOrd="0" destOrd="0" presId="urn:microsoft.com/office/officeart/2005/8/layout/lProcess3"/>
    <dgm:cxn modelId="{EBE29589-847F-42CB-9C26-3A9A27BB366E}" type="presOf" srcId="{DBA7DF64-868D-4C11-B109-2A5992A8AC52}" destId="{DAE6A969-1DDA-40D0-B7EF-C42AB7AB4B29}" srcOrd="0" destOrd="0" presId="urn:microsoft.com/office/officeart/2005/8/layout/lProcess3"/>
    <dgm:cxn modelId="{5C1B388B-ADE0-4D39-B8D2-D2E9CCB7B760}" type="presOf" srcId="{8B438ABE-7A84-435B-ADB4-19CBAD38B6B1}" destId="{DDD0EC3A-A9EE-4B57-B0D3-A2F51E6846F7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AA965490-D5DF-4B2C-9661-7303B0F348B1}" type="presOf" srcId="{87798B80-EFDD-4577-80A1-C550979F341A}" destId="{A3AF6C67-89AC-4612-87F2-C132E28715F4}" srcOrd="0" destOrd="0" presId="urn:microsoft.com/office/officeart/2005/8/layout/lProcess3"/>
    <dgm:cxn modelId="{30464C96-501F-4C15-800B-C13C4402C935}" type="presOf" srcId="{DE5AB340-881C-4E1E-9FB4-2109DBECF6E9}" destId="{C1263683-AB4D-45E3-89DA-C3305E2261E6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8E2DF79D-1A91-4F84-BD95-803D7C9AEC16}" type="presOf" srcId="{D8DDFF25-F712-49AE-92BF-9D0A7E87DEDA}" destId="{5D0BC6CE-D9E9-425F-AAB4-3FF57CE06C29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76E6F4A1-E436-4394-8045-45902B71CB53}" type="presOf" srcId="{6FCF858A-8510-451C-A0C5-2F77AAB54097}" destId="{9FE1FEF1-AC15-44B8-9DFE-ACEDBA21889C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64742BAB-4751-4B93-A7F6-5A06BD0C1CC2}" type="presOf" srcId="{A9B5A552-0AB6-45CD-8587-E1EBBC4571A7}" destId="{86772383-184D-4338-BBF2-9F3EE7456109}" srcOrd="0" destOrd="0" presId="urn:microsoft.com/office/officeart/2005/8/layout/lProcess3"/>
    <dgm:cxn modelId="{6EBBBEAC-2E56-4FF9-857A-5CD34AEF47EC}" type="presOf" srcId="{8343443B-391F-47DA-8F27-878DCD01A8F7}" destId="{6069B7D2-84CF-4388-8294-214EBF747812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2984B7AE-8C4B-428F-B355-CC101A5EE666}" type="presOf" srcId="{19B11093-B1E4-42ED-BC89-E4E9617958AE}" destId="{E0F721E2-5E34-4FDF-9250-E67690A274E7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3C1CC7B3-1191-4228-9EA6-3D2DE7AE8351}" type="presOf" srcId="{70B55A40-03BF-42E3-9EFB-43A2B5FF01FC}" destId="{E9D6A19D-1C54-497A-977B-6B3FADC653D9}" srcOrd="0" destOrd="0" presId="urn:microsoft.com/office/officeart/2005/8/layout/lProcess3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1903BFB6-6B18-4FA8-8747-E65CA3CECD94}" type="presOf" srcId="{A8127BB2-82B4-461E-BEB4-AF580DF5AC37}" destId="{33A640BD-4AC1-4FDC-93CB-CF800E4FF82D}" srcOrd="0" destOrd="0" presId="urn:microsoft.com/office/officeart/2005/8/layout/lProcess3"/>
    <dgm:cxn modelId="{23C5ACB7-EF30-4C96-943C-5B33ABC5D7C1}" type="presOf" srcId="{D76B38AF-C2FA-4636-BF20-4BC399DF0CD7}" destId="{1188A86D-921C-4C2E-A81B-57406570CF1F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B588C3D3-9EC4-4D6C-B57E-0F20E1E801D2}" type="presOf" srcId="{FA4B7B06-2109-4AFB-8378-AEB654F11F1D}" destId="{39CAE5B6-511D-4CAB-8FC8-5B3201A8ACFD}" srcOrd="0" destOrd="0" presId="urn:microsoft.com/office/officeart/2005/8/layout/lProcess3"/>
    <dgm:cxn modelId="{403F35D4-EB9A-4547-B196-CBD42790C487}" type="presOf" srcId="{D9A7F9A0-AFA3-4D96-BC32-3BE3678D6753}" destId="{23464EA3-B7D0-48C2-A8A8-7A60F4F93940}" srcOrd="0" destOrd="0" presId="urn:microsoft.com/office/officeart/2005/8/layout/lProcess3"/>
    <dgm:cxn modelId="{F28908D8-EA7A-4945-B4E3-4AC46608EEE7}" type="presOf" srcId="{6C7FD647-C4D2-4919-8304-9CD56F50E808}" destId="{B0EA1530-5E67-42E5-AEC1-A7BEA102742D}" srcOrd="0" destOrd="0" presId="urn:microsoft.com/office/officeart/2005/8/layout/lProcess3"/>
    <dgm:cxn modelId="{291865DD-2E1C-452F-B0F6-949084DCEBE8}" type="presOf" srcId="{A4F730FD-FC33-452E-A48D-4FC3095C44E5}" destId="{3F9CB453-C704-41B6-BCA9-986D6B2D5D5F}" srcOrd="0" destOrd="0" presId="urn:microsoft.com/office/officeart/2005/8/layout/lProcess3"/>
    <dgm:cxn modelId="{9CA4BDE8-04AE-4DD3-932E-B9EFA08FE63A}" type="presOf" srcId="{E6C19BA5-325B-4258-94F4-71F808C19D56}" destId="{E0CBC892-841E-46DE-A266-2869E5C03DFA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F4A02CFE-E8A4-44CB-B74E-F672A20CE8F7}" type="presOf" srcId="{3F594A75-981B-4AE7-8AF2-F807E47FB03C}" destId="{D71F5526-3208-40F5-A072-1DF422AB9B66}" srcOrd="0" destOrd="0" presId="urn:microsoft.com/office/officeart/2005/8/layout/lProcess3"/>
    <dgm:cxn modelId="{BCCCC140-6337-4D74-9893-9C5AD46102FD}" type="presParOf" srcId="{214557C9-8919-4BDA-9FCC-99CF99D9DE4C}" destId="{F696D48E-8FA0-4F8C-8B0C-438B24C2EAB6}" srcOrd="0" destOrd="0" presId="urn:microsoft.com/office/officeart/2005/8/layout/lProcess3"/>
    <dgm:cxn modelId="{DD77FC16-A9CF-4161-A6ED-D4DBCBF70D23}" type="presParOf" srcId="{F696D48E-8FA0-4F8C-8B0C-438B24C2EAB6}" destId="{E0CBC892-841E-46DE-A266-2869E5C03DFA}" srcOrd="0" destOrd="0" presId="urn:microsoft.com/office/officeart/2005/8/layout/lProcess3"/>
    <dgm:cxn modelId="{1FF9F542-D3B2-4B0E-AA09-387CB8942CD8}" type="presParOf" srcId="{F696D48E-8FA0-4F8C-8B0C-438B24C2EAB6}" destId="{0B761CEE-58EC-4ED6-861A-9BA057D0AFBF}" srcOrd="1" destOrd="0" presId="urn:microsoft.com/office/officeart/2005/8/layout/lProcess3"/>
    <dgm:cxn modelId="{28FB2D7F-ED33-4C83-93B6-E52BD6E6F80B}" type="presParOf" srcId="{F696D48E-8FA0-4F8C-8B0C-438B24C2EAB6}" destId="{0EC57499-A8B2-4920-AD32-11D61A2009C5}" srcOrd="2" destOrd="0" presId="urn:microsoft.com/office/officeart/2005/8/layout/lProcess3"/>
    <dgm:cxn modelId="{D057C130-2904-4DBC-AF06-FE324ACC91CE}" type="presParOf" srcId="{F696D48E-8FA0-4F8C-8B0C-438B24C2EAB6}" destId="{3E5A0DB0-393F-4FD1-826A-D6FE27BEB986}" srcOrd="3" destOrd="0" presId="urn:microsoft.com/office/officeart/2005/8/layout/lProcess3"/>
    <dgm:cxn modelId="{CCCB610F-D348-4F74-ACB3-5C4D13609579}" type="presParOf" srcId="{F696D48E-8FA0-4F8C-8B0C-438B24C2EAB6}" destId="{39CAE5B6-511D-4CAB-8FC8-5B3201A8ACFD}" srcOrd="4" destOrd="0" presId="urn:microsoft.com/office/officeart/2005/8/layout/lProcess3"/>
    <dgm:cxn modelId="{0D62C4A9-BE36-42A1-A0E7-02E90D851569}" type="presParOf" srcId="{F696D48E-8FA0-4F8C-8B0C-438B24C2EAB6}" destId="{C573F775-559E-49AF-B627-8FC0AB17B8A0}" srcOrd="5" destOrd="0" presId="urn:microsoft.com/office/officeart/2005/8/layout/lProcess3"/>
    <dgm:cxn modelId="{BFA39E8C-4801-4005-9E64-8BF23864D4D1}" type="presParOf" srcId="{F696D48E-8FA0-4F8C-8B0C-438B24C2EAB6}" destId="{05A9CC36-733E-4CA2-87D6-B295FB8B7877}" srcOrd="6" destOrd="0" presId="urn:microsoft.com/office/officeart/2005/8/layout/lProcess3"/>
    <dgm:cxn modelId="{680A9667-8972-4A40-9C6C-596BCED28FD9}" type="presParOf" srcId="{F696D48E-8FA0-4F8C-8B0C-438B24C2EAB6}" destId="{05C70D07-05AA-427B-A5ED-70C8F839FA17}" srcOrd="7" destOrd="0" presId="urn:microsoft.com/office/officeart/2005/8/layout/lProcess3"/>
    <dgm:cxn modelId="{36CD99BC-A973-4087-935E-DE0AF63005BE}" type="presParOf" srcId="{F696D48E-8FA0-4F8C-8B0C-438B24C2EAB6}" destId="{C7816EB3-A758-44E1-9716-2B89F96A877D}" srcOrd="8" destOrd="0" presId="urn:microsoft.com/office/officeart/2005/8/layout/lProcess3"/>
    <dgm:cxn modelId="{9955D928-A9A6-4695-96F8-0D1098EE0F5C}" type="presParOf" srcId="{F696D48E-8FA0-4F8C-8B0C-438B24C2EAB6}" destId="{44515CFE-5929-4FA3-B5F3-DC9D37D0F89E}" srcOrd="9" destOrd="0" presId="urn:microsoft.com/office/officeart/2005/8/layout/lProcess3"/>
    <dgm:cxn modelId="{3CFC4AF6-B9EA-4519-9AFA-0269CD10FC8C}" type="presParOf" srcId="{F696D48E-8FA0-4F8C-8B0C-438B24C2EAB6}" destId="{E9D6A19D-1C54-497A-977B-6B3FADC653D9}" srcOrd="10" destOrd="0" presId="urn:microsoft.com/office/officeart/2005/8/layout/lProcess3"/>
    <dgm:cxn modelId="{5BD4A386-833E-4B9B-8B3D-E73D08B25D24}" type="presParOf" srcId="{214557C9-8919-4BDA-9FCC-99CF99D9DE4C}" destId="{F6DC2CE1-7872-48CB-BA5D-E8D7B1210791}" srcOrd="1" destOrd="0" presId="urn:microsoft.com/office/officeart/2005/8/layout/lProcess3"/>
    <dgm:cxn modelId="{454473D4-0212-49AC-A5AF-93CA77E74620}" type="presParOf" srcId="{214557C9-8919-4BDA-9FCC-99CF99D9DE4C}" destId="{8C55A440-E25A-4600-A13E-FE816B2E9CA8}" srcOrd="2" destOrd="0" presId="urn:microsoft.com/office/officeart/2005/8/layout/lProcess3"/>
    <dgm:cxn modelId="{0091B09F-1F40-4C3B-83DA-07BF560A3B40}" type="presParOf" srcId="{8C55A440-E25A-4600-A13E-FE816B2E9CA8}" destId="{3469FE93-25D8-4F7A-AA2A-3B82B871F07B}" srcOrd="0" destOrd="0" presId="urn:microsoft.com/office/officeart/2005/8/layout/lProcess3"/>
    <dgm:cxn modelId="{CFEA8FF5-348A-4BB8-A293-334035D59FBB}" type="presParOf" srcId="{8C55A440-E25A-4600-A13E-FE816B2E9CA8}" destId="{3C4FA1FC-7FDE-4990-97E6-87E15802DFF4}" srcOrd="1" destOrd="0" presId="urn:microsoft.com/office/officeart/2005/8/layout/lProcess3"/>
    <dgm:cxn modelId="{719338B0-8E33-4605-B9DB-66D37636FE1E}" type="presParOf" srcId="{8C55A440-E25A-4600-A13E-FE816B2E9CA8}" destId="{9FE1FEF1-AC15-44B8-9DFE-ACEDBA21889C}" srcOrd="2" destOrd="0" presId="urn:microsoft.com/office/officeart/2005/8/layout/lProcess3"/>
    <dgm:cxn modelId="{E96B338E-3834-4B5B-971F-1C60906CDCF5}" type="presParOf" srcId="{8C55A440-E25A-4600-A13E-FE816B2E9CA8}" destId="{22C60C31-914A-4AC7-A621-1EFF7BF81725}" srcOrd="3" destOrd="0" presId="urn:microsoft.com/office/officeart/2005/8/layout/lProcess3"/>
    <dgm:cxn modelId="{307743C5-FB67-4670-AE5A-65507AE1F7E9}" type="presParOf" srcId="{8C55A440-E25A-4600-A13E-FE816B2E9CA8}" destId="{4F642A6E-B068-4FB9-8633-E089EDD7ECE4}" srcOrd="4" destOrd="0" presId="urn:microsoft.com/office/officeart/2005/8/layout/lProcess3"/>
    <dgm:cxn modelId="{7A5B4811-2EE5-4ABC-90AC-5DEEE58AD90D}" type="presParOf" srcId="{8C55A440-E25A-4600-A13E-FE816B2E9CA8}" destId="{A4448E90-FAA0-4094-8368-7E284BDDF933}" srcOrd="5" destOrd="0" presId="urn:microsoft.com/office/officeart/2005/8/layout/lProcess3"/>
    <dgm:cxn modelId="{B375AF2F-3679-43AF-AB08-8889E7308273}" type="presParOf" srcId="{8C55A440-E25A-4600-A13E-FE816B2E9CA8}" destId="{99C237BB-700E-418B-A279-8B1AFE43DBA1}" srcOrd="6" destOrd="0" presId="urn:microsoft.com/office/officeart/2005/8/layout/lProcess3"/>
    <dgm:cxn modelId="{A4383D54-B684-4542-B48A-0F4F6DAA2D9B}" type="presParOf" srcId="{8C55A440-E25A-4600-A13E-FE816B2E9CA8}" destId="{F37850E5-0673-420E-82C1-4DB37E867775}" srcOrd="7" destOrd="0" presId="urn:microsoft.com/office/officeart/2005/8/layout/lProcess3"/>
    <dgm:cxn modelId="{102DB528-D109-4FB5-A355-B668A133BDCC}" type="presParOf" srcId="{8C55A440-E25A-4600-A13E-FE816B2E9CA8}" destId="{23464EA3-B7D0-48C2-A8A8-7A60F4F93940}" srcOrd="8" destOrd="0" presId="urn:microsoft.com/office/officeart/2005/8/layout/lProcess3"/>
    <dgm:cxn modelId="{916C9DCD-B236-4EE9-94F8-7697ED839FB7}" type="presParOf" srcId="{8C55A440-E25A-4600-A13E-FE816B2E9CA8}" destId="{B1C3E8A0-AB96-4A2F-B0F9-D8569B2C8B2F}" srcOrd="9" destOrd="0" presId="urn:microsoft.com/office/officeart/2005/8/layout/lProcess3"/>
    <dgm:cxn modelId="{C2256C59-81EA-4398-9EB2-B320554AC2D9}" type="presParOf" srcId="{8C55A440-E25A-4600-A13E-FE816B2E9CA8}" destId="{6069B7D2-84CF-4388-8294-214EBF747812}" srcOrd="10" destOrd="0" presId="urn:microsoft.com/office/officeart/2005/8/layout/lProcess3"/>
    <dgm:cxn modelId="{AFF55B0B-EF50-41F9-8DFB-2565D748F9E4}" type="presParOf" srcId="{214557C9-8919-4BDA-9FCC-99CF99D9DE4C}" destId="{092093C7-2110-4438-98FA-6EAB6F43FFBB}" srcOrd="3" destOrd="0" presId="urn:microsoft.com/office/officeart/2005/8/layout/lProcess3"/>
    <dgm:cxn modelId="{E5BFE343-C38A-44D0-B283-F710794F64E8}" type="presParOf" srcId="{214557C9-8919-4BDA-9FCC-99CF99D9DE4C}" destId="{6AAE1734-5E71-40DC-A1B3-57093D793075}" srcOrd="4" destOrd="0" presId="urn:microsoft.com/office/officeart/2005/8/layout/lProcess3"/>
    <dgm:cxn modelId="{F3C5F868-9AE5-463B-9CD4-F37EBD5F9CED}" type="presParOf" srcId="{6AAE1734-5E71-40DC-A1B3-57093D793075}" destId="{5A97C4D4-A878-443D-9798-C86BA6573CB4}" srcOrd="0" destOrd="0" presId="urn:microsoft.com/office/officeart/2005/8/layout/lProcess3"/>
    <dgm:cxn modelId="{14031E4A-DACB-4340-B356-056AB2480680}" type="presParOf" srcId="{6AAE1734-5E71-40DC-A1B3-57093D793075}" destId="{9A2B236C-81B4-4214-AD57-C5313C9580E9}" srcOrd="1" destOrd="0" presId="urn:microsoft.com/office/officeart/2005/8/layout/lProcess3"/>
    <dgm:cxn modelId="{763241D4-99E7-4188-9FB0-7D02693922E2}" type="presParOf" srcId="{6AAE1734-5E71-40DC-A1B3-57093D793075}" destId="{0FC285FE-E05A-4DCB-98A7-D86A684DD27A}" srcOrd="2" destOrd="0" presId="urn:microsoft.com/office/officeart/2005/8/layout/lProcess3"/>
    <dgm:cxn modelId="{C18C6F9D-3051-4400-AAA9-72C1DEE13692}" type="presParOf" srcId="{6AAE1734-5E71-40DC-A1B3-57093D793075}" destId="{EEC5A2F4-54A7-4E4D-BA43-43564C4C464B}" srcOrd="3" destOrd="0" presId="urn:microsoft.com/office/officeart/2005/8/layout/lProcess3"/>
    <dgm:cxn modelId="{F71F6ABA-F4FB-46DA-A387-F910A0249BA7}" type="presParOf" srcId="{6AAE1734-5E71-40DC-A1B3-57093D793075}" destId="{8B305C19-5E8C-42F2-8E7E-D8E4EA2DA894}" srcOrd="4" destOrd="0" presId="urn:microsoft.com/office/officeart/2005/8/layout/lProcess3"/>
    <dgm:cxn modelId="{AA64F872-BF90-453D-ACCA-21860234F73E}" type="presParOf" srcId="{6AAE1734-5E71-40DC-A1B3-57093D793075}" destId="{D5B8D93B-A6EB-40F0-87C3-4B5444729CD5}" srcOrd="5" destOrd="0" presId="urn:microsoft.com/office/officeart/2005/8/layout/lProcess3"/>
    <dgm:cxn modelId="{104EAAA8-6D73-46B3-8625-83D4E7719DF5}" type="presParOf" srcId="{6AAE1734-5E71-40DC-A1B3-57093D793075}" destId="{60683E4C-B840-43A2-B11A-DAAC446B32C4}" srcOrd="6" destOrd="0" presId="urn:microsoft.com/office/officeart/2005/8/layout/lProcess3"/>
    <dgm:cxn modelId="{FC770160-5821-4BC2-B6A1-283B0DF52804}" type="presParOf" srcId="{6AAE1734-5E71-40DC-A1B3-57093D793075}" destId="{ADAFD9CB-9463-4904-A5D4-D16C445A95E8}" srcOrd="7" destOrd="0" presId="urn:microsoft.com/office/officeart/2005/8/layout/lProcess3"/>
    <dgm:cxn modelId="{5007FECD-527A-4CED-83D8-2C23963409DB}" type="presParOf" srcId="{6AAE1734-5E71-40DC-A1B3-57093D793075}" destId="{E0F721E2-5E34-4FDF-9250-E67690A274E7}" srcOrd="8" destOrd="0" presId="urn:microsoft.com/office/officeart/2005/8/layout/lProcess3"/>
    <dgm:cxn modelId="{432D1294-C6C8-4EB4-9450-B64D53B81A05}" type="presParOf" srcId="{6AAE1734-5E71-40DC-A1B3-57093D793075}" destId="{15B2BFFB-2AB9-4CB6-9C83-3563D6A9F1FC}" srcOrd="9" destOrd="0" presId="urn:microsoft.com/office/officeart/2005/8/layout/lProcess3"/>
    <dgm:cxn modelId="{98891A98-CCFE-410F-AA44-49C0632A6D33}" type="presParOf" srcId="{6AAE1734-5E71-40DC-A1B3-57093D793075}" destId="{BCF9872A-410E-4CAE-96FB-235B0B49EAB3}" srcOrd="10" destOrd="0" presId="urn:microsoft.com/office/officeart/2005/8/layout/lProcess3"/>
    <dgm:cxn modelId="{3A031DA1-32B4-4639-9642-CEB93477C1F6}" type="presParOf" srcId="{214557C9-8919-4BDA-9FCC-99CF99D9DE4C}" destId="{6C15330E-628B-4D08-A9C4-203E78541F74}" srcOrd="5" destOrd="0" presId="urn:microsoft.com/office/officeart/2005/8/layout/lProcess3"/>
    <dgm:cxn modelId="{9ACA4440-77D2-4C3D-9FA1-077C7D999272}" type="presParOf" srcId="{214557C9-8919-4BDA-9FCC-99CF99D9DE4C}" destId="{E48237DD-3670-40CF-ADCA-E37F49EA51C1}" srcOrd="6" destOrd="0" presId="urn:microsoft.com/office/officeart/2005/8/layout/lProcess3"/>
    <dgm:cxn modelId="{56971EBB-4AB9-4417-8942-12D3294F0825}" type="presParOf" srcId="{E48237DD-3670-40CF-ADCA-E37F49EA51C1}" destId="{9B63BCE3-565F-44C2-BF76-2BD44F3B0074}" srcOrd="0" destOrd="0" presId="urn:microsoft.com/office/officeart/2005/8/layout/lProcess3"/>
    <dgm:cxn modelId="{8CE5E2DC-1211-49C4-B0ED-A00498D0A22E}" type="presParOf" srcId="{E48237DD-3670-40CF-ADCA-E37F49EA51C1}" destId="{E484D73F-FC66-44CF-995E-9B4C22CE4423}" srcOrd="1" destOrd="0" presId="urn:microsoft.com/office/officeart/2005/8/layout/lProcess3"/>
    <dgm:cxn modelId="{1C8E11F9-3E05-408B-9085-A2734A45430C}" type="presParOf" srcId="{E48237DD-3670-40CF-ADCA-E37F49EA51C1}" destId="{B0EA1530-5E67-42E5-AEC1-A7BEA102742D}" srcOrd="2" destOrd="0" presId="urn:microsoft.com/office/officeart/2005/8/layout/lProcess3"/>
    <dgm:cxn modelId="{8C532D72-D53F-40C7-850C-8526AC9A6444}" type="presParOf" srcId="{E48237DD-3670-40CF-ADCA-E37F49EA51C1}" destId="{E2B7097F-0A4B-4537-9454-213B850CF645}" srcOrd="3" destOrd="0" presId="urn:microsoft.com/office/officeart/2005/8/layout/lProcess3"/>
    <dgm:cxn modelId="{F984952A-A5AD-451C-9E8C-8DC04A17E6D2}" type="presParOf" srcId="{E48237DD-3670-40CF-ADCA-E37F49EA51C1}" destId="{A3AF6C67-89AC-4612-87F2-C132E28715F4}" srcOrd="4" destOrd="0" presId="urn:microsoft.com/office/officeart/2005/8/layout/lProcess3"/>
    <dgm:cxn modelId="{123F6C0C-4FA2-4C1E-AAE0-89F666AAEB4F}" type="presParOf" srcId="{E48237DD-3670-40CF-ADCA-E37F49EA51C1}" destId="{F734B81B-D371-4090-8F0A-4BF9E73E708D}" srcOrd="5" destOrd="0" presId="urn:microsoft.com/office/officeart/2005/8/layout/lProcess3"/>
    <dgm:cxn modelId="{6AFD6D99-C010-421D-B092-F21F72E0C467}" type="presParOf" srcId="{E48237DD-3670-40CF-ADCA-E37F49EA51C1}" destId="{42240598-6235-4F17-9158-318D2B27D4A9}" srcOrd="6" destOrd="0" presId="urn:microsoft.com/office/officeart/2005/8/layout/lProcess3"/>
    <dgm:cxn modelId="{EF221693-C940-4567-80EB-B2602CAE155F}" type="presParOf" srcId="{E48237DD-3670-40CF-ADCA-E37F49EA51C1}" destId="{B75C83F3-1F45-4735-922E-F6F266112138}" srcOrd="7" destOrd="0" presId="urn:microsoft.com/office/officeart/2005/8/layout/lProcess3"/>
    <dgm:cxn modelId="{58D01C71-75B6-4382-89B5-8893678E616E}" type="presParOf" srcId="{E48237DD-3670-40CF-ADCA-E37F49EA51C1}" destId="{F6870673-7F8A-41AD-9291-7D1ADE8CC9B6}" srcOrd="8" destOrd="0" presId="urn:microsoft.com/office/officeart/2005/8/layout/lProcess3"/>
    <dgm:cxn modelId="{05325DCD-4189-468E-B5F2-5411AD0E0961}" type="presParOf" srcId="{E48237DD-3670-40CF-ADCA-E37F49EA51C1}" destId="{871C2B4A-7C5C-4EF0-B4A4-3094582743DA}" srcOrd="9" destOrd="0" presId="urn:microsoft.com/office/officeart/2005/8/layout/lProcess3"/>
    <dgm:cxn modelId="{467A93F0-F5D1-46C6-97A3-24A3740B627A}" type="presParOf" srcId="{E48237DD-3670-40CF-ADCA-E37F49EA51C1}" destId="{DDD0EC3A-A9EE-4B57-B0D3-A2F51E6846F7}" srcOrd="10" destOrd="0" presId="urn:microsoft.com/office/officeart/2005/8/layout/lProcess3"/>
    <dgm:cxn modelId="{9E6271CB-0153-460E-8C00-D9EC7F067AE5}" type="presParOf" srcId="{214557C9-8919-4BDA-9FCC-99CF99D9DE4C}" destId="{61C5A4AD-F808-4235-82E4-0548271412F6}" srcOrd="7" destOrd="0" presId="urn:microsoft.com/office/officeart/2005/8/layout/lProcess3"/>
    <dgm:cxn modelId="{DF7B8223-2475-4DE4-A5E8-D7CAD1C8A3E9}" type="presParOf" srcId="{214557C9-8919-4BDA-9FCC-99CF99D9DE4C}" destId="{C9F8D20B-4E8E-4B32-A72F-93DEA70B17E7}" srcOrd="8" destOrd="0" presId="urn:microsoft.com/office/officeart/2005/8/layout/lProcess3"/>
    <dgm:cxn modelId="{636FE93C-964C-41D8-A74F-C37F90C981B1}" type="presParOf" srcId="{C9F8D20B-4E8E-4B32-A72F-93DEA70B17E7}" destId="{1188A86D-921C-4C2E-A81B-57406570CF1F}" srcOrd="0" destOrd="0" presId="urn:microsoft.com/office/officeart/2005/8/layout/lProcess3"/>
    <dgm:cxn modelId="{3C1E7F5A-C993-492A-ABC9-A9A0CB99CA06}" type="presParOf" srcId="{C9F8D20B-4E8E-4B32-A72F-93DEA70B17E7}" destId="{D32C5D71-B7E5-400D-B956-010A6DFE7856}" srcOrd="1" destOrd="0" presId="urn:microsoft.com/office/officeart/2005/8/layout/lProcess3"/>
    <dgm:cxn modelId="{E09E2137-4452-4AF5-BDBD-A7307E4AA7AD}" type="presParOf" srcId="{C9F8D20B-4E8E-4B32-A72F-93DEA70B17E7}" destId="{A2CA4AAF-5B78-4E80-AC43-C09EE94F4C12}" srcOrd="2" destOrd="0" presId="urn:microsoft.com/office/officeart/2005/8/layout/lProcess3"/>
    <dgm:cxn modelId="{D53D6D42-D817-463F-88A3-607C3FD6C6BE}" type="presParOf" srcId="{C9F8D20B-4E8E-4B32-A72F-93DEA70B17E7}" destId="{F3EF5A86-81E0-475C-9C9F-DB56C952D18A}" srcOrd="3" destOrd="0" presId="urn:microsoft.com/office/officeart/2005/8/layout/lProcess3"/>
    <dgm:cxn modelId="{7D03D944-8037-4906-95D7-1B978897C046}" type="presParOf" srcId="{C9F8D20B-4E8E-4B32-A72F-93DEA70B17E7}" destId="{86772383-184D-4338-BBF2-9F3EE7456109}" srcOrd="4" destOrd="0" presId="urn:microsoft.com/office/officeart/2005/8/layout/lProcess3"/>
    <dgm:cxn modelId="{7A8095E5-D329-4820-8E3D-5CED303A2867}" type="presParOf" srcId="{C9F8D20B-4E8E-4B32-A72F-93DEA70B17E7}" destId="{09C69BD2-0DE3-43D3-8C05-C2E20B21E718}" srcOrd="5" destOrd="0" presId="urn:microsoft.com/office/officeart/2005/8/layout/lProcess3"/>
    <dgm:cxn modelId="{AA5071DD-84CB-4AEE-AA44-6A1B2B50E270}" type="presParOf" srcId="{C9F8D20B-4E8E-4B32-A72F-93DEA70B17E7}" destId="{DAE6A969-1DDA-40D0-B7EF-C42AB7AB4B29}" srcOrd="6" destOrd="0" presId="urn:microsoft.com/office/officeart/2005/8/layout/lProcess3"/>
    <dgm:cxn modelId="{E08EADD4-696A-4148-96E9-8E4A39551486}" type="presParOf" srcId="{C9F8D20B-4E8E-4B32-A72F-93DEA70B17E7}" destId="{31016528-A495-4722-9781-7819522EBB9E}" srcOrd="7" destOrd="0" presId="urn:microsoft.com/office/officeart/2005/8/layout/lProcess3"/>
    <dgm:cxn modelId="{2FF95C74-7ADC-4517-97A1-8F6A58414EAA}" type="presParOf" srcId="{C9F8D20B-4E8E-4B32-A72F-93DEA70B17E7}" destId="{5D0BC6CE-D9E9-425F-AAB4-3FF57CE06C29}" srcOrd="8" destOrd="0" presId="urn:microsoft.com/office/officeart/2005/8/layout/lProcess3"/>
    <dgm:cxn modelId="{BB3D9DAD-B1B8-4A1E-B243-7DB82D270769}" type="presParOf" srcId="{C9F8D20B-4E8E-4B32-A72F-93DEA70B17E7}" destId="{55582500-8B56-482B-B2E4-4F2E6FC89061}" srcOrd="9" destOrd="0" presId="urn:microsoft.com/office/officeart/2005/8/layout/lProcess3"/>
    <dgm:cxn modelId="{3809A424-8777-45DC-BCD9-2F5E0F3E6639}" type="presParOf" srcId="{C9F8D20B-4E8E-4B32-A72F-93DEA70B17E7}" destId="{3F9CB453-C704-41B6-BCA9-986D6B2D5D5F}" srcOrd="10" destOrd="0" presId="urn:microsoft.com/office/officeart/2005/8/layout/lProcess3"/>
    <dgm:cxn modelId="{98272762-903E-4447-AD6F-AFABA9D256D9}" type="presParOf" srcId="{214557C9-8919-4BDA-9FCC-99CF99D9DE4C}" destId="{6F297815-E704-4967-9F60-1306553151BE}" srcOrd="9" destOrd="0" presId="urn:microsoft.com/office/officeart/2005/8/layout/lProcess3"/>
    <dgm:cxn modelId="{ABB4F4A8-FC55-49DC-9EA5-32D118E16975}" type="presParOf" srcId="{214557C9-8919-4BDA-9FCC-99CF99D9DE4C}" destId="{6E42B10D-7700-46B2-B2A7-D56FDF699B8F}" srcOrd="10" destOrd="0" presId="urn:microsoft.com/office/officeart/2005/8/layout/lProcess3"/>
    <dgm:cxn modelId="{CB7738B4-8BD1-45CC-8D46-5A2D6C5980F5}" type="presParOf" srcId="{6E42B10D-7700-46B2-B2A7-D56FDF699B8F}" destId="{E337BA27-9A33-464C-8581-51004DEE1119}" srcOrd="0" destOrd="0" presId="urn:microsoft.com/office/officeart/2005/8/layout/lProcess3"/>
    <dgm:cxn modelId="{E092284E-AAB5-4B5A-AF44-4C96A3A16D5C}" type="presParOf" srcId="{6E42B10D-7700-46B2-B2A7-D56FDF699B8F}" destId="{B6035975-78E2-4793-84BD-DFF4353EEA4A}" srcOrd="1" destOrd="0" presId="urn:microsoft.com/office/officeart/2005/8/layout/lProcess3"/>
    <dgm:cxn modelId="{FA1B26A0-5403-48B1-8F6A-E32431667BFB}" type="presParOf" srcId="{6E42B10D-7700-46B2-B2A7-D56FDF699B8F}" destId="{0D04FF0A-F00C-4832-8814-EE89B6A971C0}" srcOrd="2" destOrd="0" presId="urn:microsoft.com/office/officeart/2005/8/layout/lProcess3"/>
    <dgm:cxn modelId="{45000902-AB8C-47B8-877B-2C2F392F19AB}" type="presParOf" srcId="{6E42B10D-7700-46B2-B2A7-D56FDF699B8F}" destId="{E57B1F13-1015-419E-A084-E152D5CD5C6D}" srcOrd="3" destOrd="0" presId="urn:microsoft.com/office/officeart/2005/8/layout/lProcess3"/>
    <dgm:cxn modelId="{D2FF940D-957E-4E3B-8599-827FA035F9ED}" type="presParOf" srcId="{6E42B10D-7700-46B2-B2A7-D56FDF699B8F}" destId="{D71F5526-3208-40F5-A072-1DF422AB9B66}" srcOrd="4" destOrd="0" presId="urn:microsoft.com/office/officeart/2005/8/layout/lProcess3"/>
    <dgm:cxn modelId="{12D2D840-88C2-4973-9A87-35D06F33E5BC}" type="presParOf" srcId="{6E42B10D-7700-46B2-B2A7-D56FDF699B8F}" destId="{D50ED55F-59F7-4CA8-A459-0E9E341C73AD}" srcOrd="5" destOrd="0" presId="urn:microsoft.com/office/officeart/2005/8/layout/lProcess3"/>
    <dgm:cxn modelId="{7361FD8D-3364-46B0-8947-5D25487BCF42}" type="presParOf" srcId="{6E42B10D-7700-46B2-B2A7-D56FDF699B8F}" destId="{32A43EAE-2E26-4351-AA49-5C9F4774C2EF}" srcOrd="6" destOrd="0" presId="urn:microsoft.com/office/officeart/2005/8/layout/lProcess3"/>
    <dgm:cxn modelId="{1BADCB29-7D11-4B86-B905-E17FF094258C}" type="presParOf" srcId="{6E42B10D-7700-46B2-B2A7-D56FDF699B8F}" destId="{F137B9F6-EF20-44AB-B878-C3634BC0DB5A}" srcOrd="7" destOrd="0" presId="urn:microsoft.com/office/officeart/2005/8/layout/lProcess3"/>
    <dgm:cxn modelId="{40A613D6-A4AA-4AA1-9B07-5F22A2A2A66F}" type="presParOf" srcId="{6E42B10D-7700-46B2-B2A7-D56FDF699B8F}" destId="{33A640BD-4AC1-4FDC-93CB-CF800E4FF82D}" srcOrd="8" destOrd="0" presId="urn:microsoft.com/office/officeart/2005/8/layout/lProcess3"/>
    <dgm:cxn modelId="{0BBB494A-D826-4F66-BE09-80024A299F19}" type="presParOf" srcId="{6E42B10D-7700-46B2-B2A7-D56FDF699B8F}" destId="{20F71056-99A7-46AC-B8D8-778848852958}" srcOrd="9" destOrd="0" presId="urn:microsoft.com/office/officeart/2005/8/layout/lProcess3"/>
    <dgm:cxn modelId="{CE39826E-6EA5-47CE-866B-B262D66872C5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sp:txBody>
      <dsp:txXfrm>
        <a:off x="4898063" y="466513"/>
        <a:ext cx="1675310" cy="98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Analisis de contexto (Diagrama DAFO)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- Necesidades y espectativas de las partes interesadas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Identificación de riesgos y oportunidades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Acciones para tratar los riesgos y oportunidades</a:t>
          </a:r>
        </a:p>
      </dsp:txBody>
      <dsp:txXfrm>
        <a:off x="4898063" y="466513"/>
        <a:ext cx="1675310" cy="98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Objetivo del sistema</a:t>
          </a:r>
          <a:endParaRPr lang="de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50191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Objetivo del sistema</a:t>
          </a:r>
          <a:endParaRPr lang="de-DE" sz="2000" kern="1200" dirty="0"/>
        </a:p>
      </dsp:txBody>
      <dsp:txXfrm>
        <a:off x="57375" y="507566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Objetivo de energía</a:t>
          </a:r>
          <a:endParaRPr lang="de-DE" sz="2000" kern="1200" dirty="0"/>
        </a:p>
      </dsp:txBody>
      <dsp:txXfrm>
        <a:off x="77168" y="2499584"/>
        <a:ext cx="2769440" cy="1844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Experiencia</a:t>
          </a:r>
          <a:endParaRPr lang="de-DE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competencias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técnicas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Competencia de comportamiento</a:t>
          </a:r>
          <a:endParaRPr lang="de-DE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Personalidad</a:t>
          </a:r>
          <a:endParaRPr lang="de-DE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Motivar</a:t>
          </a:r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Acuerdo objetivo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Sistemas incentivadores</a:t>
          </a:r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Punto de referencia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Concursos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Participar</a:t>
          </a:r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Sistemas de sugerencias</a:t>
          </a:r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Identificadores</a:t>
          </a:r>
          <a:r>
            <a:rPr lang="de-DE" sz="1050" kern="1200" baseline="0" dirty="0"/>
            <a:t> de consumo energético</a:t>
          </a:r>
          <a:endParaRPr lang="de-DE" sz="1050" kern="1200" dirty="0"/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Grupos de trabajo</a:t>
          </a:r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chemeClr val="tx1"/>
              </a:solidFill>
            </a:rPr>
            <a:t>ProNak</a:t>
          </a:r>
          <a:endParaRPr lang="de-DE" sz="1050" kern="1200" dirty="0">
            <a:solidFill>
              <a:schemeClr val="tx1"/>
            </a:solidFill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Días de energia</a:t>
          </a:r>
          <a:endParaRPr lang="de-DE" sz="1050" kern="1200" dirty="0">
            <a:solidFill>
              <a:srgbClr val="FF0000"/>
            </a:solidFill>
          </a:endParaRP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Informar</a:t>
          </a:r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Contenido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Reuniones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Medios de comunicación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Materiales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Avisos (Noticias)</a:t>
          </a:r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Habilitar</a:t>
          </a:r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Servicio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Checklists especializados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Conocimiento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Entrenamiento </a:t>
          </a:r>
          <a:r>
            <a:rPr lang="de-DE" sz="1050" kern="1200" dirty="0"/>
            <a:t>avanzado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Proteger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Cultura de error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Check </a:t>
          </a:r>
          <a:r>
            <a:rPr lang="de-DE" sz="1050" kern="1200" dirty="0" err="1"/>
            <a:t>lists</a:t>
          </a:r>
          <a:endParaRPr lang="de-DE" sz="1050" kern="1200" dirty="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Automatizar</a:t>
          </a:r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Ganar</a:t>
          </a:r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Cultura corporativa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Gestión del cambio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Modelos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Storytelling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tx1"/>
              </a:solidFill>
            </a:rPr>
            <a:t>Rutina y continuidad</a:t>
          </a:r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Focus es la difusión de la responsabilidad en la empresa</a:t>
            </a:r>
          </a:p>
          <a:p>
            <a:r>
              <a:rPr lang="es-ES" b="1" dirty="0"/>
              <a:t>Requisito es garantía de habilidad y comunicación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Describir los nuevos requisitos de los Capítulos (4.1, 4.2,).</a:t>
            </a:r>
          </a:p>
          <a:p>
            <a:r>
              <a:rPr lang="es-ES" dirty="0">
                <a:solidFill>
                  <a:srgbClr val="0070C0"/>
                </a:solidFill>
              </a:rPr>
              <a:t>Explicar nuevo vocabulario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Explicar el hacer real:</a:t>
            </a:r>
          </a:p>
          <a:p>
            <a:r>
              <a:rPr lang="es-ES" dirty="0">
                <a:solidFill>
                  <a:srgbClr val="0070C0"/>
                </a:solidFill>
              </a:rPr>
              <a:t>Identifique los temas relevantes relacionados con </a:t>
            </a:r>
            <a:r>
              <a:rPr lang="es-ES" dirty="0" err="1">
                <a:solidFill>
                  <a:srgbClr val="0070C0"/>
                </a:solidFill>
              </a:rPr>
              <a:t>SGEn</a:t>
            </a:r>
            <a:r>
              <a:rPr lang="es-ES" dirty="0">
                <a:solidFill>
                  <a:srgbClr val="0070C0"/>
                </a:solidFill>
              </a:rPr>
              <a:t> / </a:t>
            </a:r>
            <a:r>
              <a:rPr lang="es-ES" dirty="0" err="1">
                <a:solidFill>
                  <a:srgbClr val="0070C0"/>
                </a:solidFill>
              </a:rPr>
              <a:t>ebL</a:t>
            </a:r>
            <a:r>
              <a:rPr lang="es-ES" dirty="0">
                <a:solidFill>
                  <a:srgbClr val="0070C0"/>
                </a:solidFill>
              </a:rPr>
              <a:t>, por ejemplo, Innovaciones técnicas, nuevos requerimientos del cliente, modificaciones legales, etc.</a:t>
            </a:r>
          </a:p>
          <a:p>
            <a:r>
              <a:rPr lang="es-ES" dirty="0">
                <a:solidFill>
                  <a:srgbClr val="0070C0"/>
                </a:solidFill>
              </a:rPr>
              <a:t>Uso del análisis PESTEL (político, económico, social, técnico, ecológico, legal)</a:t>
            </a:r>
          </a:p>
          <a:p>
            <a:r>
              <a:rPr lang="es-ES" dirty="0">
                <a:solidFill>
                  <a:srgbClr val="0070C0"/>
                </a:solidFill>
              </a:rPr>
              <a:t>Luego verifique si hay partes interesadas.</a:t>
            </a: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Compruebe si la integración en el </a:t>
            </a:r>
            <a:r>
              <a:rPr lang="es-ES" b="1" dirty="0">
                <a:solidFill>
                  <a:srgbClr val="FF0000"/>
                </a:solidFill>
              </a:rPr>
              <a:t>IMS</a:t>
            </a:r>
            <a:r>
              <a:rPr lang="es-ES" b="1" dirty="0">
                <a:solidFill>
                  <a:srgbClr val="0070C0"/>
                </a:solidFill>
              </a:rPr>
              <a:t> existente es posible, ya que el análisis de las partes interesadas se realiza con frecuencia en otras personas.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1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0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Véase más arriba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el tiempo es abundante, puede hacer una lluvia de ideas con la alta dirección en relación con el contexto y las partes interesadas.</a:t>
            </a:r>
          </a:p>
          <a:p>
            <a:r>
              <a:rPr lang="es-ES" dirty="0"/>
              <a:t>De lo contrario, muestre y explique ejemplos seleccionados de la tabla anterior.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84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Una posibilidad de calificación de riesgos y recompensas </a:t>
            </a:r>
            <a:r>
              <a:rPr lang="es-ES" dirty="0">
                <a:solidFill>
                  <a:srgbClr val="FF0000"/>
                </a:solidFill>
              </a:rPr>
              <a:t>(evaluación de relevancia simple)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Enfoque más avanzado con evaluación de riesgos.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11.10.2019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11.10.2019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11.10.2019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11.10.2019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11.10.2019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11.10.2019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11.10.2019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UNE EN ISO 50001:2018</a:t>
            </a:r>
          </a:p>
          <a:p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Responsabilidad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de la </a:t>
            </a:r>
          </a:p>
          <a:p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alta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dirección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Análisis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GAP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7782620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27816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Equipo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energía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Plan Estratégico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entradas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salidas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2639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Tipos de energía presentes.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Usos de la energía pasados y presentes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Consumo de energía pasados y presentes.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697988" y="3157357"/>
              <a:ext cx="2254381" cy="297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Revisión de la energía.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Determinar los UIE Basándose en el consumo de energía y/o en las oportunidades identificadas para la mejora del desempeño energético.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 los UIE, determinar: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Las variables pertinentes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desempeño energético presente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personal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Priorización de medidas de eficiencia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501618" y="4232362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501618" y="5436403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32735" y="3187888"/>
              <a:ext cx="2046874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Tendencia en el uso y el consumo de le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Uso y consumo futuros de la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Oportunidades de mejora del desempeño energético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LBEn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Objetivos de la energía, metas de la energía y planes de acción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de recopilación de los datos de la energía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495" y="1444396"/>
            <a:ext cx="3970505" cy="4792916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Análisis del contexto y las partes interesadas.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Determinar los temas internos y externos que influyen en el </a:t>
            </a:r>
            <a:r>
              <a:rPr lang="es-ES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los rendimientos relacionados con la energía (análisis del entorno/contexto).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Determinar las partes interesadas con influencia en los rendimientos relacionados con la energía y los </a:t>
            </a:r>
            <a:r>
              <a:rPr lang="es-ES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los requisitos y expectativas relevantes de los </a:t>
            </a:r>
            <a:r>
              <a:rPr lang="es-ES" sz="14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como tratar los puntos identificados</a:t>
            </a:r>
            <a:r>
              <a:rPr lang="es-E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>
                <a:solidFill>
                  <a:srgbClr val="22B88B"/>
                </a:solidFill>
              </a:rPr>
              <a:t>Documentación esperada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del contexto.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las partes interesadas (temas, partes y requerimientos), posiblemente como parte del análisis de contexto.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71914"/>
            <a:ext cx="8006861" cy="326667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Inputs para la planificación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06690" y="1491549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1B64414-F839-4CEB-A455-72276DAA3BC4}"/>
              </a:ext>
            </a:extLst>
          </p:cNvPr>
          <p:cNvGrpSpPr/>
          <p:nvPr/>
        </p:nvGrpSpPr>
        <p:grpSpPr>
          <a:xfrm>
            <a:off x="168502" y="4561149"/>
            <a:ext cx="432993" cy="485073"/>
            <a:chOff x="144701" y="4312079"/>
            <a:chExt cx="432993" cy="485073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0" name="Rechteckige Legende 29"/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4"/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A49F9948-A5E9-4AD7-8EAE-468803F8CD9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F9E209-EBBE-4B76-A7B5-C8B6538B40D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954FF4-A154-4DF8-A19B-FEF42A2413C5}"/>
              </a:ext>
            </a:extLst>
          </p:cNvPr>
          <p:cNvSpPr/>
          <p:nvPr/>
        </p:nvSpPr>
        <p:spPr>
          <a:xfrm>
            <a:off x="4854985" y="5046222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endParaRPr lang="es-ES" sz="6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3D0CC77-5593-4F57-AC87-9A57CF688473}"/>
              </a:ext>
            </a:extLst>
          </p:cNvPr>
          <p:cNvSpPr/>
          <p:nvPr/>
        </p:nvSpPr>
        <p:spPr>
          <a:xfrm>
            <a:off x="5182158" y="5249272"/>
            <a:ext cx="2568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está llevando a cabo un </a:t>
            </a:r>
            <a:r>
              <a:rPr lang="es-ES" sz="1400" b="1" dirty="0">
                <a:solidFill>
                  <a:srgbClr val="22B88B"/>
                </a:solidFill>
              </a:rPr>
              <a:t>análisis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partes interesadas del contexto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69E60E5-61FC-4B73-B67F-0C07788CBE81}"/>
              </a:ext>
            </a:extLst>
          </p:cNvPr>
          <p:cNvSpPr/>
          <p:nvPr/>
        </p:nvSpPr>
        <p:spPr>
          <a:xfrm rot="10800000">
            <a:off x="7465451" y="5158397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349759E-DBB4-4026-A864-B750F87DDC1A}"/>
              </a:ext>
            </a:extLst>
          </p:cNvPr>
          <p:cNvGrpSpPr/>
          <p:nvPr/>
        </p:nvGrpSpPr>
        <p:grpSpPr>
          <a:xfrm>
            <a:off x="5034338" y="1395848"/>
            <a:ext cx="3508167" cy="3645186"/>
            <a:chOff x="3860203" y="1470716"/>
            <a:chExt cx="4502949" cy="4678821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77532658-D402-46C2-BC57-8DA79511ED6A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50" name="Arco de bloque 49">
              <a:extLst>
                <a:ext uri="{FF2B5EF4-FFF2-40B4-BE49-F238E27FC236}">
                  <a16:creationId xmlns:a16="http://schemas.microsoft.com/office/drawing/2014/main" id="{F0F47B56-2C34-4246-863F-A3EE8D6DEC55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ED731F2B-5949-4B40-A35A-88890052035D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678821"/>
              <a:chOff x="3860203" y="1470716"/>
              <a:chExt cx="4502949" cy="4678821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403EE779-C79E-4CED-9210-D1EEDD523CFA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135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C28BC868-5819-48C4-8DA6-925F48D0E6DA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135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699D74BA-3F5E-48FB-A41B-214147BB64B8}"/>
                  </a:ext>
                </a:extLst>
              </p:cNvPr>
              <p:cNvSpPr txBox="1"/>
              <p:nvPr/>
            </p:nvSpPr>
            <p:spPr>
              <a:xfrm>
                <a:off x="5873778" y="5635971"/>
                <a:ext cx="441061" cy="5135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24662EB6-ABCA-47DE-A786-F5B0D478530F}"/>
                  </a:ext>
                </a:extLst>
              </p:cNvPr>
              <p:cNvSpPr txBox="1"/>
              <p:nvPr/>
            </p:nvSpPr>
            <p:spPr>
              <a:xfrm>
                <a:off x="3860203" y="3575405"/>
                <a:ext cx="441061" cy="5135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D1985B2A-957A-4864-B522-4BE29F92659A}"/>
                </a:ext>
              </a:extLst>
            </p:cNvPr>
            <p:cNvSpPr txBox="1"/>
            <p:nvPr/>
          </p:nvSpPr>
          <p:spPr>
            <a:xfrm>
              <a:off x="5451907" y="3661064"/>
              <a:ext cx="1295999" cy="355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small" dirty="0"/>
                <a:t>Liderazgo</a:t>
              </a: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A46E7E49-182A-417A-8C93-546D4EBCAA83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54" name="Triángulo isósceles 53">
              <a:extLst>
                <a:ext uri="{FF2B5EF4-FFF2-40B4-BE49-F238E27FC236}">
                  <a16:creationId xmlns:a16="http://schemas.microsoft.com/office/drawing/2014/main" id="{A25CF3F1-A7C9-4B50-A435-27A78E010DF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56" name="Triángulo isósceles 55">
              <a:extLst>
                <a:ext uri="{FF2B5EF4-FFF2-40B4-BE49-F238E27FC236}">
                  <a16:creationId xmlns:a16="http://schemas.microsoft.com/office/drawing/2014/main" id="{4E3F8190-8B2E-4BE1-966B-C0CFF124E507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58" name="Triángulo isósceles 57">
              <a:extLst>
                <a:ext uri="{FF2B5EF4-FFF2-40B4-BE49-F238E27FC236}">
                  <a16:creationId xmlns:a16="http://schemas.microsoft.com/office/drawing/2014/main" id="{6CC44DB6-44D8-47FD-9B87-F7787BF758CE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60" name="Triángulo isósceles 59">
              <a:extLst>
                <a:ext uri="{FF2B5EF4-FFF2-40B4-BE49-F238E27FC236}">
                  <a16:creationId xmlns:a16="http://schemas.microsoft.com/office/drawing/2014/main" id="{8D6F6F3C-197D-4083-B92C-C6A7FA614368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6C52EB98-52DF-4C83-9184-7F2CD4D98060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85FB7EB1-3988-4FA8-9D8C-746A094DE28E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1D325CFE-F140-43FA-8455-622E75A2DE93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4E80FFF7-8D31-437B-A836-DB34D9762DDC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1540D629-06EA-4497-BCF8-5007A1E222B1}"/>
                </a:ext>
              </a:extLst>
            </p:cNvPr>
            <p:cNvSpPr txBox="1"/>
            <p:nvPr/>
          </p:nvSpPr>
          <p:spPr>
            <a:xfrm>
              <a:off x="5581666" y="2545080"/>
              <a:ext cx="1021695" cy="3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Planificar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36AD869A-B5CD-433E-8E17-CD339FA84858}"/>
                </a:ext>
              </a:extLst>
            </p:cNvPr>
            <p:cNvSpPr txBox="1"/>
            <p:nvPr/>
          </p:nvSpPr>
          <p:spPr>
            <a:xfrm>
              <a:off x="6696108" y="3531108"/>
              <a:ext cx="1086482" cy="55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Apoyo y operación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0DF98786-023C-4295-8271-22A43559D9A7}"/>
                </a:ext>
              </a:extLst>
            </p:cNvPr>
            <p:cNvSpPr txBox="1"/>
            <p:nvPr/>
          </p:nvSpPr>
          <p:spPr>
            <a:xfrm>
              <a:off x="5491352" y="4652223"/>
              <a:ext cx="1217110" cy="74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Evaluación </a:t>
              </a:r>
            </a:p>
            <a:p>
              <a:pPr algn="ctr"/>
              <a:r>
                <a:rPr lang="es-E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 </a:t>
              </a:r>
            </a:p>
            <a:p>
              <a:pPr algn="ctr"/>
              <a:r>
                <a:rPr lang="es-E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desempleo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B74B0AC7-06ED-4D6D-9E58-D0446091292C}"/>
                </a:ext>
              </a:extLst>
            </p:cNvPr>
            <p:cNvSpPr txBox="1"/>
            <p:nvPr/>
          </p:nvSpPr>
          <p:spPr>
            <a:xfrm>
              <a:off x="4428612" y="3674007"/>
              <a:ext cx="1086482" cy="33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Mejora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: obere Ecken abgerundet 23"/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3198621" y="1932538"/>
            <a:ext cx="2304257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 del precio de la energía.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Precios de los productos básicos.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Devolución de impuestos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Ahorro de energía.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de ventas / Capacidad de producción.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Subvenciones.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sp>
        <p:nvSpPr>
          <p:cNvPr id="34" name="Rechteck: obere Ecken abgerundet 6"/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Rechteck: obere Ecken abgerundet 8"/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20385" y="1924199"/>
            <a:ext cx="2304257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de segundo grado.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Protección del clima a nivel nacional y Europeo.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Cambios en la política fiscal.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corporativa.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de la empresa.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hteck: obere Ecken abgerundet 16"/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: obere Ecken abgerundet 18"/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46" name="Rechteck: obere Ecken abgerundet 21"/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0" name="Rechteck: obere Ecken abgerundet 26"/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2" name="Rechteck: obere Ecken abgerundet 28"/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20386" y="4328780"/>
            <a:ext cx="2304257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 de Tecnología Energética.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Acoplamiento sectorial.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Tecnologias de almacenamiento.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Energias renovables.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E-movilidad.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Infraestructuras de digitalización, software,..</a:t>
            </a:r>
          </a:p>
        </p:txBody>
      </p:sp>
      <p:sp>
        <p:nvSpPr>
          <p:cNvPr id="55" name="Rechteck: obere Ecken abgerundet 31"/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7" name="Rechteck: obere Ecken abgerundet 33"/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198622" y="4322948"/>
            <a:ext cx="230425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Cumplimiento de los requisitos legales.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Obligación auditoria energética.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50001/16247-1.</a:t>
            </a:r>
          </a:p>
        </p:txBody>
      </p:sp>
      <p:sp>
        <p:nvSpPr>
          <p:cNvPr id="62" name="Rechteck: obere Ecken abgerundet 6"/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4" name="Rechteck: obere Ecken abgerundet 8"/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754907" y="1919474"/>
            <a:ext cx="230425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 y formación en Eficiencia Energética de los empleados.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de los empleados en materia. energética en la empresa.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en la región.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Limitaciones ambientales.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Emisiones de escape.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Consumo de agua.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Modernización energética de edificios (por ejemplo, aislamiento térmico).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Requisitos de los clientes con respecto al CO</a:t>
            </a:r>
            <a:r>
              <a:rPr lang="es-ES" sz="11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Electricidad verde.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2A727468-890E-44D3-9DF9-D38EA2D463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9E43920-6055-4076-9AF5-E38963493AC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C41BD-1F44-4D7B-9E1E-5ACF565D89F4}"/>
              </a:ext>
            </a:extLst>
          </p:cNvPr>
          <p:cNvSpPr/>
          <p:nvPr/>
        </p:nvSpPr>
        <p:spPr>
          <a:xfrm>
            <a:off x="112936" y="733029"/>
            <a:ext cx="8006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j-ea"/>
                <a:cs typeface="+mj-cs"/>
              </a:rPr>
              <a:t>Ejemplos de análisis de contexto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CFAA90-9C73-4DC2-B119-772654472D47}"/>
              </a:ext>
            </a:extLst>
          </p:cNvPr>
          <p:cNvSpPr/>
          <p:nvPr/>
        </p:nvSpPr>
        <p:spPr>
          <a:xfrm>
            <a:off x="620386" y="1541102"/>
            <a:ext cx="230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FFFFFF"/>
                </a:solidFill>
              </a:rPr>
              <a:t>Factores </a:t>
            </a:r>
            <a:r>
              <a:rPr lang="de-DE" b="1" dirty="0">
                <a:solidFill>
                  <a:srgbClr val="FFFFFF"/>
                </a:solidFill>
              </a:rPr>
              <a:t>Políticos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A66C16-6BE3-4CA7-A915-DC9D10B79A0A}"/>
              </a:ext>
            </a:extLst>
          </p:cNvPr>
          <p:cNvSpPr/>
          <p:nvPr/>
        </p:nvSpPr>
        <p:spPr>
          <a:xfrm>
            <a:off x="3196599" y="154110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FFFF"/>
                </a:solidFill>
              </a:rPr>
              <a:t>Factores </a:t>
            </a:r>
            <a:r>
              <a:rPr lang="de-DE" b="1" dirty="0">
                <a:solidFill>
                  <a:srgbClr val="FFFFFF"/>
                </a:solidFill>
              </a:rPr>
              <a:t>Económicos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D7EEF42-0637-4224-B9C5-461B967AECE5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FFFFFF"/>
                </a:solidFill>
              </a:rPr>
              <a:t>Factores </a:t>
            </a:r>
            <a:r>
              <a:rPr lang="de-DE" b="1" dirty="0">
                <a:solidFill>
                  <a:srgbClr val="FFFFFF"/>
                </a:solidFill>
              </a:rPr>
              <a:t>Sociales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83837F-3251-4264-B66A-8E5C78C15684}"/>
              </a:ext>
            </a:extLst>
          </p:cNvPr>
          <p:cNvSpPr/>
          <p:nvPr/>
        </p:nvSpPr>
        <p:spPr>
          <a:xfrm>
            <a:off x="618363" y="3918073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FFFFFF"/>
                </a:solidFill>
              </a:rPr>
              <a:t>Factores </a:t>
            </a:r>
            <a:r>
              <a:rPr lang="de-DE" b="1" dirty="0">
                <a:solidFill>
                  <a:srgbClr val="FFFFFF"/>
                </a:solidFill>
              </a:rPr>
              <a:t>Técnicos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08DB9C-020D-453C-BA9F-FE155B5901D2}"/>
              </a:ext>
            </a:extLst>
          </p:cNvPr>
          <p:cNvSpPr/>
          <p:nvPr/>
        </p:nvSpPr>
        <p:spPr>
          <a:xfrm>
            <a:off x="3205727" y="3918073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FFFFFF"/>
                </a:solidFill>
              </a:rPr>
              <a:t>Factores </a:t>
            </a:r>
            <a:r>
              <a:rPr lang="de-DE" b="1" dirty="0">
                <a:solidFill>
                  <a:srgbClr val="FFFFFF"/>
                </a:solidFill>
              </a:rPr>
              <a:t>Legales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A613B8-C07E-452C-9E4A-823D77377640}"/>
              </a:ext>
            </a:extLst>
          </p:cNvPr>
          <p:cNvSpPr/>
          <p:nvPr/>
        </p:nvSpPr>
        <p:spPr>
          <a:xfrm>
            <a:off x="5752886" y="394641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FFFFFF"/>
                </a:solidFill>
              </a:rPr>
              <a:t>Factores</a:t>
            </a: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1" dirty="0">
                <a:solidFill>
                  <a:srgbClr val="FFFFFF"/>
                </a:solidFill>
              </a:rPr>
              <a:t>Ecológicos</a:t>
            </a:r>
            <a:endParaRPr lang="de-DE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3626" y="941211"/>
            <a:ext cx="8402400" cy="288032"/>
          </a:xfrm>
        </p:spPr>
        <p:txBody>
          <a:bodyPr/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Realizar el análisis DAFO en ALDELIS desde un punto de vista energético y sostenibilidad</a:t>
            </a: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Ejemplo: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4946A3-CED6-4C82-9A8F-4D0147DDF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550" y="1160030"/>
            <a:ext cx="5032240" cy="50486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43213D4-1C4F-44B7-B2EE-98F50180986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Dinámica análisis DAFO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DEC938-DD7E-4B8D-B6CC-39F21AF42D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9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455744"/>
              </p:ext>
            </p:extLst>
          </p:nvPr>
        </p:nvGraphicFramePr>
        <p:xfrm>
          <a:off x="440266" y="1955303"/>
          <a:ext cx="34967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12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Ejemplos de partes interesadas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6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Proveedores de capital / inversores.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Gestión empresarial.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Control financiero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Empleados.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Legisladores.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 público.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Clientes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Proveedores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135004" y="1214519"/>
            <a:ext cx="9078664" cy="288032"/>
          </a:xfrm>
        </p:spPr>
        <p:txBody>
          <a:bodyPr/>
          <a:lstStyle/>
          <a:p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Ejemplos de análisis de partes interesadas</a:t>
            </a: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723055"/>
              </p:ext>
            </p:extLst>
          </p:nvPr>
        </p:nvGraphicFramePr>
        <p:xfrm>
          <a:off x="4165599" y="1955304"/>
          <a:ext cx="4436534" cy="36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95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Ejemplos Expectativa / Requisito</a:t>
                      </a:r>
                    </a:p>
                  </a:txBody>
                  <a:tcPr anchor="ctr">
                    <a:solidFill>
                      <a:srgbClr val="22B8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Alto retorno de capital.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Adherencia a los objetivos corporativos.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Asegurando los efectos del impuesto a la energía.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Lugar de trabajo innovador y seguro.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Cumplimiento de la legislación energética.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Producción ahorradora de energía.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Cumplimiento de los objetivos climáticos.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es-E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Precios / Disponibilidad.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97C10D5F-9760-411B-8AFB-185D487680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A99F3E-73D2-4A61-82A4-C49D6ADF475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3626" y="763236"/>
            <a:ext cx="8402400" cy="1004604"/>
          </a:xfrm>
        </p:spPr>
        <p:txBody>
          <a:bodyPr/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el análisis de Partes interesadas en CARINSA desde un punto de vista energético y sostenibilidad.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9F28BF7-D0CE-422B-BEF5-51EF0B237C8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Dinámica análisis Partes interesadas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BFC8E3-4630-4D55-83C3-71988F5E3D7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44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12102133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27816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Equipo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</a:p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energía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Plan Estratégico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Plan Táctico 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entradas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Planificación de salidas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2639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Tipos de energía presentes.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Usos de la energía pasados y presentes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s-E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bg1"/>
                  </a:solidFill>
                </a:rPr>
                <a:t>Consumo de energía pasados y presentes.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5776087-11C0-4EE6-91F3-2EE5A87C1C5C}"/>
                </a:ext>
              </a:extLst>
            </p:cNvPr>
            <p:cNvSpPr/>
            <p:nvPr/>
          </p:nvSpPr>
          <p:spPr>
            <a:xfrm>
              <a:off x="3697988" y="3157357"/>
              <a:ext cx="2254381" cy="2970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Revisión de la energía.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Determinar los UIE Basándose en el consumo de energía y/o en las oportunidades identificadas para la mejora del desempeño energético.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Para los UIE, determinar: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Las variables pertinentes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desempeño energético presente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 personal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Priorización de medidas de eficiencia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id="{9DEDB15E-C50F-4157-9BE9-F5BADA33B9C1}"/>
                </a:ext>
              </a:extLst>
            </p:cNvPr>
            <p:cNvSpPr/>
            <p:nvPr/>
          </p:nvSpPr>
          <p:spPr>
            <a:xfrm>
              <a:off x="4501618" y="4232362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id="{60CAD9E2-2FE2-49A0-BA97-F84A7C7FE36C}"/>
                </a:ext>
              </a:extLst>
            </p:cNvPr>
            <p:cNvSpPr/>
            <p:nvPr/>
          </p:nvSpPr>
          <p:spPr>
            <a:xfrm>
              <a:off x="4501618" y="5436403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1E51125-8813-4084-BFE2-D8F8B5133433}"/>
                </a:ext>
              </a:extLst>
            </p:cNvPr>
            <p:cNvSpPr/>
            <p:nvPr/>
          </p:nvSpPr>
          <p:spPr>
            <a:xfrm>
              <a:off x="6032735" y="3187888"/>
              <a:ext cx="2046874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Tendencia en el uso y el consumo de le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Uso y consumo futuros de la energía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Oportunidades de mejora del desempeño energético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LBEn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Objetivos de la energía, metas de la energía y planes de acción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de recopilación de los datos de la energía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7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5373"/>
            <a:ext cx="8229600" cy="4857403"/>
          </a:xfrm>
        </p:spPr>
        <p:txBody>
          <a:bodyPr/>
          <a:lstStyle/>
          <a:p>
            <a:r>
              <a:rPr lang="es-ES" sz="1800" dirty="0">
                <a:solidFill>
                  <a:srgbClr val="22B88B"/>
                </a:solidFill>
              </a:rPr>
              <a:t>Análisis de riesgo y oportunidades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Determinación de riesgos y oportunidades para acciones relacionadas con la energía y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Definir medidas para enfrentar oportunidades y riesgos.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Evaluar la efectividad de las medidas.</a:t>
            </a:r>
          </a:p>
          <a:p>
            <a:pPr lvl="1" indent="0">
              <a:buNone/>
            </a:pPr>
            <a:endParaRPr lang="es-ES" dirty="0"/>
          </a:p>
          <a:p>
            <a:r>
              <a:rPr lang="es-ES" sz="1800" dirty="0">
                <a:solidFill>
                  <a:srgbClr val="22B88B"/>
                </a:solidFill>
              </a:rPr>
              <a:t>Documentación esperada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riesgos y oportunidades</a:t>
            </a:r>
          </a:p>
          <a:p>
            <a:pPr marL="0" lvl="1" indent="0">
              <a:buNone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(si es necesario dentro del análisis de contexto).	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Medidas para combatir con los riesgos y oportunidades </a:t>
            </a:r>
          </a:p>
          <a:p>
            <a:pPr marL="0" lvl="1" indent="0">
              <a:buNone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(si es necesario en planes de acción, planes de acción correctivos y preventivos o planes de acción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17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29608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Proceso de planificación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6DAF142-245A-4E16-BE1B-A93FA5EB4768}"/>
              </a:ext>
            </a:extLst>
          </p:cNvPr>
          <p:cNvSpPr txBox="1">
            <a:spLocks/>
          </p:cNvSpPr>
          <p:nvPr/>
        </p:nvSpPr>
        <p:spPr>
          <a:xfrm>
            <a:off x="371464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4CAFAF-2E59-4E8D-9B28-4481C8B7EF46}"/>
              </a:ext>
            </a:extLst>
          </p:cNvPr>
          <p:cNvSpPr/>
          <p:nvPr/>
        </p:nvSpPr>
        <p:spPr>
          <a:xfrm>
            <a:off x="8550201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375C767-76D3-42CB-9006-67A715A68B2B}"/>
              </a:ext>
            </a:extLst>
          </p:cNvPr>
          <p:cNvSpPr/>
          <p:nvPr/>
        </p:nvSpPr>
        <p:spPr>
          <a:xfrm>
            <a:off x="5219300" y="4831040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endParaRPr lang="es-ES" sz="60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C42E59-8D73-4C12-AA7E-5A8DE22232AA}"/>
              </a:ext>
            </a:extLst>
          </p:cNvPr>
          <p:cNvSpPr/>
          <p:nvPr/>
        </p:nvSpPr>
        <p:spPr>
          <a:xfrm>
            <a:off x="5439358" y="5151893"/>
            <a:ext cx="228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está realizando un análisis </a:t>
            </a:r>
            <a:r>
              <a:rPr lang="es-ES" sz="1400" dirty="0">
                <a:solidFill>
                  <a:srgbClr val="22B88B"/>
                </a:solidFill>
              </a:rPr>
              <a:t>de riesgo</a:t>
            </a: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CB600A-5793-483A-BD82-C9D88D167520}"/>
              </a:ext>
            </a:extLst>
          </p:cNvPr>
          <p:cNvSpPr/>
          <p:nvPr/>
        </p:nvSpPr>
        <p:spPr>
          <a:xfrm rot="10800000">
            <a:off x="7341785" y="4943215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grpSp>
        <p:nvGrpSpPr>
          <p:cNvPr id="46" name="Gruppieren 23">
            <a:extLst>
              <a:ext uri="{FF2B5EF4-FFF2-40B4-BE49-F238E27FC236}">
                <a16:creationId xmlns:a16="http://schemas.microsoft.com/office/drawing/2014/main" id="{4E38DEC7-2BC3-4195-8BA9-350B73487899}"/>
              </a:ext>
            </a:extLst>
          </p:cNvPr>
          <p:cNvGrpSpPr/>
          <p:nvPr/>
        </p:nvGrpSpPr>
        <p:grpSpPr>
          <a:xfrm>
            <a:off x="111722" y="1635268"/>
            <a:ext cx="313276" cy="231481"/>
            <a:chOff x="-3204864" y="2348880"/>
            <a:chExt cx="936104" cy="576064"/>
          </a:xfrm>
        </p:grpSpPr>
        <p:sp>
          <p:nvSpPr>
            <p:cNvPr id="47" name="Rechteckige Legende 24">
              <a:extLst>
                <a:ext uri="{FF2B5EF4-FFF2-40B4-BE49-F238E27FC236}">
                  <a16:creationId xmlns:a16="http://schemas.microsoft.com/office/drawing/2014/main" id="{222296FF-25B7-494D-935E-7EC30165F836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Gerade Verbindung 25">
              <a:extLst>
                <a:ext uri="{FF2B5EF4-FFF2-40B4-BE49-F238E27FC236}">
                  <a16:creationId xmlns:a16="http://schemas.microsoft.com/office/drawing/2014/main" id="{B1247D66-888E-4BEB-84FE-D8B6278986FC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26">
              <a:extLst>
                <a:ext uri="{FF2B5EF4-FFF2-40B4-BE49-F238E27FC236}">
                  <a16:creationId xmlns:a16="http://schemas.microsoft.com/office/drawing/2014/main" id="{156ADA3B-C3EA-4588-910D-A6DD16631A81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27">
              <a:extLst>
                <a:ext uri="{FF2B5EF4-FFF2-40B4-BE49-F238E27FC236}">
                  <a16:creationId xmlns:a16="http://schemas.microsoft.com/office/drawing/2014/main" id="{319CD5C6-E16F-4E48-B31F-573F5DC011C4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4C041AD-C8B4-4C4B-9F17-0B78CBDE679A}"/>
              </a:ext>
            </a:extLst>
          </p:cNvPr>
          <p:cNvGrpSpPr/>
          <p:nvPr/>
        </p:nvGrpSpPr>
        <p:grpSpPr>
          <a:xfrm>
            <a:off x="111722" y="3250540"/>
            <a:ext cx="432993" cy="485073"/>
            <a:chOff x="144701" y="4312079"/>
            <a:chExt cx="432993" cy="485073"/>
          </a:xfrm>
        </p:grpSpPr>
        <p:grpSp>
          <p:nvGrpSpPr>
            <p:cNvPr id="52" name="Gruppieren 28">
              <a:extLst>
                <a:ext uri="{FF2B5EF4-FFF2-40B4-BE49-F238E27FC236}">
                  <a16:creationId xmlns:a16="http://schemas.microsoft.com/office/drawing/2014/main" id="{CA47AE0A-0B7C-4777-BA1A-7C6803B9B4D3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55" name="Rechteckige Legende 29">
                <a:extLst>
                  <a:ext uri="{FF2B5EF4-FFF2-40B4-BE49-F238E27FC236}">
                    <a16:creationId xmlns:a16="http://schemas.microsoft.com/office/drawing/2014/main" id="{1EC734AF-FD7E-40C0-A113-8113F78BCB38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Gerade Verbindung 30">
                <a:extLst>
                  <a:ext uri="{FF2B5EF4-FFF2-40B4-BE49-F238E27FC236}">
                    <a16:creationId xmlns:a16="http://schemas.microsoft.com/office/drawing/2014/main" id="{3BC634A0-B18C-48EF-96E1-D18321251EAE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31">
                <a:extLst>
                  <a:ext uri="{FF2B5EF4-FFF2-40B4-BE49-F238E27FC236}">
                    <a16:creationId xmlns:a16="http://schemas.microsoft.com/office/drawing/2014/main" id="{8F427A38-D17D-44E3-9DC6-8670127D83B5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32">
                <a:extLst>
                  <a:ext uri="{FF2B5EF4-FFF2-40B4-BE49-F238E27FC236}">
                    <a16:creationId xmlns:a16="http://schemas.microsoft.com/office/drawing/2014/main" id="{1ED8121C-97DE-4D2F-AF5E-56D3965AF285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34">
              <a:extLst>
                <a:ext uri="{FF2B5EF4-FFF2-40B4-BE49-F238E27FC236}">
                  <a16:creationId xmlns:a16="http://schemas.microsoft.com/office/drawing/2014/main" id="{234826D2-A00C-45C3-AF06-EA3AB9315261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hteck 33">
              <a:extLst>
                <a:ext uri="{FF2B5EF4-FFF2-40B4-BE49-F238E27FC236}">
                  <a16:creationId xmlns:a16="http://schemas.microsoft.com/office/drawing/2014/main" id="{041A8C72-34D1-4D47-97A2-AD4A66FEC751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64787"/>
              </p:ext>
            </p:extLst>
          </p:nvPr>
        </p:nvGraphicFramePr>
        <p:xfrm>
          <a:off x="465664" y="1185116"/>
          <a:ext cx="8306871" cy="492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endParaRPr lang="es-ES" sz="1800" noProof="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Parte interesada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Requerimientos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Importancia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(1-5)</a:t>
                      </a:r>
                      <a:endParaRPr lang="es-ES" sz="180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Acciones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Riesgo / Oportunidad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Compras / Control financiero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Estabilidad / Reducción de costes energéticos.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Inversiones en tecnologías verdes y procesos con subvenciones.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Empleados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Empleador atractivo.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Recursos.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Formación / formación continua sobre la influencia en la eficiencia energética.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Administración de recursos.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Concepto de formación y motivación para la eficiencia energética.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Dirección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Ahorros impuestos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Imagen.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Implementación del </a:t>
                      </a:r>
                      <a:r>
                        <a:rPr lang="es-ES" sz="1050" noProof="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GEn</a:t>
                      </a: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/ ISO 50001 con los recursos necesarios.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Oportunidad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Clientes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Requerimientos Datos precisos sobre valores de CO</a:t>
                      </a:r>
                      <a:r>
                        <a:rPr lang="es-ES" sz="1050" baseline="-2500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/ Productos.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Protección del clima.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s-ES" sz="1050" baseline="-25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Productos certificados, medición, informe.</a:t>
                      </a:r>
                    </a:p>
                    <a:p>
                      <a:pPr algn="l"/>
                      <a:endParaRPr lang="es-ES" sz="1050" noProof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Riesgo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Políticos / Legislación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s-ES" sz="1050" noProof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Cumplimiento de los objetivos energéticos y climáticos para empresas (Nacional / UE).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Introducción de la operación ISO 50001 y/o ejecución de auditorías energéticas según EDL-G.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Normativa energética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Riesgo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79713" y="6425423"/>
            <a:ext cx="5032240" cy="176761"/>
          </a:xfrm>
        </p:spPr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18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Evalución de riesgos y oportunidades - Ejemplos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658BC1-8E44-43BD-9C26-949544B4C4F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2CC011-242A-4314-B2CF-4CD62BEBE8B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3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24445"/>
              </p:ext>
            </p:extLst>
          </p:nvPr>
        </p:nvGraphicFramePr>
        <p:xfrm>
          <a:off x="457200" y="1117603"/>
          <a:ext cx="8229600" cy="483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5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Riesgo / Oportunidad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Fuente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Causa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Eval. Riesgo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Eval.  Oport.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Medidas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Incumplimiento de obligaciones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Legisladoras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Se olvidan las leyes y los plazos.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Actualización continua del catastro legal, cumplimiento de los plazos de entrega a través de la cooperación con el servicio de noticias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Reducción del precio de la energia /CO</a:t>
                      </a:r>
                      <a:r>
                        <a:rPr lang="de-DE" sz="1000" baseline="-25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Tecnologias SGEn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Potencial para refinar las sobrecapacidades de la energía eólica (acoplamiento sectorial).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Auditoria energética</a:t>
                      </a:r>
                    </a:p>
                    <a:p>
                      <a:pPr algn="just"/>
                      <a:r>
                        <a:rPr lang="es-ES" sz="1000" noProof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Conversación de la producción de hidrógeno (gas natural) a electricidad mediante electrólisis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Empleados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SGEn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Recursos requeridos para alcanzar objetivos energéticos y obtener el certificado.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Ejecución de la auditoría de recursos para planificar los pasos necesarios y necesarios hasta la certificación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Empleados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SGEn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Formación de nuevos empleados en la empresa.</a:t>
                      </a:r>
                    </a:p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Manejo ineficiente de la planta.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Capacitación para gerentes de planta y publicación semanal de consumo de energía y cifras clave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Disponibilidad de agua. Imagen corporativa en la región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Suministro de agua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Alto consumo de agua para la generación de vapor. La escasez de agua en los meses de verano.</a:t>
                      </a:r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Creación de conceptos de energías alternativas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19</a:t>
            </a:fld>
            <a:endParaRPr lang="de-DE"/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Evalución de riesgos y oportunidades - Ejemplos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1DD35A-62C9-4C49-8A8E-ACE3FDAABC6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38D56C-A658-4EF8-B6A2-6BD7E10DEFA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D03202-4D04-4FEC-859C-E6EBB0A572FC}"/>
              </a:ext>
            </a:extLst>
          </p:cNvPr>
          <p:cNvSpPr txBox="1"/>
          <p:nvPr/>
        </p:nvSpPr>
        <p:spPr>
          <a:xfrm>
            <a:off x="7921847" y="1253302"/>
            <a:ext cx="764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/>
              <a:t>Prioridad</a:t>
            </a: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9641" y="1050584"/>
            <a:ext cx="4330178" cy="113551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 y Resumen General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Tareas de la Alta Dirección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GAP &amp; Resultados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BBBBC1CD-1069-42F9-8D15-9DD9616A272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Agenda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C0881-97B1-44E9-9F67-9BEF7219477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4C3BDFB-9BA8-46B9-8105-227A51D1377B}"/>
              </a:ext>
            </a:extLst>
          </p:cNvPr>
          <p:cNvGrpSpPr/>
          <p:nvPr/>
        </p:nvGrpSpPr>
        <p:grpSpPr>
          <a:xfrm>
            <a:off x="3860203" y="1470716"/>
            <a:ext cx="4502949" cy="4750029"/>
            <a:chOff x="3860203" y="1470716"/>
            <a:chExt cx="4502949" cy="475002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E02540C-5CCA-42F8-8898-2E2A8F9417AE}"/>
                </a:ext>
              </a:extLst>
            </p:cNvPr>
            <p:cNvSpPr/>
            <p:nvPr/>
          </p:nvSpPr>
          <p:spPr>
            <a:xfrm>
              <a:off x="5530797" y="3672713"/>
              <a:ext cx="1138221" cy="34603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Arco de bloque 33">
              <a:extLst>
                <a:ext uri="{FF2B5EF4-FFF2-40B4-BE49-F238E27FC236}">
                  <a16:creationId xmlns:a16="http://schemas.microsoft.com/office/drawing/2014/main" id="{24A32AC9-68B8-4C35-A62E-C12EF7BE1730}"/>
                </a:ext>
              </a:extLst>
            </p:cNvPr>
            <p:cNvSpPr/>
            <p:nvPr/>
          </p:nvSpPr>
          <p:spPr>
            <a:xfrm rot="16200000">
              <a:off x="3973034" y="1744427"/>
              <a:ext cx="4246733" cy="4246733"/>
            </a:xfrm>
            <a:prstGeom prst="blockArc">
              <a:avLst>
                <a:gd name="adj1" fmla="val 10800000"/>
                <a:gd name="adj2" fmla="val 10573259"/>
                <a:gd name="adj3" fmla="val 38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224D7FC5-3B72-4F9A-A353-84DDB66A4486}"/>
                </a:ext>
              </a:extLst>
            </p:cNvPr>
            <p:cNvGrpSpPr/>
            <p:nvPr/>
          </p:nvGrpSpPr>
          <p:grpSpPr>
            <a:xfrm>
              <a:off x="3860203" y="1470716"/>
              <a:ext cx="4502949" cy="4750029"/>
              <a:chOff x="3860203" y="1470716"/>
              <a:chExt cx="4502949" cy="4750029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BA633E4-6D0B-427B-B7AC-5668165BBF57}"/>
                  </a:ext>
                </a:extLst>
              </p:cNvPr>
              <p:cNvSpPr txBox="1"/>
              <p:nvPr/>
            </p:nvSpPr>
            <p:spPr>
              <a:xfrm>
                <a:off x="5873779" y="1470716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5F4CA5E-5AA1-4AFA-A7F2-E905FB25A21B}"/>
                  </a:ext>
                </a:extLst>
              </p:cNvPr>
              <p:cNvSpPr txBox="1"/>
              <p:nvPr/>
            </p:nvSpPr>
            <p:spPr>
              <a:xfrm>
                <a:off x="7922091" y="35545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12F105A3-6532-4AC7-ADCE-73261769DD38}"/>
                  </a:ext>
                </a:extLst>
              </p:cNvPr>
              <p:cNvSpPr txBox="1"/>
              <p:nvPr/>
            </p:nvSpPr>
            <p:spPr>
              <a:xfrm>
                <a:off x="5873778" y="5635970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6C3429B-3295-450E-BC7A-BD9EEF6D42A4}"/>
                  </a:ext>
                </a:extLst>
              </p:cNvPr>
              <p:cNvSpPr txBox="1"/>
              <p:nvPr/>
            </p:nvSpPr>
            <p:spPr>
              <a:xfrm>
                <a:off x="3860203" y="3575407"/>
                <a:ext cx="441061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CA259EDE-7DBA-4CE2-BD83-32061C1C6F1A}"/>
                </a:ext>
              </a:extLst>
            </p:cNvPr>
            <p:cNvSpPr txBox="1"/>
            <p:nvPr/>
          </p:nvSpPr>
          <p:spPr>
            <a:xfrm>
              <a:off x="5451907" y="3661064"/>
              <a:ext cx="129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cap="small" dirty="0"/>
                <a:t>Liderazgo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B4D3855-084B-45E9-BDA9-D9B79AEA97A9}"/>
                </a:ext>
              </a:extLst>
            </p:cNvPr>
            <p:cNvSpPr/>
            <p:nvPr/>
          </p:nvSpPr>
          <p:spPr>
            <a:xfrm>
              <a:off x="4859906" y="2633391"/>
              <a:ext cx="2468803" cy="2468803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riángulo isósceles 44">
              <a:extLst>
                <a:ext uri="{FF2B5EF4-FFF2-40B4-BE49-F238E27FC236}">
                  <a16:creationId xmlns:a16="http://schemas.microsoft.com/office/drawing/2014/main" id="{6F8371C5-39B3-4974-B648-F2909E713D31}"/>
                </a:ext>
              </a:extLst>
            </p:cNvPr>
            <p:cNvSpPr/>
            <p:nvPr/>
          </p:nvSpPr>
          <p:spPr>
            <a:xfrm>
              <a:off x="3911570" y="4098784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riángulo isósceles 45">
              <a:extLst>
                <a:ext uri="{FF2B5EF4-FFF2-40B4-BE49-F238E27FC236}">
                  <a16:creationId xmlns:a16="http://schemas.microsoft.com/office/drawing/2014/main" id="{4E10AD5A-B182-46CA-B838-29325061AE63}"/>
                </a:ext>
              </a:extLst>
            </p:cNvPr>
            <p:cNvSpPr/>
            <p:nvPr/>
          </p:nvSpPr>
          <p:spPr>
            <a:xfrm rot="4909666">
              <a:off x="5697266" y="1774898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riángulo isósceles 46">
              <a:extLst>
                <a:ext uri="{FF2B5EF4-FFF2-40B4-BE49-F238E27FC236}">
                  <a16:creationId xmlns:a16="http://schemas.microsoft.com/office/drawing/2014/main" id="{CBF6E514-53FB-4202-A7F9-D143E999D15C}"/>
                </a:ext>
              </a:extLst>
            </p:cNvPr>
            <p:cNvSpPr/>
            <p:nvPr/>
          </p:nvSpPr>
          <p:spPr>
            <a:xfrm rot="10800000">
              <a:off x="7927848" y="3491002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riángulo isósceles 47">
              <a:extLst>
                <a:ext uri="{FF2B5EF4-FFF2-40B4-BE49-F238E27FC236}">
                  <a16:creationId xmlns:a16="http://schemas.microsoft.com/office/drawing/2014/main" id="{D293067C-4844-45D8-A6C0-EF205A857C72}"/>
                </a:ext>
              </a:extLst>
            </p:cNvPr>
            <p:cNvSpPr/>
            <p:nvPr/>
          </p:nvSpPr>
          <p:spPr>
            <a:xfrm rot="15783737">
              <a:off x="6169188" y="5835899"/>
              <a:ext cx="335969" cy="122795"/>
            </a:xfrm>
            <a:prstGeom prst="triangle">
              <a:avLst/>
            </a:prstGeom>
            <a:ln>
              <a:solidFill>
                <a:srgbClr val="1B8E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4CB06B4C-487E-426D-9E10-D020F0BB3805}"/>
                </a:ext>
              </a:extLst>
            </p:cNvPr>
            <p:cNvSpPr/>
            <p:nvPr/>
          </p:nvSpPr>
          <p:spPr>
            <a:xfrm>
              <a:off x="5583459" y="2226611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A8ADC22A-3564-4684-8BEE-D037055EE4B2}"/>
                </a:ext>
              </a:extLst>
            </p:cNvPr>
            <p:cNvSpPr/>
            <p:nvPr/>
          </p:nvSpPr>
          <p:spPr>
            <a:xfrm>
              <a:off x="5581667" y="4471845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9E6CE38-EF2D-4434-8AC5-DB355A4C7C6B}"/>
                </a:ext>
              </a:extLst>
            </p:cNvPr>
            <p:cNvSpPr/>
            <p:nvPr/>
          </p:nvSpPr>
          <p:spPr>
            <a:xfrm>
              <a:off x="4460585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3F4075E-CA9F-4C91-8223-981D5A5E3C59}"/>
                </a:ext>
              </a:extLst>
            </p:cNvPr>
            <p:cNvSpPr/>
            <p:nvPr/>
          </p:nvSpPr>
          <p:spPr>
            <a:xfrm>
              <a:off x="6723759" y="3334882"/>
              <a:ext cx="1021695" cy="1021695"/>
            </a:xfrm>
            <a:prstGeom prst="ellipse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973D1ED-CA18-4E80-BCC9-1752E14B8503}"/>
                </a:ext>
              </a:extLst>
            </p:cNvPr>
            <p:cNvSpPr txBox="1"/>
            <p:nvPr/>
          </p:nvSpPr>
          <p:spPr>
            <a:xfrm>
              <a:off x="5581667" y="2545080"/>
              <a:ext cx="1021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Planificar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EC90291A-5C47-4FD6-B0A6-E77296249505}"/>
                </a:ext>
              </a:extLst>
            </p:cNvPr>
            <p:cNvSpPr txBox="1"/>
            <p:nvPr/>
          </p:nvSpPr>
          <p:spPr>
            <a:xfrm>
              <a:off x="6696108" y="3531108"/>
              <a:ext cx="1086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Apoyo y operación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E3A62D7-1110-4CA0-AE9A-47186D0C5D33}"/>
                </a:ext>
              </a:extLst>
            </p:cNvPr>
            <p:cNvSpPr txBox="1"/>
            <p:nvPr/>
          </p:nvSpPr>
          <p:spPr>
            <a:xfrm>
              <a:off x="5491352" y="4652220"/>
              <a:ext cx="121711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Evaluación </a:t>
              </a:r>
            </a:p>
            <a:p>
              <a:pPr algn="ctr"/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 </a:t>
              </a:r>
            </a:p>
            <a:p>
              <a:pPr algn="ctr"/>
              <a:r>
                <a:rPr lang="es-E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desempleo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0BE6A076-3757-4EAA-A7B7-43ED74A81EE7}"/>
                </a:ext>
              </a:extLst>
            </p:cNvPr>
            <p:cNvSpPr txBox="1"/>
            <p:nvPr/>
          </p:nvSpPr>
          <p:spPr>
            <a:xfrm>
              <a:off x="4428611" y="3674007"/>
              <a:ext cx="108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Mejora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02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20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Resultado: Identificación y definición de objetivos.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019" y="3794630"/>
            <a:ext cx="16600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Equipo </a:t>
            </a:r>
          </a:p>
          <a:p>
            <a:r>
              <a:rPr lang="es-ES" dirty="0"/>
              <a:t>de </a:t>
            </a:r>
          </a:p>
          <a:p>
            <a:r>
              <a:rPr lang="es-ES" dirty="0"/>
              <a:t>energía</a:t>
            </a:r>
          </a:p>
        </p:txBody>
      </p:sp>
      <p:sp>
        <p:nvSpPr>
          <p:cNvPr id="22" name="Pfeil nach rechts 21"/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534966897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id="{343BE007-BBFB-4D36-A9D4-5E38C24FF402}"/>
              </a:ext>
            </a:extLst>
          </p:cNvPr>
          <p:cNvSpPr txBox="1"/>
          <p:nvPr/>
        </p:nvSpPr>
        <p:spPr>
          <a:xfrm>
            <a:off x="233467" y="1580788"/>
            <a:ext cx="1227816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id="{66397944-2CBC-446A-886D-81122EF16127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Integración en procesos de gestión estratégica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Planificación de salidas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6235EAA9-FB3B-4546-9B82-CFF18E137EC4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B5813C0-39BC-475E-B0C8-58BCD501EB9F}"/>
              </a:ext>
            </a:extLst>
          </p:cNvPr>
          <p:cNvSpPr/>
          <p:nvPr/>
        </p:nvSpPr>
        <p:spPr>
          <a:xfrm>
            <a:off x="1383599" y="3247229"/>
            <a:ext cx="20468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Tendencia en el uso y el consumo de le energía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Uso y consumo futuros de la energía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Oportunidades de mejora del desempeño energético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EIE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</a:t>
            </a:r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LBEn</a:t>
            </a:r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de la energía, metas de la energía y planes de acción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recopilación de los datos de la energía</a:t>
            </a: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kern="1200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Acciones para tratar los riesgos y oportunidades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E6F70B1-7B37-4FAD-8541-EAFCFCE54FED}"/>
              </a:ext>
            </a:extLst>
          </p:cNvPr>
          <p:cNvGrpSpPr/>
          <p:nvPr/>
        </p:nvGrpSpPr>
        <p:grpSpPr>
          <a:xfrm rot="5400000">
            <a:off x="6721838" y="4515130"/>
            <a:ext cx="1154221" cy="2568540"/>
            <a:chOff x="7681477" y="2658340"/>
            <a:chExt cx="1154221" cy="2568540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21F4939-784D-41E1-9255-B24D1EAA4D0E}"/>
                </a:ext>
              </a:extLst>
            </p:cNvPr>
            <p:cNvSpPr/>
            <p:nvPr/>
          </p:nvSpPr>
          <p:spPr>
            <a:xfrm rot="16200000">
              <a:off x="7862136" y="4194575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 dirty="0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656C31FF-951D-4B32-9BE4-227ADA5BE2ED}"/>
                </a:ext>
              </a:extLst>
            </p:cNvPr>
            <p:cNvSpPr/>
            <p:nvPr/>
          </p:nvSpPr>
          <p:spPr>
            <a:xfrm rot="16200000">
              <a:off x="7034305" y="3659455"/>
              <a:ext cx="25685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Hay objetivos </a:t>
              </a:r>
            </a:p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del </a:t>
              </a:r>
              <a:r>
                <a:rPr lang="es-ES" sz="1400" dirty="0">
                  <a:solidFill>
                    <a:srgbClr val="22B88B"/>
                  </a:solidFill>
                </a:rPr>
                <a:t>Sistema</a:t>
              </a:r>
              <a:endParaRPr lang="en-US" sz="1400" dirty="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C94999AA-5DAE-4BAE-A87B-1D5410FBFF32}"/>
                </a:ext>
              </a:extLst>
            </p:cNvPr>
            <p:cNvSpPr/>
            <p:nvPr/>
          </p:nvSpPr>
          <p:spPr>
            <a:xfrm rot="5400000">
              <a:off x="8000694" y="2681974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55862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en el equipo de energía en lugar de gerentes de administración individuales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de requisitos de competencia y comunicación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21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r>
              <a:rPr lang="de-DE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Estructura organizativa modificada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7" y="2531851"/>
            <a:ext cx="5939323" cy="3959549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8CDC4F5-DCCF-4D2A-8550-9CAA3F32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428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ES" b="0" i="0" u="none" strike="noStrike" cap="none" normalizeH="0" baseline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099410D-02F0-4317-9413-1BF6C995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Responsabilidad de la alta dirección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C4AB218-0125-480F-82CE-4361F5EB8499}"/>
              </a:ext>
            </a:extLst>
          </p:cNvPr>
          <p:cNvGrpSpPr/>
          <p:nvPr/>
        </p:nvGrpSpPr>
        <p:grpSpPr>
          <a:xfrm rot="5400000">
            <a:off x="6898118" y="3517562"/>
            <a:ext cx="1154224" cy="2568540"/>
            <a:chOff x="7681477" y="2658340"/>
            <a:chExt cx="1154224" cy="2568540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821CF64-08BA-44D5-A7B6-152EA6C667FC}"/>
                </a:ext>
              </a:extLst>
            </p:cNvPr>
            <p:cNvSpPr/>
            <p:nvPr/>
          </p:nvSpPr>
          <p:spPr>
            <a:xfrm rot="16200000">
              <a:off x="7862136" y="4103499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20972BA-D771-49B9-8D08-9D5D8FADBB1F}"/>
                </a:ext>
              </a:extLst>
            </p:cNvPr>
            <p:cNvSpPr/>
            <p:nvPr/>
          </p:nvSpPr>
          <p:spPr>
            <a:xfrm rot="16200000">
              <a:off x="7034305" y="3659455"/>
              <a:ext cx="25685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Cómo se ve </a:t>
              </a:r>
            </a:p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 papel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1C78107-136B-4AC0-9BC8-E15C808685FD}"/>
                </a:ext>
              </a:extLst>
            </p:cNvPr>
            <p:cNvSpPr/>
            <p:nvPr/>
          </p:nvSpPr>
          <p:spPr>
            <a:xfrm rot="5400000">
              <a:off x="8000697" y="2790211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98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084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22B88B"/>
                </a:solidFill>
              </a:rPr>
              <a:t>Nuevos requisitos normativos: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Determinación de la competencia requerida para personas (También externas) con influencia en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ebL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 a la adquisición de la competencia requerida y la eficiencia de la prueba.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Determinación de la comunicación interna y externa (qué, cuándo, cómo, quién con quién).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Asegurar contenido confiable y compatible con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23913" lvl="1">
              <a:buFont typeface="Courier New" panose="02070309020205020404" pitchFamily="49" charset="0"/>
              <a:buChar char="o"/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800" dirty="0">
                <a:solidFill>
                  <a:srgbClr val="22B88B"/>
                </a:solidFill>
              </a:rPr>
              <a:t>Documentación esperada: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ejemplo: Matriz de competencia, requisitos de competencia en la descripción del puesto, etc.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para regular la comunicación incluido en la Matriz de comunicación.</a:t>
            </a:r>
          </a:p>
          <a:p>
            <a:pPr marL="881063" lvl="1" indent="-342900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para enviar sugerencias de mejora, incluida la decisión de si se deben conservar las sugerencias de mejora.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22</a:t>
            </a:fld>
            <a:endParaRPr lang="de-DE"/>
          </a:p>
        </p:txBody>
      </p:sp>
      <p:grpSp>
        <p:nvGrpSpPr>
          <p:cNvPr id="22" name="Gruppieren 23">
            <a:extLst>
              <a:ext uri="{FF2B5EF4-FFF2-40B4-BE49-F238E27FC236}">
                <a16:creationId xmlns:a16="http://schemas.microsoft.com/office/drawing/2014/main" id="{4DDAD0AB-7F77-4EE2-92B3-A583BB6116C0}"/>
              </a:ext>
            </a:extLst>
          </p:cNvPr>
          <p:cNvGrpSpPr/>
          <p:nvPr/>
        </p:nvGrpSpPr>
        <p:grpSpPr>
          <a:xfrm>
            <a:off x="368808" y="1343892"/>
            <a:ext cx="313276" cy="231481"/>
            <a:chOff x="-3204864" y="2348880"/>
            <a:chExt cx="936104" cy="576064"/>
          </a:xfrm>
        </p:grpSpPr>
        <p:sp>
          <p:nvSpPr>
            <p:cNvPr id="23" name="Rechteckige Legende 24">
              <a:extLst>
                <a:ext uri="{FF2B5EF4-FFF2-40B4-BE49-F238E27FC236}">
                  <a16:creationId xmlns:a16="http://schemas.microsoft.com/office/drawing/2014/main" id="{F37CD7CC-079C-4A07-A225-5D03F7D783B7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Gerade Verbindung 25">
              <a:extLst>
                <a:ext uri="{FF2B5EF4-FFF2-40B4-BE49-F238E27FC236}">
                  <a16:creationId xmlns:a16="http://schemas.microsoft.com/office/drawing/2014/main" id="{0419FB0A-D224-4C35-8292-2D929AD27771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6">
              <a:extLst>
                <a:ext uri="{FF2B5EF4-FFF2-40B4-BE49-F238E27FC236}">
                  <a16:creationId xmlns:a16="http://schemas.microsoft.com/office/drawing/2014/main" id="{8EF4E304-DFC6-4280-911A-DF3ED85C7863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7">
              <a:extLst>
                <a:ext uri="{FF2B5EF4-FFF2-40B4-BE49-F238E27FC236}">
                  <a16:creationId xmlns:a16="http://schemas.microsoft.com/office/drawing/2014/main" id="{8C7E49AD-948E-4265-9574-F703DA6517A8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E917CBA-3590-42E9-B73E-CE960D291144}"/>
              </a:ext>
            </a:extLst>
          </p:cNvPr>
          <p:cNvGrpSpPr/>
          <p:nvPr/>
        </p:nvGrpSpPr>
        <p:grpSpPr>
          <a:xfrm>
            <a:off x="368808" y="3186463"/>
            <a:ext cx="432993" cy="485073"/>
            <a:chOff x="144701" y="4312079"/>
            <a:chExt cx="432993" cy="485073"/>
          </a:xfrm>
        </p:grpSpPr>
        <p:grpSp>
          <p:nvGrpSpPr>
            <p:cNvPr id="28" name="Gruppieren 28">
              <a:extLst>
                <a:ext uri="{FF2B5EF4-FFF2-40B4-BE49-F238E27FC236}">
                  <a16:creationId xmlns:a16="http://schemas.microsoft.com/office/drawing/2014/main" id="{ED1479E7-07B5-439A-88A9-CA5EA073836F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1" name="Rechteckige Legende 29">
                <a:extLst>
                  <a:ext uri="{FF2B5EF4-FFF2-40B4-BE49-F238E27FC236}">
                    <a16:creationId xmlns:a16="http://schemas.microsoft.com/office/drawing/2014/main" id="{87F7D6A1-C802-48A0-95D8-46DDE443615B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Gerade Verbindung 30">
                <a:extLst>
                  <a:ext uri="{FF2B5EF4-FFF2-40B4-BE49-F238E27FC236}">
                    <a16:creationId xmlns:a16="http://schemas.microsoft.com/office/drawing/2014/main" id="{25E7656C-B03A-4A9C-99AC-5D501C8BC937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1">
                <a:extLst>
                  <a:ext uri="{FF2B5EF4-FFF2-40B4-BE49-F238E27FC236}">
                    <a16:creationId xmlns:a16="http://schemas.microsoft.com/office/drawing/2014/main" id="{C23FFF27-3119-4723-AA5D-0838955B0293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2">
                <a:extLst>
                  <a:ext uri="{FF2B5EF4-FFF2-40B4-BE49-F238E27FC236}">
                    <a16:creationId xmlns:a16="http://schemas.microsoft.com/office/drawing/2014/main" id="{AC980011-E74C-4936-B80C-DFFEC252E367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Ellipse 34">
              <a:extLst>
                <a:ext uri="{FF2B5EF4-FFF2-40B4-BE49-F238E27FC236}">
                  <a16:creationId xmlns:a16="http://schemas.microsoft.com/office/drawing/2014/main" id="{BDD94A9F-226A-4700-8552-DB8CE1CA703B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hteck 33">
              <a:extLst>
                <a:ext uri="{FF2B5EF4-FFF2-40B4-BE49-F238E27FC236}">
                  <a16:creationId xmlns:a16="http://schemas.microsoft.com/office/drawing/2014/main" id="{D4D7F943-CEE2-4111-AEA6-CCDCA4DD1DC2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5C29156C-F445-4D68-AEFE-A9335FC24CCF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Identificación de competencias y comunicación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AA310E-2B95-4867-8102-5800C697B1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5107CF0-B487-42FD-BE7B-7E1D0184FB99}"/>
              </a:ext>
            </a:extLst>
          </p:cNvPr>
          <p:cNvGrpSpPr/>
          <p:nvPr/>
        </p:nvGrpSpPr>
        <p:grpSpPr>
          <a:xfrm rot="5400000">
            <a:off x="4529952" y="3731230"/>
            <a:ext cx="1154224" cy="3403793"/>
            <a:chOff x="7681478" y="2270899"/>
            <a:chExt cx="1154224" cy="3403793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C9BE60E2-3FB7-4EA6-BA1E-51044E0B778C}"/>
                </a:ext>
              </a:extLst>
            </p:cNvPr>
            <p:cNvSpPr/>
            <p:nvPr/>
          </p:nvSpPr>
          <p:spPr>
            <a:xfrm rot="16200000">
              <a:off x="7862137" y="483968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 dirty="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E645AD0-5EA8-453D-B6BC-22583711BA6E}"/>
                </a:ext>
              </a:extLst>
            </p:cNvPr>
            <p:cNvSpPr/>
            <p:nvPr/>
          </p:nvSpPr>
          <p:spPr>
            <a:xfrm rot="16200000">
              <a:off x="7120483" y="3573277"/>
              <a:ext cx="25685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 se han considerado los </a:t>
              </a:r>
              <a:r>
                <a:rPr lang="es-ES" sz="1400" dirty="0">
                  <a:solidFill>
                    <a:srgbClr val="22B88B"/>
                  </a:solidFill>
                </a:rPr>
                <a:t>requisitos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competencia de </a:t>
              </a: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SGEn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9395A87-2327-443B-8407-E36B4D8C03EA}"/>
                </a:ext>
              </a:extLst>
            </p:cNvPr>
            <p:cNvSpPr/>
            <p:nvPr/>
          </p:nvSpPr>
          <p:spPr>
            <a:xfrm rot="5400000">
              <a:off x="8000698" y="2090240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68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419823341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Identificación de competencias y comunicación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 posible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Puedo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Quiero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Logro de la motivación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655106"/>
          </a:xfrm>
        </p:spPr>
        <p:txBody>
          <a:bodyPr/>
          <a:lstStyle/>
          <a:p>
            <a:pPr algn="just"/>
            <a:r>
              <a:rPr lang="es-E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¿Cómo podemos llegar a los trabajadores?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268760"/>
            <a:ext cx="5471326" cy="485740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2B88B"/>
                </a:solidFill>
              </a:rPr>
              <a:t>¿Cuál es el objetivo primordial en la empresa?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para los empleados</a:t>
            </a: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sz="17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Consejo: Establecer destino inteligentes.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2B88B"/>
                </a:solidFill>
              </a:rPr>
              <a:t>¿Qué grupos debo considerar?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Dirección, ejecutivos.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Empleados técnicos/comerciales.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Trabajadores competentes...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22B88B"/>
                </a:solidFill>
              </a:rPr>
              <a:t>¿Qué medidas, rotación formatos, comunicación… son adecuados?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quieres lograr con las diferentes medidas?.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obstáculos podría surgir?.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controlo la efectividad?.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departamentos puedes prestar apoyo?.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24</a:t>
            </a:fld>
            <a:endParaRPr lang="de-DE"/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5" y="1073128"/>
            <a:ext cx="3637935" cy="281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La competencia y motivación de los empleados se basan en un concepto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A1A998B-D202-47B9-B28A-517250D9C418}"/>
              </a:ext>
            </a:extLst>
          </p:cNvPr>
          <p:cNvGrpSpPr/>
          <p:nvPr/>
        </p:nvGrpSpPr>
        <p:grpSpPr>
          <a:xfrm rot="5400000">
            <a:off x="6713972" y="3497408"/>
            <a:ext cx="1154224" cy="2823515"/>
            <a:chOff x="7681478" y="2513587"/>
            <a:chExt cx="1154224" cy="282351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C335EF1-80A1-4305-AB3D-5FF3DF4F6E63}"/>
                </a:ext>
              </a:extLst>
            </p:cNvPr>
            <p:cNvSpPr/>
            <p:nvPr/>
          </p:nvSpPr>
          <p:spPr>
            <a:xfrm rot="16200000">
              <a:off x="7862137" y="450209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¿</a:t>
              </a:r>
              <a:endParaRPr lang="es-ES" sz="600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B03EAE-9CAC-4C66-A142-B9B94EC4FA95}"/>
                </a:ext>
              </a:extLst>
            </p:cNvPr>
            <p:cNvSpPr/>
            <p:nvPr/>
          </p:nvSpPr>
          <p:spPr>
            <a:xfrm rot="16200000">
              <a:off x="7012763" y="3680999"/>
              <a:ext cx="25685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 hay un </a:t>
              </a:r>
              <a:r>
                <a:rPr lang="es-ES" sz="1400" dirty="0">
                  <a:solidFill>
                    <a:srgbClr val="22B88B"/>
                  </a:solidFill>
                </a:rPr>
                <a:t>concepto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</a:t>
              </a:r>
              <a:r>
                <a:rPr lang="es-ES" sz="1400" dirty="0">
                  <a:solidFill>
                    <a:srgbClr val="22B88B"/>
                  </a:solidFill>
                </a:rPr>
                <a:t>comunicación</a:t>
              </a:r>
              <a:endPara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B83568A-CE44-4BB1-B403-C157CD9C3D2C}"/>
                </a:ext>
              </a:extLst>
            </p:cNvPr>
            <p:cNvSpPr/>
            <p:nvPr/>
          </p:nvSpPr>
          <p:spPr>
            <a:xfrm rot="5400000">
              <a:off x="8000698" y="2332928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8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65268045"/>
              </p:ext>
            </p:extLst>
          </p:nvPr>
        </p:nvGraphicFramePr>
        <p:xfrm>
          <a:off x="211370" y="912941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Enfoques y empleos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BF1249-D34B-42B7-B266-7FF504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422787"/>
            <a:ext cx="8004600" cy="5336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904DBA-99A4-4EF1-8BEE-D920A6633215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y Resumen General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82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007B138-E9AD-4A28-AAA7-749B77A70836}"/>
              </a:ext>
            </a:extLst>
          </p:cNvPr>
          <p:cNvSpPr/>
          <p:nvPr/>
        </p:nvSpPr>
        <p:spPr>
          <a:xfrm>
            <a:off x="370136" y="1710803"/>
            <a:ext cx="2938214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Requisitos para organismos de certificación de Sistemas de Gestión Energética.</a:t>
            </a: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Obligatorio para los organismos acreditados, requisitos indirectos también para las empresas)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3491880" y="1173706"/>
            <a:ext cx="2376264" cy="4789400"/>
          </a:xfrm>
          <a:prstGeom prst="rect">
            <a:avLst/>
          </a:prstGeom>
          <a:solidFill>
            <a:srgbClr val="C6F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>
              <a:spcBef>
                <a:spcPct val="20000"/>
              </a:spcBef>
              <a:buSzPct val="110000"/>
            </a:pPr>
            <a:r>
              <a:rPr lang="de-DE" sz="2000" b="1" dirty="0">
                <a:solidFill>
                  <a:schemeClr val="tx1"/>
                </a:solidFill>
              </a:rPr>
              <a:t>EN ISO 50001:2018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Sistemas de gestión de la energía 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s-ES" sz="2000" b="1" dirty="0">
                <a:solidFill>
                  <a:schemeClr val="tx1"/>
                </a:solidFill>
              </a:rPr>
              <a:t>Requisitos con orientación para su uso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A8444EA-FE14-4071-997C-D002D30DAEC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Familia de Normas 50000 – Descripción general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EBA143-4502-4EA2-995B-18682FF377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A687DF-9F96-4E87-B715-7B081C65C823}"/>
              </a:ext>
            </a:extLst>
          </p:cNvPr>
          <p:cNvSpPr txBox="1"/>
          <p:nvPr/>
        </p:nvSpPr>
        <p:spPr>
          <a:xfrm>
            <a:off x="370136" y="763236"/>
            <a:ext cx="831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20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Sistemas de gestión de la energía: orientación para la aplicación, el mantenimiento y la mejora de la EnMS</a:t>
            </a:r>
            <a:r>
              <a:rPr lang="es-ES" altLang="es-ES" sz="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4A6CE6-4349-477B-B48D-7EAB8622DDC3}"/>
              </a:ext>
            </a:extLst>
          </p:cNvPr>
          <p:cNvSpPr/>
          <p:nvPr/>
        </p:nvSpPr>
        <p:spPr>
          <a:xfrm>
            <a:off x="370136" y="1438275"/>
            <a:ext cx="2887720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3A9C60-FDC0-4122-9E65-2D8B1126E282}"/>
              </a:ext>
            </a:extLst>
          </p:cNvPr>
          <p:cNvSpPr/>
          <p:nvPr/>
        </p:nvSpPr>
        <p:spPr>
          <a:xfrm>
            <a:off x="535853" y="2205647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5DA3B3-ACA0-4555-9E3D-9D60749365D1}"/>
              </a:ext>
            </a:extLst>
          </p:cNvPr>
          <p:cNvSpPr/>
          <p:nvPr/>
        </p:nvSpPr>
        <p:spPr>
          <a:xfrm>
            <a:off x="370136" y="138987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50003:2014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43135D-5F4B-49DF-BF96-68DA639BB52E}"/>
              </a:ext>
            </a:extLst>
          </p:cNvPr>
          <p:cNvSpPr/>
          <p:nvPr/>
        </p:nvSpPr>
        <p:spPr>
          <a:xfrm>
            <a:off x="370136" y="3573105"/>
            <a:ext cx="293821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Management Systems - Measurement and verification of the energy performance of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General principles and guidance.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buSzPct val="110000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Guía para mediciones de la verificación sistemática de las medidas implementadas, preparación del plan de medición y verificación)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B183B97-9618-4B29-8267-83D7D7194A38}"/>
              </a:ext>
            </a:extLst>
          </p:cNvPr>
          <p:cNvSpPr/>
          <p:nvPr/>
        </p:nvSpPr>
        <p:spPr>
          <a:xfrm>
            <a:off x="370136" y="3300577"/>
            <a:ext cx="2887720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2637095-B964-4015-A68E-EC7E0883469C}"/>
              </a:ext>
            </a:extLst>
          </p:cNvPr>
          <p:cNvSpPr/>
          <p:nvPr/>
        </p:nvSpPr>
        <p:spPr>
          <a:xfrm>
            <a:off x="370136" y="3271503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50015:2014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0486DD2-2F3D-4A84-B7FF-DECF9DACE3D3}"/>
              </a:ext>
            </a:extLst>
          </p:cNvPr>
          <p:cNvSpPr/>
          <p:nvPr/>
        </p:nvSpPr>
        <p:spPr>
          <a:xfrm>
            <a:off x="6102168" y="1713865"/>
            <a:ext cx="293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Management Systems - Guidance for the application, maintenance and improvement of the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8026F4E-6FAA-4A50-B0DB-F83CBFEE9B73}"/>
              </a:ext>
            </a:extLst>
          </p:cNvPr>
          <p:cNvSpPr/>
          <p:nvPr/>
        </p:nvSpPr>
        <p:spPr>
          <a:xfrm>
            <a:off x="6102168" y="1441337"/>
            <a:ext cx="2887720" cy="276999"/>
          </a:xfrm>
          <a:prstGeom prst="rect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10B07D8-98D3-434D-B3E9-7B2C0790931F}"/>
              </a:ext>
            </a:extLst>
          </p:cNvPr>
          <p:cNvSpPr/>
          <p:nvPr/>
        </p:nvSpPr>
        <p:spPr>
          <a:xfrm>
            <a:off x="6102168" y="1718335"/>
            <a:ext cx="2887720" cy="1388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4B6CA33-4922-438F-8E19-CF6FAACE9FFC}"/>
              </a:ext>
            </a:extLst>
          </p:cNvPr>
          <p:cNvSpPr/>
          <p:nvPr/>
        </p:nvSpPr>
        <p:spPr>
          <a:xfrm>
            <a:off x="6102168" y="1399950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50004:2014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EF775E7-39E1-42C6-9321-313C67394001}"/>
              </a:ext>
            </a:extLst>
          </p:cNvPr>
          <p:cNvSpPr/>
          <p:nvPr/>
        </p:nvSpPr>
        <p:spPr>
          <a:xfrm>
            <a:off x="6102168" y="3529709"/>
            <a:ext cx="2938214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11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 of energy related performance using energy output bases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energy performance indicators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EnPI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- General principles and guidelines.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buSzPct val="110000"/>
            </a:pP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(Guía para usuarios con enfoques metodológicos y ejemplos prácticos sobre indicadores de rendimiento energético, ayuda de la aplicación para identificar variables influyentes y creación de </a:t>
            </a:r>
            <a:r>
              <a:rPr lang="es-E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IDEn</a:t>
            </a:r>
            <a:r>
              <a:rPr lang="es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0">
              <a:spcBef>
                <a:spcPct val="20000"/>
              </a:spcBef>
              <a:buSzPct val="110000"/>
            </a:pPr>
            <a:endParaRPr lang="en-US" sz="1400" dirty="0">
              <a:solidFill>
                <a:srgbClr val="22B88B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62DC95-4A3C-430C-B824-4AB97A015EDE}"/>
              </a:ext>
            </a:extLst>
          </p:cNvPr>
          <p:cNvSpPr/>
          <p:nvPr/>
        </p:nvSpPr>
        <p:spPr>
          <a:xfrm>
            <a:off x="6102168" y="3257181"/>
            <a:ext cx="2887720" cy="276999"/>
          </a:xfrm>
          <a:prstGeom prst="rect">
            <a:avLst/>
          </a:prstGeom>
          <a:solidFill>
            <a:srgbClr val="1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3F3B359-59B4-4BE7-BEB4-859088AC2390}"/>
              </a:ext>
            </a:extLst>
          </p:cNvPr>
          <p:cNvSpPr/>
          <p:nvPr/>
        </p:nvSpPr>
        <p:spPr>
          <a:xfrm>
            <a:off x="6102168" y="3534178"/>
            <a:ext cx="2887720" cy="2286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22880C-0AED-4F59-995A-A512DB719D01}"/>
              </a:ext>
            </a:extLst>
          </p:cNvPr>
          <p:cNvSpPr/>
          <p:nvPr/>
        </p:nvSpPr>
        <p:spPr>
          <a:xfrm>
            <a:off x="6102168" y="3227787"/>
            <a:ext cx="28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ISO 50006:2014</a:t>
            </a:r>
          </a:p>
        </p:txBody>
      </p:sp>
    </p:spTree>
    <p:extLst>
      <p:ext uri="{BB962C8B-B14F-4D97-AF65-F5344CB8AC3E}">
        <p14:creationId xmlns:p14="http://schemas.microsoft.com/office/powerpoint/2010/main" val="385275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CBA010-F437-48B7-9EE9-4D5FBBB5BD06}"/>
              </a:ext>
            </a:extLst>
          </p:cNvPr>
          <p:cNvSpPr/>
          <p:nvPr/>
        </p:nvSpPr>
        <p:spPr>
          <a:xfrm>
            <a:off x="370136" y="1209169"/>
            <a:ext cx="6230689" cy="4782056"/>
          </a:xfrm>
          <a:prstGeom prst="rect">
            <a:avLst/>
          </a:prstGeom>
          <a:noFill/>
          <a:ln>
            <a:solidFill>
              <a:srgbClr val="C6F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36" y="2171447"/>
            <a:ext cx="2256460" cy="29322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Adaptación Normativa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8CD568-7657-4AB5-9D8E-D5A173A44755}"/>
              </a:ext>
            </a:extLst>
          </p:cNvPr>
          <p:cNvCxnSpPr>
            <a:cxnSpLocks/>
          </p:cNvCxnSpPr>
          <p:nvPr/>
        </p:nvCxnSpPr>
        <p:spPr>
          <a:xfrm>
            <a:off x="2247900" y="1733297"/>
            <a:ext cx="0" cy="4257928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C62A23-45CD-4E6D-AE31-FE6FCFD04E9E}"/>
              </a:ext>
            </a:extLst>
          </p:cNvPr>
          <p:cNvCxnSpPr>
            <a:cxnSpLocks/>
          </p:cNvCxnSpPr>
          <p:nvPr/>
        </p:nvCxnSpPr>
        <p:spPr>
          <a:xfrm flipH="1">
            <a:off x="370136" y="17332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27413A4-DA95-4924-A789-9F066E62A086}"/>
              </a:ext>
            </a:extLst>
          </p:cNvPr>
          <p:cNvCxnSpPr>
            <a:cxnSpLocks/>
          </p:cNvCxnSpPr>
          <p:nvPr/>
        </p:nvCxnSpPr>
        <p:spPr>
          <a:xfrm flipH="1">
            <a:off x="370136" y="2609597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2E4883E-CB60-4CE1-AB03-BC064798DD69}"/>
              </a:ext>
            </a:extLst>
          </p:cNvPr>
          <p:cNvCxnSpPr>
            <a:cxnSpLocks/>
          </p:cNvCxnSpPr>
          <p:nvPr/>
        </p:nvCxnSpPr>
        <p:spPr>
          <a:xfrm flipH="1">
            <a:off x="370136" y="3514472"/>
            <a:ext cx="6230689" cy="0"/>
          </a:xfrm>
          <a:prstGeom prst="line">
            <a:avLst/>
          </a:prstGeom>
          <a:ln w="28575">
            <a:solidFill>
              <a:srgbClr val="C6F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C795EB-149D-47D7-A932-FD75F950D9FB}"/>
              </a:ext>
            </a:extLst>
          </p:cNvPr>
          <p:cNvSpPr/>
          <p:nvPr/>
        </p:nvSpPr>
        <p:spPr>
          <a:xfrm>
            <a:off x="370133" y="1986781"/>
            <a:ext cx="187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21.08.2018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A026A8A-BD15-4D80-A78A-B6736309F61B}"/>
              </a:ext>
            </a:extLst>
          </p:cNvPr>
          <p:cNvSpPr/>
          <p:nvPr/>
        </p:nvSpPr>
        <p:spPr>
          <a:xfrm>
            <a:off x="2247901" y="1986781"/>
            <a:ext cx="4352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Publicación en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50001:2018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CB5C6D-C9CB-410D-BEFD-6B303BA8FC85}"/>
              </a:ext>
            </a:extLst>
          </p:cNvPr>
          <p:cNvSpPr/>
          <p:nvPr/>
        </p:nvSpPr>
        <p:spPr>
          <a:xfrm>
            <a:off x="370133" y="292272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20.08.2021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D48249D-B979-4172-B456-F3699138F670}"/>
              </a:ext>
            </a:extLst>
          </p:cNvPr>
          <p:cNvSpPr/>
          <p:nvPr/>
        </p:nvSpPr>
        <p:spPr>
          <a:xfrm>
            <a:off x="2247901" y="2738869"/>
            <a:ext cx="435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Fecha de caducidad de los certificados acordes con la antigua norma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1437976-BE88-4273-9653-0E77E8540ABB}"/>
              </a:ext>
            </a:extLst>
          </p:cNvPr>
          <p:cNvSpPr/>
          <p:nvPr/>
        </p:nvSpPr>
        <p:spPr>
          <a:xfrm>
            <a:off x="370133" y="4534896"/>
            <a:ext cx="18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20.02.2020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3824FB5-AF8D-447E-AF81-7648BCCCA3D6}"/>
              </a:ext>
            </a:extLst>
          </p:cNvPr>
          <p:cNvSpPr/>
          <p:nvPr/>
        </p:nvSpPr>
        <p:spPr>
          <a:xfrm>
            <a:off x="2247901" y="4327578"/>
            <a:ext cx="435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Después solo auditorías (inicial/recertificación y seguimiento) acordes a la nueva normativa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AFEE844-C34D-4DF8-811C-455D1AFFD71C}"/>
              </a:ext>
            </a:extLst>
          </p:cNvPr>
          <p:cNvSpPr txBox="1"/>
          <p:nvPr/>
        </p:nvSpPr>
        <p:spPr>
          <a:xfrm>
            <a:off x="370125" y="1209169"/>
            <a:ext cx="62306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Período de adaptación: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años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Adaptación a la estructura de alto nivel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 responsabilidad e implicación de la Alta Dirección.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 integración de los procesos de Gestión Energética, particularmente: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contexto y riesgo.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Asegurar que se logren los objetivos.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Determinación de competencias y comunicación.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Planificación de recursos.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 de los conceptos de variables claves y factores estáticos.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Modificaciones al Plan de Recopilación de Datos Energéticos.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5ADC2-9E03-4FCC-AD98-C8A3AE4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78318" y="1610555"/>
            <a:ext cx="8278253" cy="2319140"/>
          </a:xfrm>
          <a:prstGeom prst="roundRect">
            <a:avLst/>
          </a:prstGeom>
          <a:noFill/>
          <a:ln w="38100">
            <a:solidFill>
              <a:srgbClr val="C6F2C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C85E89-475F-4DB6-A87F-32CD75A4DE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Principales responsabilidades dirección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2F03E5-187C-464F-BB00-71021176C1D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6000" b="1" dirty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en las tareas de la Alta Dirección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6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0687"/>
            <a:ext cx="8229600" cy="2474281"/>
          </a:xfrm>
        </p:spPr>
        <p:txBody>
          <a:bodyPr>
            <a:normAutofit fontScale="85000" lnSpcReduction="10000"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“La </a:t>
            </a:r>
            <a:r>
              <a:rPr lang="es-ES" dirty="0">
                <a:solidFill>
                  <a:srgbClr val="FFC000"/>
                </a:solidFill>
              </a:rPr>
              <a:t>alta dirección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tiene la responsabilidad global de cumplir </a:t>
            </a:r>
          </a:p>
          <a:p>
            <a:pPr algn="ctr">
              <a:lnSpc>
                <a:spcPts val="21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requisitos de este documento […]</a:t>
            </a:r>
          </a:p>
          <a:p>
            <a:pPr algn="ctr">
              <a:lnSpc>
                <a:spcPts val="2100"/>
              </a:lnSpc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comunicarse con las personas en la organización, la alta dirección puede enfatizar la importancia de la </a:t>
            </a:r>
            <a:r>
              <a:rPr lang="es-ES" dirty="0">
                <a:solidFill>
                  <a:srgbClr val="FFC000"/>
                </a:solidFill>
              </a:rPr>
              <a:t>gestión de la energía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mediante actividades de participación de los empleados como el empoderamiento, la motivación, el reconocimiento, la formación, las recompensas y la participación".</a:t>
            </a:r>
          </a:p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60516" y="4104968"/>
            <a:ext cx="2924583" cy="338554"/>
          </a:xfrm>
          <a:prstGeom prst="rect">
            <a:avLst/>
          </a:prstGeom>
          <a:solidFill>
            <a:srgbClr val="1B8E95"/>
          </a:solidFill>
        </p:spPr>
        <p:txBody>
          <a:bodyPr wrap="none">
            <a:spAutoFit/>
          </a:bodyPr>
          <a:lstStyle/>
          <a:p>
            <a:pPr algn="r"/>
            <a:r>
              <a:rPr lang="sv-SE" sz="1600" b="1" i="1" dirty="0">
                <a:solidFill>
                  <a:schemeClr val="bg1"/>
                </a:solidFill>
              </a:rPr>
              <a:t>UNE EN ISO 50004:2018, </a:t>
            </a:r>
            <a:r>
              <a:rPr lang="en-US" sz="1600" b="1" i="1" dirty="0">
                <a:solidFill>
                  <a:schemeClr val="bg1"/>
                </a:solidFill>
              </a:rPr>
              <a:t>A.5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0C86B8E-103A-4803-8FA6-EAAA1474EA90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Liderazgo y compromiso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97383-283E-4CF6-A86C-28314AE5759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39596-FEE0-4CC2-BC46-4AEFA7EA1D1D}"/>
              </a:ext>
            </a:extLst>
          </p:cNvPr>
          <p:cNvCxnSpPr/>
          <p:nvPr/>
        </p:nvCxnSpPr>
        <p:spPr>
          <a:xfrm>
            <a:off x="370136" y="1771855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6098BC8-A63D-41BC-9632-E6D3D44A39F0}"/>
              </a:ext>
            </a:extLst>
          </p:cNvPr>
          <p:cNvCxnSpPr/>
          <p:nvPr/>
        </p:nvCxnSpPr>
        <p:spPr>
          <a:xfrm>
            <a:off x="370136" y="4104968"/>
            <a:ext cx="841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3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3270"/>
            <a:ext cx="8229600" cy="47328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Mayor responsabilidad de la “alta dirección”</a:t>
            </a:r>
          </a:p>
          <a:p>
            <a:endParaRPr lang="es-ES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Definiendo el campo de aplicación y los límites.</a:t>
            </a:r>
            <a:endParaRPr lang="es-ES" sz="1600" b="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Capacitando en 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Equipo y apoyo / cualificación de actores relevantes.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22B88B"/>
                </a:solidFill>
              </a:rPr>
              <a:t>Integrando </a:t>
            </a:r>
            <a:r>
              <a:rPr lang="es-ES" sz="1600" dirty="0" err="1">
                <a:solidFill>
                  <a:srgbClr val="22B88B"/>
                </a:solidFill>
              </a:rPr>
              <a:t>SGEn</a:t>
            </a:r>
            <a:r>
              <a:rPr lang="es-ES" sz="1600" dirty="0">
                <a:solidFill>
                  <a:srgbClr val="22B88B"/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proceso de negocio.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Estableciendo la política energética,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y metas.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Asegurándose de que se aprueban e implementan planes de acción.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Asegurándose de que se dispone de los recursos necesarios.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Comunicando de la importancia del </a:t>
            </a:r>
            <a:r>
              <a:rPr lang="es-ES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22B88B"/>
                </a:solidFill>
              </a:rPr>
              <a:t>Asegurándose que se logran los resultados </a:t>
            </a:r>
            <a:r>
              <a:rPr lang="es-ES" sz="1600" dirty="0" err="1">
                <a:solidFill>
                  <a:srgbClr val="22B88B"/>
                </a:solidFill>
              </a:rPr>
              <a:t>SGEn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particularmente la mejora de la organización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SGEn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el rendimiento relacionado con la energía.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Asegurándose de que los </a:t>
            </a:r>
            <a:r>
              <a:rPr lang="es-ES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</a:t>
            </a:r>
            <a:r>
              <a:rPr lang="es-ES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representan adecuadamente el desempeño energético.</a:t>
            </a:r>
          </a:p>
          <a:p>
            <a:pPr marL="342900" indent="-34290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Asegurándose de que </a:t>
            </a:r>
            <a:r>
              <a:rPr lang="es-ES" sz="1600" dirty="0">
                <a:solidFill>
                  <a:srgbClr val="22B88B"/>
                </a:solidFill>
              </a:rPr>
              <a:t>se establecen e implementan procesos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identificar y tratar los cambios.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532920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Compromiso de la alta dirección (Sección 5.1)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026798" y="1424090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1413F8E4-38F7-4DFF-BFF4-9BCFE9133508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Responsabilidad de la alta dirección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CB6E29-F484-4EAC-B862-25A72E554A1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7414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http://www.w3.org/XML/1998/namespace"/>
    <ds:schemaRef ds:uri="http://purl.org/dc/elements/1.1/"/>
    <ds:schemaRef ds:uri="57dcf4a7-cd30-45ae-940f-c673e6c8995a"/>
    <ds:schemaRef ds:uri="http://schemas.microsoft.com/office/infopath/2007/PartnerControls"/>
    <ds:schemaRef ds:uri="http://purl.org/dc/terms/"/>
    <ds:schemaRef ds:uri="http://schemas.microsoft.com/office/2006/documentManagement/types"/>
    <ds:schemaRef ds:uri="2f6a910d-138e-42c1-8e8a-320c1b7cf3f7"/>
    <ds:schemaRef ds:uri="http://schemas.openxmlformats.org/package/2006/metadata/core-properties"/>
    <ds:schemaRef ds:uri="611ea500-83e9-4ef4-bf2f-c0233a31331f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2903</Words>
  <Application>Microsoft Office PowerPoint</Application>
  <PresentationFormat>Presentación en pantalla (4:3)</PresentationFormat>
  <Paragraphs>556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inherit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Gema Millan Ballesteros</cp:lastModifiedBy>
  <cp:revision>183</cp:revision>
  <dcterms:created xsi:type="dcterms:W3CDTF">2015-07-06T02:50:51Z</dcterms:created>
  <dcterms:modified xsi:type="dcterms:W3CDTF">2019-10-11T13:51:28Z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