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2"/>
  </p:notesMasterIdLst>
  <p:sldIdLst>
    <p:sldId id="264" r:id="rId6"/>
    <p:sldId id="315" r:id="rId7"/>
    <p:sldId id="316" r:id="rId8"/>
    <p:sldId id="296" r:id="rId9"/>
    <p:sldId id="317" r:id="rId10"/>
    <p:sldId id="300" r:id="rId11"/>
    <p:sldId id="318" r:id="rId12"/>
    <p:sldId id="319" r:id="rId13"/>
    <p:sldId id="320" r:id="rId14"/>
    <p:sldId id="321" r:id="rId15"/>
    <p:sldId id="322" r:id="rId16"/>
    <p:sldId id="338" r:id="rId17"/>
    <p:sldId id="324" r:id="rId18"/>
    <p:sldId id="346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44" r:id="rId29"/>
    <p:sldId id="345" r:id="rId30"/>
    <p:sldId id="342" r:id="rId3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77">
          <p15:clr>
            <a:srgbClr val="A4A3A4"/>
          </p15:clr>
        </p15:guide>
        <p15:guide id="3" pos="2880">
          <p15:clr>
            <a:srgbClr val="A4A3A4"/>
          </p15:clr>
        </p15:guide>
        <p15:guide id="4" pos="295">
          <p15:clr>
            <a:srgbClr val="A4A3A4"/>
          </p15:clr>
        </p15:guide>
        <p15:guide id="5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mans, L.M. (Laurie)" initials="HL(" lastIdx="1" clrIdx="0">
    <p:extLst>
      <p:ext uri="{19B8F6BF-5375-455C-9EA6-DF929625EA0E}">
        <p15:presenceInfo xmlns:p15="http://schemas.microsoft.com/office/powerpoint/2012/main" userId="S-1-5-21-1104492580-2141259050-3462381582-677863" providerId="AD"/>
      </p:ext>
    </p:extLst>
  </p:cmAuthor>
  <p:cmAuthor id="2" name="Juan Garcia" initials="JG" lastIdx="2" clrIdx="1">
    <p:extLst>
      <p:ext uri="{19B8F6BF-5375-455C-9EA6-DF929625EA0E}">
        <p15:presenceInfo xmlns:p15="http://schemas.microsoft.com/office/powerpoint/2012/main" userId="S-1-5-21-3389166550-2906062411-1990019081-45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F2C9"/>
    <a:srgbClr val="FFC000"/>
    <a:srgbClr val="CAF200"/>
    <a:srgbClr val="88E28F"/>
    <a:srgbClr val="22B88B"/>
    <a:srgbClr val="E7EEEF"/>
    <a:srgbClr val="2AA4A4"/>
    <a:srgbClr val="7D7D7D"/>
    <a:srgbClr val="595959"/>
    <a:srgbClr val="1B8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610274-B95D-4A44-B0D1-F3898A33E4E0}" v="49" dt="2019-07-24T12:56:40.539"/>
    <p1510:client id="{570E9476-E5BF-E706-D3D7-AB08B59F73F4}" v="2" dt="2019-07-24T12:26:57.995"/>
    <p1510:client id="{897091B0-6C99-7C9E-B0C9-0CE7C9B4B253}" v="1" dt="2019-07-24T12:24:11.9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0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2154" y="96"/>
      </p:cViewPr>
      <p:guideLst>
        <p:guide orient="horz" pos="2160"/>
        <p:guide orient="horz" pos="777"/>
        <p:guide pos="2880"/>
        <p:guide pos="295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Zarazaga Navarro" userId="3d120633-b5e1-4aa4-9335-407903167109" providerId="ADAL" clId="{42610274-B95D-4A44-B0D1-F3898A33E4E0}"/>
    <pc:docChg chg="undo custSel modSld">
      <pc:chgData name="Sara Zarazaga Navarro" userId="3d120633-b5e1-4aa4-9335-407903167109" providerId="ADAL" clId="{42610274-B95D-4A44-B0D1-F3898A33E4E0}" dt="2019-07-25T07:48:02.627" v="89" actId="404"/>
      <pc:docMkLst>
        <pc:docMk/>
      </pc:docMkLst>
      <pc:sldChg chg="modSp">
        <pc:chgData name="Sara Zarazaga Navarro" userId="3d120633-b5e1-4aa4-9335-407903167109" providerId="ADAL" clId="{42610274-B95D-4A44-B0D1-F3898A33E4E0}" dt="2019-07-24T12:53:52.348" v="48" actId="207"/>
        <pc:sldMkLst>
          <pc:docMk/>
          <pc:sldMk cId="3852751420" sldId="296"/>
        </pc:sldMkLst>
        <pc:spChg chg="mod">
          <ac:chgData name="Sara Zarazaga Navarro" userId="3d120633-b5e1-4aa4-9335-407903167109" providerId="ADAL" clId="{42610274-B95D-4A44-B0D1-F3898A33E4E0}" dt="2019-07-24T12:53:37.035" v="44" actId="207"/>
          <ac:spMkLst>
            <pc:docMk/>
            <pc:sldMk cId="3852751420" sldId="296"/>
            <ac:spMk id="14" creationId="{A007B138-E9AD-4A28-AAA7-749B77A70836}"/>
          </ac:spMkLst>
        </pc:spChg>
        <pc:spChg chg="mod">
          <ac:chgData name="Sara Zarazaga Navarro" userId="3d120633-b5e1-4aa4-9335-407903167109" providerId="ADAL" clId="{42610274-B95D-4A44-B0D1-F3898A33E4E0}" dt="2019-07-24T12:53:39.527" v="45" actId="207"/>
          <ac:spMkLst>
            <pc:docMk/>
            <pc:sldMk cId="3852751420" sldId="296"/>
            <ac:spMk id="21" creationId="{AE43135D-5F4B-49DF-BF96-68DA639BB52E}"/>
          </ac:spMkLst>
        </pc:spChg>
        <pc:spChg chg="mod">
          <ac:chgData name="Sara Zarazaga Navarro" userId="3d120633-b5e1-4aa4-9335-407903167109" providerId="ADAL" clId="{42610274-B95D-4A44-B0D1-F3898A33E4E0}" dt="2019-07-24T12:53:41.970" v="46" actId="207"/>
          <ac:spMkLst>
            <pc:docMk/>
            <pc:sldMk cId="3852751420" sldId="296"/>
            <ac:spMk id="28" creationId="{10486DD2-2F3D-4A84-B7FF-DECF9DACE3D3}"/>
          </ac:spMkLst>
        </pc:spChg>
        <pc:spChg chg="mod">
          <ac:chgData name="Sara Zarazaga Navarro" userId="3d120633-b5e1-4aa4-9335-407903167109" providerId="ADAL" clId="{42610274-B95D-4A44-B0D1-F3898A33E4E0}" dt="2019-07-24T12:53:52.348" v="48" actId="207"/>
          <ac:spMkLst>
            <pc:docMk/>
            <pc:sldMk cId="3852751420" sldId="296"/>
            <ac:spMk id="32" creationId="{8EF775E7-39E1-42C6-9321-313C67394001}"/>
          </ac:spMkLst>
        </pc:spChg>
      </pc:sldChg>
      <pc:sldChg chg="modSp">
        <pc:chgData name="Sara Zarazaga Navarro" userId="3d120633-b5e1-4aa4-9335-407903167109" providerId="ADAL" clId="{42610274-B95D-4A44-B0D1-F3898A33E4E0}" dt="2019-07-24T12:54:05.798" v="51" actId="207"/>
        <pc:sldMkLst>
          <pc:docMk/>
          <pc:sldMk cId="1619998726" sldId="300"/>
        </pc:sldMkLst>
        <pc:spChg chg="mod">
          <ac:chgData name="Sara Zarazaga Navarro" userId="3d120633-b5e1-4aa4-9335-407903167109" providerId="ADAL" clId="{42610274-B95D-4A44-B0D1-F3898A33E4E0}" dt="2019-07-24T12:54:05.798" v="51" actId="207"/>
          <ac:spMkLst>
            <pc:docMk/>
            <pc:sldMk cId="1619998726" sldId="300"/>
            <ac:spMk id="3" creationId="{3F4A3739-D728-4F6D-A253-1CE77A2CF976}"/>
          </ac:spMkLst>
        </pc:spChg>
        <pc:spChg chg="mod">
          <ac:chgData name="Sara Zarazaga Navarro" userId="3d120633-b5e1-4aa4-9335-407903167109" providerId="ADAL" clId="{42610274-B95D-4A44-B0D1-F3898A33E4E0}" dt="2019-07-24T12:39:37.877" v="32" actId="208"/>
          <ac:spMkLst>
            <pc:docMk/>
            <pc:sldMk cId="1619998726" sldId="300"/>
            <ac:spMk id="6" creationId="{00000000-0000-0000-0000-000000000000}"/>
          </ac:spMkLst>
        </pc:spChg>
      </pc:sldChg>
      <pc:sldChg chg="addSp modSp">
        <pc:chgData name="Sara Zarazaga Navarro" userId="3d120633-b5e1-4aa4-9335-407903167109" providerId="ADAL" clId="{42610274-B95D-4A44-B0D1-F3898A33E4E0}" dt="2019-07-24T12:53:30.373" v="43" actId="207"/>
        <pc:sldMkLst>
          <pc:docMk/>
          <pc:sldMk cId="3234024950" sldId="315"/>
        </pc:sldMkLst>
        <pc:spChg chg="mod">
          <ac:chgData name="Sara Zarazaga Navarro" userId="3d120633-b5e1-4aa4-9335-407903167109" providerId="ADAL" clId="{42610274-B95D-4A44-B0D1-F3898A33E4E0}" dt="2019-07-24T12:53:30.373" v="43" actId="207"/>
          <ac:spMkLst>
            <pc:docMk/>
            <pc:sldMk cId="3234024950" sldId="315"/>
            <ac:spMk id="3" creationId="{00000000-0000-0000-0000-000000000000}"/>
          </ac:spMkLst>
        </pc:spChg>
        <pc:spChg chg="mod">
          <ac:chgData name="Sara Zarazaga Navarro" userId="3d120633-b5e1-4aa4-9335-407903167109" providerId="ADAL" clId="{42610274-B95D-4A44-B0D1-F3898A33E4E0}" dt="2019-07-24T12:29:42.613" v="16" actId="164"/>
          <ac:spMkLst>
            <pc:docMk/>
            <pc:sldMk cId="3234024950" sldId="315"/>
            <ac:spMk id="34" creationId="{24A32AC9-68B8-4C35-A62E-C12EF7BE1730}"/>
          </ac:spMkLst>
        </pc:spChg>
        <pc:spChg chg="mod">
          <ac:chgData name="Sara Zarazaga Navarro" userId="3d120633-b5e1-4aa4-9335-407903167109" providerId="ADAL" clId="{42610274-B95D-4A44-B0D1-F3898A33E4E0}" dt="2019-07-24T12:29:42.613" v="16" actId="164"/>
          <ac:spMkLst>
            <pc:docMk/>
            <pc:sldMk cId="3234024950" sldId="315"/>
            <ac:spMk id="35" creationId="{CA259EDE-7DBA-4CE2-BD83-32061C1C6F1A}"/>
          </ac:spMkLst>
        </pc:spChg>
        <pc:spChg chg="mod">
          <ac:chgData name="Sara Zarazaga Navarro" userId="3d120633-b5e1-4aa4-9335-407903167109" providerId="ADAL" clId="{42610274-B95D-4A44-B0D1-F3898A33E4E0}" dt="2019-07-24T12:29:42.613" v="16" actId="164"/>
          <ac:spMkLst>
            <pc:docMk/>
            <pc:sldMk cId="3234024950" sldId="315"/>
            <ac:spMk id="43" creationId="{1B4D3855-084B-45E9-BDA9-D9B79AEA97A9}"/>
          </ac:spMkLst>
        </pc:spChg>
        <pc:spChg chg="mod">
          <ac:chgData name="Sara Zarazaga Navarro" userId="3d120633-b5e1-4aa4-9335-407903167109" providerId="ADAL" clId="{42610274-B95D-4A44-B0D1-F3898A33E4E0}" dt="2019-07-24T12:29:42.613" v="16" actId="164"/>
          <ac:spMkLst>
            <pc:docMk/>
            <pc:sldMk cId="3234024950" sldId="315"/>
            <ac:spMk id="45" creationId="{6F8371C5-39B3-4974-B648-F2909E713D31}"/>
          </ac:spMkLst>
        </pc:spChg>
        <pc:spChg chg="mod">
          <ac:chgData name="Sara Zarazaga Navarro" userId="3d120633-b5e1-4aa4-9335-407903167109" providerId="ADAL" clId="{42610274-B95D-4A44-B0D1-F3898A33E4E0}" dt="2019-07-24T12:29:42.613" v="16" actId="164"/>
          <ac:spMkLst>
            <pc:docMk/>
            <pc:sldMk cId="3234024950" sldId="315"/>
            <ac:spMk id="46" creationId="{4E10AD5A-B182-46CA-B838-29325061AE63}"/>
          </ac:spMkLst>
        </pc:spChg>
        <pc:spChg chg="mod">
          <ac:chgData name="Sara Zarazaga Navarro" userId="3d120633-b5e1-4aa4-9335-407903167109" providerId="ADAL" clId="{42610274-B95D-4A44-B0D1-F3898A33E4E0}" dt="2019-07-24T12:29:42.613" v="16" actId="164"/>
          <ac:spMkLst>
            <pc:docMk/>
            <pc:sldMk cId="3234024950" sldId="315"/>
            <ac:spMk id="47" creationId="{CBF6E514-53FB-4202-A7F9-D143E999D15C}"/>
          </ac:spMkLst>
        </pc:spChg>
        <pc:spChg chg="mod">
          <ac:chgData name="Sara Zarazaga Navarro" userId="3d120633-b5e1-4aa4-9335-407903167109" providerId="ADAL" clId="{42610274-B95D-4A44-B0D1-F3898A33E4E0}" dt="2019-07-24T12:29:42.613" v="16" actId="164"/>
          <ac:spMkLst>
            <pc:docMk/>
            <pc:sldMk cId="3234024950" sldId="315"/>
            <ac:spMk id="48" creationId="{D293067C-4844-45D8-A6C0-EF205A857C72}"/>
          </ac:spMkLst>
        </pc:spChg>
        <pc:spChg chg="mod">
          <ac:chgData name="Sara Zarazaga Navarro" userId="3d120633-b5e1-4aa4-9335-407903167109" providerId="ADAL" clId="{42610274-B95D-4A44-B0D1-F3898A33E4E0}" dt="2019-07-24T12:29:42.613" v="16" actId="164"/>
          <ac:spMkLst>
            <pc:docMk/>
            <pc:sldMk cId="3234024950" sldId="315"/>
            <ac:spMk id="49" creationId="{4CB06B4C-487E-426D-9E10-D020F0BB3805}"/>
          </ac:spMkLst>
        </pc:spChg>
        <pc:spChg chg="mod">
          <ac:chgData name="Sara Zarazaga Navarro" userId="3d120633-b5e1-4aa4-9335-407903167109" providerId="ADAL" clId="{42610274-B95D-4A44-B0D1-F3898A33E4E0}" dt="2019-07-24T12:29:42.613" v="16" actId="164"/>
          <ac:spMkLst>
            <pc:docMk/>
            <pc:sldMk cId="3234024950" sldId="315"/>
            <ac:spMk id="50" creationId="{A8ADC22A-3564-4684-8BEE-D037055EE4B2}"/>
          </ac:spMkLst>
        </pc:spChg>
        <pc:spChg chg="mod">
          <ac:chgData name="Sara Zarazaga Navarro" userId="3d120633-b5e1-4aa4-9335-407903167109" providerId="ADAL" clId="{42610274-B95D-4A44-B0D1-F3898A33E4E0}" dt="2019-07-24T12:29:42.613" v="16" actId="164"/>
          <ac:spMkLst>
            <pc:docMk/>
            <pc:sldMk cId="3234024950" sldId="315"/>
            <ac:spMk id="51" creationId="{D9E6CE38-EF2D-4434-8AC5-DB355A4C7C6B}"/>
          </ac:spMkLst>
        </pc:spChg>
        <pc:spChg chg="mod">
          <ac:chgData name="Sara Zarazaga Navarro" userId="3d120633-b5e1-4aa4-9335-407903167109" providerId="ADAL" clId="{42610274-B95D-4A44-B0D1-F3898A33E4E0}" dt="2019-07-24T12:29:42.613" v="16" actId="164"/>
          <ac:spMkLst>
            <pc:docMk/>
            <pc:sldMk cId="3234024950" sldId="315"/>
            <ac:spMk id="53" creationId="{CE02540C-5CCA-42F8-8898-2E2A8F9417AE}"/>
          </ac:spMkLst>
        </pc:spChg>
        <pc:spChg chg="mod">
          <ac:chgData name="Sara Zarazaga Navarro" userId="3d120633-b5e1-4aa4-9335-407903167109" providerId="ADAL" clId="{42610274-B95D-4A44-B0D1-F3898A33E4E0}" dt="2019-07-24T12:29:42.613" v="16" actId="164"/>
          <ac:spMkLst>
            <pc:docMk/>
            <pc:sldMk cId="3234024950" sldId="315"/>
            <ac:spMk id="54" creationId="{F3F4075E-CA9F-4C91-8223-981D5A5E3C59}"/>
          </ac:spMkLst>
        </pc:spChg>
        <pc:spChg chg="mod">
          <ac:chgData name="Sara Zarazaga Navarro" userId="3d120633-b5e1-4aa4-9335-407903167109" providerId="ADAL" clId="{42610274-B95D-4A44-B0D1-F3898A33E4E0}" dt="2019-07-24T12:29:42.613" v="16" actId="164"/>
          <ac:spMkLst>
            <pc:docMk/>
            <pc:sldMk cId="3234024950" sldId="315"/>
            <ac:spMk id="55" creationId="{9973D1ED-CA18-4E80-BCC9-1752E14B8503}"/>
          </ac:spMkLst>
        </pc:spChg>
        <pc:spChg chg="mod">
          <ac:chgData name="Sara Zarazaga Navarro" userId="3d120633-b5e1-4aa4-9335-407903167109" providerId="ADAL" clId="{42610274-B95D-4A44-B0D1-F3898A33E4E0}" dt="2019-07-24T12:29:42.613" v="16" actId="164"/>
          <ac:spMkLst>
            <pc:docMk/>
            <pc:sldMk cId="3234024950" sldId="315"/>
            <ac:spMk id="56" creationId="{EC90291A-5C47-4FD6-B0A6-E77296249505}"/>
          </ac:spMkLst>
        </pc:spChg>
        <pc:spChg chg="mod">
          <ac:chgData name="Sara Zarazaga Navarro" userId="3d120633-b5e1-4aa4-9335-407903167109" providerId="ADAL" clId="{42610274-B95D-4A44-B0D1-F3898A33E4E0}" dt="2019-07-24T12:29:42.613" v="16" actId="164"/>
          <ac:spMkLst>
            <pc:docMk/>
            <pc:sldMk cId="3234024950" sldId="315"/>
            <ac:spMk id="57" creationId="{0E3A62D7-1110-4CA0-AE9A-47186D0C5D33}"/>
          </ac:spMkLst>
        </pc:spChg>
        <pc:spChg chg="mod">
          <ac:chgData name="Sara Zarazaga Navarro" userId="3d120633-b5e1-4aa4-9335-407903167109" providerId="ADAL" clId="{42610274-B95D-4A44-B0D1-F3898A33E4E0}" dt="2019-07-24T12:29:42.613" v="16" actId="164"/>
          <ac:spMkLst>
            <pc:docMk/>
            <pc:sldMk cId="3234024950" sldId="315"/>
            <ac:spMk id="58" creationId="{0BE6A076-3757-4EAA-A7B7-43ED74A81EE7}"/>
          </ac:spMkLst>
        </pc:spChg>
        <pc:grpChg chg="add mod">
          <ac:chgData name="Sara Zarazaga Navarro" userId="3d120633-b5e1-4aa4-9335-407903167109" providerId="ADAL" clId="{42610274-B95D-4A44-B0D1-F3898A33E4E0}" dt="2019-07-24T12:29:42.613" v="16" actId="164"/>
          <ac:grpSpMkLst>
            <pc:docMk/>
            <pc:sldMk cId="3234024950" sldId="315"/>
            <ac:grpSpMk id="2" creationId="{B4C3BDFB-9BA8-46B9-8105-227A51D1377B}"/>
          </ac:grpSpMkLst>
        </pc:grpChg>
        <pc:grpChg chg="mod">
          <ac:chgData name="Sara Zarazaga Navarro" userId="3d120633-b5e1-4aa4-9335-407903167109" providerId="ADAL" clId="{42610274-B95D-4A44-B0D1-F3898A33E4E0}" dt="2019-07-24T12:29:42.613" v="16" actId="164"/>
          <ac:grpSpMkLst>
            <pc:docMk/>
            <pc:sldMk cId="3234024950" sldId="315"/>
            <ac:grpSpMk id="42" creationId="{224D7FC5-3B72-4F9A-A353-84DDB66A4486}"/>
          </ac:grpSpMkLst>
        </pc:grpChg>
      </pc:sldChg>
      <pc:sldChg chg="delSp modSp">
        <pc:chgData name="Sara Zarazaga Navarro" userId="3d120633-b5e1-4aa4-9335-407903167109" providerId="ADAL" clId="{42610274-B95D-4A44-B0D1-F3898A33E4E0}" dt="2019-07-24T12:54:01.484" v="50" actId="207"/>
        <pc:sldMkLst>
          <pc:docMk/>
          <pc:sldMk cId="2301961617" sldId="317"/>
        </pc:sldMkLst>
        <pc:spChg chg="del">
          <ac:chgData name="Sara Zarazaga Navarro" userId="3d120633-b5e1-4aa4-9335-407903167109" providerId="ADAL" clId="{42610274-B95D-4A44-B0D1-F3898A33E4E0}" dt="2019-07-24T12:39:18.941" v="31" actId="478"/>
          <ac:spMkLst>
            <pc:docMk/>
            <pc:sldMk cId="2301961617" sldId="317"/>
            <ac:spMk id="6" creationId="{6AFAAFFC-26DE-49E6-B0D1-83361D312847}"/>
          </ac:spMkLst>
        </pc:spChg>
        <pc:spChg chg="mod">
          <ac:chgData name="Sara Zarazaga Navarro" userId="3d120633-b5e1-4aa4-9335-407903167109" providerId="ADAL" clId="{42610274-B95D-4A44-B0D1-F3898A33E4E0}" dt="2019-07-24T12:54:01.484" v="50" actId="207"/>
          <ac:spMkLst>
            <pc:docMk/>
            <pc:sldMk cId="2301961617" sldId="317"/>
            <ac:spMk id="22" creationId="{97C795EB-149D-47D7-A932-FD75F950D9FB}"/>
          </ac:spMkLst>
        </pc:spChg>
        <pc:spChg chg="mod">
          <ac:chgData name="Sara Zarazaga Navarro" userId="3d120633-b5e1-4aa4-9335-407903167109" providerId="ADAL" clId="{42610274-B95D-4A44-B0D1-F3898A33E4E0}" dt="2019-07-24T12:54:01.484" v="50" actId="207"/>
          <ac:spMkLst>
            <pc:docMk/>
            <pc:sldMk cId="2301961617" sldId="317"/>
            <ac:spMk id="23" creationId="{4A026A8A-BD15-4D80-A78A-B6736309F61B}"/>
          </ac:spMkLst>
        </pc:spChg>
        <pc:spChg chg="mod">
          <ac:chgData name="Sara Zarazaga Navarro" userId="3d120633-b5e1-4aa4-9335-407903167109" providerId="ADAL" clId="{42610274-B95D-4A44-B0D1-F3898A33E4E0}" dt="2019-07-24T12:54:01.484" v="50" actId="207"/>
          <ac:spMkLst>
            <pc:docMk/>
            <pc:sldMk cId="2301961617" sldId="317"/>
            <ac:spMk id="24" creationId="{4ECB5C6D-C9CB-410D-BEFD-6B303BA8FC85}"/>
          </ac:spMkLst>
        </pc:spChg>
        <pc:spChg chg="mod">
          <ac:chgData name="Sara Zarazaga Navarro" userId="3d120633-b5e1-4aa4-9335-407903167109" providerId="ADAL" clId="{42610274-B95D-4A44-B0D1-F3898A33E4E0}" dt="2019-07-24T12:54:01.484" v="50" actId="207"/>
          <ac:spMkLst>
            <pc:docMk/>
            <pc:sldMk cId="2301961617" sldId="317"/>
            <ac:spMk id="25" creationId="{6D48249D-B979-4172-B456-F3699138F670}"/>
          </ac:spMkLst>
        </pc:spChg>
        <pc:spChg chg="mod">
          <ac:chgData name="Sara Zarazaga Navarro" userId="3d120633-b5e1-4aa4-9335-407903167109" providerId="ADAL" clId="{42610274-B95D-4A44-B0D1-F3898A33E4E0}" dt="2019-07-24T12:54:01.484" v="50" actId="207"/>
          <ac:spMkLst>
            <pc:docMk/>
            <pc:sldMk cId="2301961617" sldId="317"/>
            <ac:spMk id="26" creationId="{81437976-BE88-4273-9653-0E77E8540ABB}"/>
          </ac:spMkLst>
        </pc:spChg>
        <pc:spChg chg="mod">
          <ac:chgData name="Sara Zarazaga Navarro" userId="3d120633-b5e1-4aa4-9335-407903167109" providerId="ADAL" clId="{42610274-B95D-4A44-B0D1-F3898A33E4E0}" dt="2019-07-24T12:54:01.484" v="50" actId="207"/>
          <ac:spMkLst>
            <pc:docMk/>
            <pc:sldMk cId="2301961617" sldId="317"/>
            <ac:spMk id="27" creationId="{F3824FB5-AF8D-447E-AF81-7648BCCCA3D6}"/>
          </ac:spMkLst>
        </pc:spChg>
        <pc:spChg chg="mod">
          <ac:chgData name="Sara Zarazaga Navarro" userId="3d120633-b5e1-4aa4-9335-407903167109" providerId="ADAL" clId="{42610274-B95D-4A44-B0D1-F3898A33E4E0}" dt="2019-07-24T12:53:56.513" v="49" actId="207"/>
          <ac:spMkLst>
            <pc:docMk/>
            <pc:sldMk cId="2301961617" sldId="317"/>
            <ac:spMk id="28" creationId="{8AFEE844-C34D-4DF8-811C-455D1AFFD71C}"/>
          </ac:spMkLst>
        </pc:spChg>
      </pc:sldChg>
      <pc:sldChg chg="modSp">
        <pc:chgData name="Sara Zarazaga Navarro" userId="3d120633-b5e1-4aa4-9335-407903167109" providerId="ADAL" clId="{42610274-B95D-4A44-B0D1-F3898A33E4E0}" dt="2019-07-24T12:54:19.666" v="55" actId="207"/>
        <pc:sldMkLst>
          <pc:docMk/>
          <pc:sldMk cId="2002830038" sldId="319"/>
        </pc:sldMkLst>
        <pc:spChg chg="mod">
          <ac:chgData name="Sara Zarazaga Navarro" userId="3d120633-b5e1-4aa4-9335-407903167109" providerId="ADAL" clId="{42610274-B95D-4A44-B0D1-F3898A33E4E0}" dt="2019-07-24T12:54:19.666" v="55" actId="207"/>
          <ac:spMkLst>
            <pc:docMk/>
            <pc:sldMk cId="2002830038" sldId="319"/>
            <ac:spMk id="3" creationId="{00000000-0000-0000-0000-000000000000}"/>
          </ac:spMkLst>
        </pc:spChg>
      </pc:sldChg>
      <pc:sldChg chg="modSp">
        <pc:chgData name="Sara Zarazaga Navarro" userId="3d120633-b5e1-4aa4-9335-407903167109" providerId="ADAL" clId="{42610274-B95D-4A44-B0D1-F3898A33E4E0}" dt="2019-07-24T12:54:42.902" v="60" actId="207"/>
        <pc:sldMkLst>
          <pc:docMk/>
          <pc:sldMk cId="1031741466" sldId="320"/>
        </pc:sldMkLst>
        <pc:spChg chg="mod">
          <ac:chgData name="Sara Zarazaga Navarro" userId="3d120633-b5e1-4aa4-9335-407903167109" providerId="ADAL" clId="{42610274-B95D-4A44-B0D1-F3898A33E4E0}" dt="2019-07-24T12:54:42.902" v="60" actId="207"/>
          <ac:spMkLst>
            <pc:docMk/>
            <pc:sldMk cId="1031741466" sldId="320"/>
            <ac:spMk id="3" creationId="{00000000-0000-0000-0000-000000000000}"/>
          </ac:spMkLst>
        </pc:spChg>
      </pc:sldChg>
      <pc:sldChg chg="modSp">
        <pc:chgData name="Sara Zarazaga Navarro" userId="3d120633-b5e1-4aa4-9335-407903167109" providerId="ADAL" clId="{42610274-B95D-4A44-B0D1-F3898A33E4E0}" dt="2019-07-24T12:55:03.117" v="65" actId="207"/>
        <pc:sldMkLst>
          <pc:docMk/>
          <pc:sldMk cId="2220042497" sldId="321"/>
        </pc:sldMkLst>
        <pc:spChg chg="mod">
          <ac:chgData name="Sara Zarazaga Navarro" userId="3d120633-b5e1-4aa4-9335-407903167109" providerId="ADAL" clId="{42610274-B95D-4A44-B0D1-F3898A33E4E0}" dt="2019-07-24T12:55:03.117" v="65" actId="207"/>
          <ac:spMkLst>
            <pc:docMk/>
            <pc:sldMk cId="2220042497" sldId="321"/>
            <ac:spMk id="45" creationId="{05776087-11C0-4EE6-91F3-2EE5A87C1C5C}"/>
          </ac:spMkLst>
        </pc:spChg>
        <pc:spChg chg="mod">
          <ac:chgData name="Sara Zarazaga Navarro" userId="3d120633-b5e1-4aa4-9335-407903167109" providerId="ADAL" clId="{42610274-B95D-4A44-B0D1-F3898A33E4E0}" dt="2019-07-24T12:54:58.957" v="64" actId="207"/>
          <ac:spMkLst>
            <pc:docMk/>
            <pc:sldMk cId="2220042497" sldId="321"/>
            <ac:spMk id="48" creationId="{B1E51125-8813-4084-BFE2-D8F8B5133433}"/>
          </ac:spMkLst>
        </pc:spChg>
        <pc:graphicFrameChg chg="mod">
          <ac:chgData name="Sara Zarazaga Navarro" userId="3d120633-b5e1-4aa4-9335-407903167109" providerId="ADAL" clId="{42610274-B95D-4A44-B0D1-F3898A33E4E0}" dt="2019-07-24T12:54:55.216" v="63" actId="207"/>
          <ac:graphicFrameMkLst>
            <pc:docMk/>
            <pc:sldMk cId="2220042497" sldId="321"/>
            <ac:graphicFrameMk id="7" creationId="{00000000-0000-0000-0000-000000000000}"/>
          </ac:graphicFrameMkLst>
        </pc:graphicFrameChg>
      </pc:sldChg>
      <pc:sldChg chg="addSp delSp modSp">
        <pc:chgData name="Sara Zarazaga Navarro" userId="3d120633-b5e1-4aa4-9335-407903167109" providerId="ADAL" clId="{42610274-B95D-4A44-B0D1-F3898A33E4E0}" dt="2019-07-24T12:55:11.040" v="67" actId="207"/>
        <pc:sldMkLst>
          <pc:docMk/>
          <pc:sldMk cId="4068129405" sldId="322"/>
        </pc:sldMkLst>
        <pc:spChg chg="mod">
          <ac:chgData name="Sara Zarazaga Navarro" userId="3d120633-b5e1-4aa4-9335-407903167109" providerId="ADAL" clId="{42610274-B95D-4A44-B0D1-F3898A33E4E0}" dt="2019-07-24T12:29:21.961" v="10" actId="164"/>
          <ac:spMkLst>
            <pc:docMk/>
            <pc:sldMk cId="4068129405" sldId="322"/>
            <ac:spMk id="2" creationId="{4C954FF4-A154-4DF8-A19B-FEF42A2413C5}"/>
          </ac:spMkLst>
        </pc:spChg>
        <pc:spChg chg="mod">
          <ac:chgData name="Sara Zarazaga Navarro" userId="3d120633-b5e1-4aa4-9335-407903167109" providerId="ADAL" clId="{42610274-B95D-4A44-B0D1-F3898A33E4E0}" dt="2019-07-24T12:55:11.040" v="67" actId="207"/>
          <ac:spMkLst>
            <pc:docMk/>
            <pc:sldMk cId="4068129405" sldId="322"/>
            <ac:spMk id="3" creationId="{00000000-0000-0000-0000-000000000000}"/>
          </ac:spMkLst>
        </pc:spChg>
        <pc:spChg chg="mod">
          <ac:chgData name="Sara Zarazaga Navarro" userId="3d120633-b5e1-4aa4-9335-407903167109" providerId="ADAL" clId="{42610274-B95D-4A44-B0D1-F3898A33E4E0}" dt="2019-07-24T12:29:22.260" v="11" actId="1076"/>
          <ac:spMkLst>
            <pc:docMk/>
            <pc:sldMk cId="4068129405" sldId="322"/>
            <ac:spMk id="10" creationId="{E3D0CC77-5593-4F57-AC87-9A57CF688473}"/>
          </ac:spMkLst>
        </pc:spChg>
        <pc:spChg chg="del mod">
          <ac:chgData name="Sara Zarazaga Navarro" userId="3d120633-b5e1-4aa4-9335-407903167109" providerId="ADAL" clId="{42610274-B95D-4A44-B0D1-F3898A33E4E0}" dt="2019-07-24T12:29:28.557" v="13" actId="478"/>
          <ac:spMkLst>
            <pc:docMk/>
            <pc:sldMk cId="4068129405" sldId="322"/>
            <ac:spMk id="11" creationId="{C440447A-D921-4467-9DA0-D74999794753}"/>
          </ac:spMkLst>
        </pc:spChg>
        <pc:spChg chg="del mod">
          <ac:chgData name="Sara Zarazaga Navarro" userId="3d120633-b5e1-4aa4-9335-407903167109" providerId="ADAL" clId="{42610274-B95D-4A44-B0D1-F3898A33E4E0}" dt="2019-07-24T12:29:25.398" v="12" actId="478"/>
          <ac:spMkLst>
            <pc:docMk/>
            <pc:sldMk cId="4068129405" sldId="322"/>
            <ac:spMk id="12" creationId="{5EB0AB16-91DA-46C1-A933-A52E420EAA5A}"/>
          </ac:spMkLst>
        </pc:spChg>
        <pc:spChg chg="mod">
          <ac:chgData name="Sara Zarazaga Navarro" userId="3d120633-b5e1-4aa4-9335-407903167109" providerId="ADAL" clId="{42610274-B95D-4A44-B0D1-F3898A33E4E0}" dt="2019-07-24T12:29:21.961" v="10" actId="164"/>
          <ac:spMkLst>
            <pc:docMk/>
            <pc:sldMk cId="4068129405" sldId="322"/>
            <ac:spMk id="13" creationId="{A69E60E5-61FC-4B73-B67F-0C07788CBE81}"/>
          </ac:spMkLst>
        </pc:spChg>
        <pc:spChg chg="del mod">
          <ac:chgData name="Sara Zarazaga Navarro" userId="3d120633-b5e1-4aa4-9335-407903167109" providerId="ADAL" clId="{42610274-B95D-4A44-B0D1-F3898A33E4E0}" dt="2019-07-24T12:29:28.557" v="13" actId="478"/>
          <ac:spMkLst>
            <pc:docMk/>
            <pc:sldMk cId="4068129405" sldId="322"/>
            <ac:spMk id="16" creationId="{9F7C1BB2-8F87-4285-A490-40E68971E53B}"/>
          </ac:spMkLst>
        </pc:spChg>
        <pc:spChg chg="del mod">
          <ac:chgData name="Sara Zarazaga Navarro" userId="3d120633-b5e1-4aa4-9335-407903167109" providerId="ADAL" clId="{42610274-B95D-4A44-B0D1-F3898A33E4E0}" dt="2019-07-24T12:29:28.557" v="13" actId="478"/>
          <ac:spMkLst>
            <pc:docMk/>
            <pc:sldMk cId="4068129405" sldId="322"/>
            <ac:spMk id="17" creationId="{60899371-65D2-4053-9872-64357A1918C3}"/>
          </ac:spMkLst>
        </pc:spChg>
        <pc:spChg chg="del mod">
          <ac:chgData name="Sara Zarazaga Navarro" userId="3d120633-b5e1-4aa4-9335-407903167109" providerId="ADAL" clId="{42610274-B95D-4A44-B0D1-F3898A33E4E0}" dt="2019-07-24T12:29:28.557" v="13" actId="478"/>
          <ac:spMkLst>
            <pc:docMk/>
            <pc:sldMk cId="4068129405" sldId="322"/>
            <ac:spMk id="18" creationId="{FA06F389-5DF2-46C9-BEE8-A94A61312764}"/>
          </ac:spMkLst>
        </pc:spChg>
        <pc:spChg chg="del mod">
          <ac:chgData name="Sara Zarazaga Navarro" userId="3d120633-b5e1-4aa4-9335-407903167109" providerId="ADAL" clId="{42610274-B95D-4A44-B0D1-F3898A33E4E0}" dt="2019-07-24T12:29:28.557" v="13" actId="478"/>
          <ac:spMkLst>
            <pc:docMk/>
            <pc:sldMk cId="4068129405" sldId="322"/>
            <ac:spMk id="19" creationId="{D4520399-D0F7-42DA-8B5D-25C262FA1E46}"/>
          </ac:spMkLst>
        </pc:spChg>
        <pc:spChg chg="del mod">
          <ac:chgData name="Sara Zarazaga Navarro" userId="3d120633-b5e1-4aa4-9335-407903167109" providerId="ADAL" clId="{42610274-B95D-4A44-B0D1-F3898A33E4E0}" dt="2019-07-24T12:29:28.557" v="13" actId="478"/>
          <ac:spMkLst>
            <pc:docMk/>
            <pc:sldMk cId="4068129405" sldId="322"/>
            <ac:spMk id="20" creationId="{FCBDDAB8-26E9-442D-B226-315C923266F8}"/>
          </ac:spMkLst>
        </pc:spChg>
        <pc:spChg chg="del mod">
          <ac:chgData name="Sara Zarazaga Navarro" userId="3d120633-b5e1-4aa4-9335-407903167109" providerId="ADAL" clId="{42610274-B95D-4A44-B0D1-F3898A33E4E0}" dt="2019-07-24T12:29:36.030" v="15" actId="478"/>
          <ac:spMkLst>
            <pc:docMk/>
            <pc:sldMk cId="4068129405" sldId="322"/>
            <ac:spMk id="21" creationId="{8FDCDDFA-3CA4-4137-AD43-EC9FA504297C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49" creationId="{77532658-D402-46C2-BC57-8DA79511ED6A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50" creationId="{F0F47B56-2C34-4246-863F-A3EE8D6DEC55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52" creationId="{D1985B2A-957A-4864-B522-4BE29F92659A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53" creationId="{A46E7E49-182A-417A-8C93-546D4EBCAA83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54" creationId="{A25CF3F1-A7C9-4B50-A435-27A78E010DF1}"/>
          </ac:spMkLst>
        </pc:spChg>
        <pc:spChg chg="del mod">
          <ac:chgData name="Sara Zarazaga Navarro" userId="3d120633-b5e1-4aa4-9335-407903167109" providerId="ADAL" clId="{42610274-B95D-4A44-B0D1-F3898A33E4E0}" dt="2019-07-24T12:29:28.557" v="13" actId="478"/>
          <ac:spMkLst>
            <pc:docMk/>
            <pc:sldMk cId="4068129405" sldId="322"/>
            <ac:spMk id="55" creationId="{92036B4A-5ECB-43EA-AA51-685862CD65F6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56" creationId="{4E3F8190-8B2E-4BE1-966B-C0CFF124E507}"/>
          </ac:spMkLst>
        </pc:spChg>
        <pc:spChg chg="del mod">
          <ac:chgData name="Sara Zarazaga Navarro" userId="3d120633-b5e1-4aa4-9335-407903167109" providerId="ADAL" clId="{42610274-B95D-4A44-B0D1-F3898A33E4E0}" dt="2019-07-24T12:29:28.557" v="13" actId="478"/>
          <ac:spMkLst>
            <pc:docMk/>
            <pc:sldMk cId="4068129405" sldId="322"/>
            <ac:spMk id="57" creationId="{CBA755BD-F0A5-4212-88A6-C278919C9E78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58" creationId="{6CC44DB6-44D8-47FD-9B87-F7787BF758CE}"/>
          </ac:spMkLst>
        </pc:spChg>
        <pc:spChg chg="del mod">
          <ac:chgData name="Sara Zarazaga Navarro" userId="3d120633-b5e1-4aa4-9335-407903167109" providerId="ADAL" clId="{42610274-B95D-4A44-B0D1-F3898A33E4E0}" dt="2019-07-24T12:29:28.557" v="13" actId="478"/>
          <ac:spMkLst>
            <pc:docMk/>
            <pc:sldMk cId="4068129405" sldId="322"/>
            <ac:spMk id="59" creationId="{B412D708-CC89-4C0B-9935-87726CEA725B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60" creationId="{8D6F6F3C-197D-4083-B92C-C6A7FA614368}"/>
          </ac:spMkLst>
        </pc:spChg>
        <pc:spChg chg="del mod">
          <ac:chgData name="Sara Zarazaga Navarro" userId="3d120633-b5e1-4aa4-9335-407903167109" providerId="ADAL" clId="{42610274-B95D-4A44-B0D1-F3898A33E4E0}" dt="2019-07-24T12:29:28.557" v="13" actId="478"/>
          <ac:spMkLst>
            <pc:docMk/>
            <pc:sldMk cId="4068129405" sldId="322"/>
            <ac:spMk id="61" creationId="{87966E64-CA94-4F9B-8248-0284114430EB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62" creationId="{6C52EB98-52DF-4C83-9184-7F2CD4D98060}"/>
          </ac:spMkLst>
        </pc:spChg>
        <pc:spChg chg="del mod">
          <ac:chgData name="Sara Zarazaga Navarro" userId="3d120633-b5e1-4aa4-9335-407903167109" providerId="ADAL" clId="{42610274-B95D-4A44-B0D1-F3898A33E4E0}" dt="2019-07-24T12:29:28.557" v="13" actId="478"/>
          <ac:spMkLst>
            <pc:docMk/>
            <pc:sldMk cId="4068129405" sldId="322"/>
            <ac:spMk id="63" creationId="{C791951A-54C3-47BB-AAC4-816081518FD2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64" creationId="{85FB7EB1-3988-4FA8-9D8C-746A094DE28E}"/>
          </ac:spMkLst>
        </pc:spChg>
        <pc:spChg chg="del mod">
          <ac:chgData name="Sara Zarazaga Navarro" userId="3d120633-b5e1-4aa4-9335-407903167109" providerId="ADAL" clId="{42610274-B95D-4A44-B0D1-F3898A33E4E0}" dt="2019-07-24T12:29:28.557" v="13" actId="478"/>
          <ac:spMkLst>
            <pc:docMk/>
            <pc:sldMk cId="4068129405" sldId="322"/>
            <ac:spMk id="65" creationId="{6DAFB200-E549-4022-9605-85402411E8BD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66" creationId="{1D325CFE-F140-43FA-8455-622E75A2DE93}"/>
          </ac:spMkLst>
        </pc:spChg>
        <pc:spChg chg="del mod">
          <ac:chgData name="Sara Zarazaga Navarro" userId="3d120633-b5e1-4aa4-9335-407903167109" providerId="ADAL" clId="{42610274-B95D-4A44-B0D1-F3898A33E4E0}" dt="2019-07-24T12:29:28.557" v="13" actId="478"/>
          <ac:spMkLst>
            <pc:docMk/>
            <pc:sldMk cId="4068129405" sldId="322"/>
            <ac:spMk id="67" creationId="{17B9342A-1C80-478C-AA59-A4C7B75D7142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68" creationId="{4E80FFF7-8D31-437B-A836-DB34D9762DDC}"/>
          </ac:spMkLst>
        </pc:spChg>
        <pc:spChg chg="del mod">
          <ac:chgData name="Sara Zarazaga Navarro" userId="3d120633-b5e1-4aa4-9335-407903167109" providerId="ADAL" clId="{42610274-B95D-4A44-B0D1-F3898A33E4E0}" dt="2019-07-24T12:29:28.557" v="13" actId="478"/>
          <ac:spMkLst>
            <pc:docMk/>
            <pc:sldMk cId="4068129405" sldId="322"/>
            <ac:spMk id="69" creationId="{629CE950-DF62-4512-8F9E-047B9EA82456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70" creationId="{1540D629-06EA-4497-BCF8-5007A1E222B1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71" creationId="{36AD869A-B5CD-433E-8E17-CD339FA84858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72" creationId="{0DF98786-023C-4295-8271-22A43559D9A7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73" creationId="{B74B0AC7-06ED-4D6D-9E58-D0446091292C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74" creationId="{403EE779-C79E-4CED-9210-D1EEDD523CFA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75" creationId="{C28BC868-5819-48C4-8DA6-925F48D0E6DA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76" creationId="{699D74BA-3F5E-48FB-A41B-214147BB64B8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77" creationId="{24662EB6-ABCA-47DE-A786-F5B0D478530F}"/>
          </ac:spMkLst>
        </pc:spChg>
        <pc:grpChg chg="add mod">
          <ac:chgData name="Sara Zarazaga Navarro" userId="3d120633-b5e1-4aa4-9335-407903167109" providerId="ADAL" clId="{42610274-B95D-4A44-B0D1-F3898A33E4E0}" dt="2019-07-24T12:28:39.346" v="3" actId="164"/>
          <ac:grpSpMkLst>
            <pc:docMk/>
            <pc:sldMk cId="4068129405" sldId="322"/>
            <ac:grpSpMk id="7" creationId="{0B186407-09E2-4BA3-AD6E-6D30923B7E05}"/>
          </ac:grpSpMkLst>
        </pc:grpChg>
        <pc:grpChg chg="add mod">
          <ac:chgData name="Sara Zarazaga Navarro" userId="3d120633-b5e1-4aa4-9335-407903167109" providerId="ADAL" clId="{42610274-B95D-4A44-B0D1-F3898A33E4E0}" dt="2019-07-24T12:29:21.961" v="10" actId="164"/>
          <ac:grpSpMkLst>
            <pc:docMk/>
            <pc:sldMk cId="4068129405" sldId="322"/>
            <ac:grpSpMk id="9" creationId="{20120A6C-9BC6-462A-81C7-B13F75235E41}"/>
          </ac:grpSpMkLst>
        </pc:grpChg>
        <pc:grpChg chg="del mod">
          <ac:chgData name="Sara Zarazaga Navarro" userId="3d120633-b5e1-4aa4-9335-407903167109" providerId="ADAL" clId="{42610274-B95D-4A44-B0D1-F3898A33E4E0}" dt="2019-07-24T12:29:32.460" v="14" actId="478"/>
          <ac:grpSpMkLst>
            <pc:docMk/>
            <pc:sldMk cId="4068129405" sldId="322"/>
            <ac:grpSpMk id="15" creationId="{EBFAD394-4EAA-4B64-8779-A3D44039BFDC}"/>
          </ac:grpSpMkLst>
        </pc:grpChg>
        <pc:grpChg chg="add mod">
          <ac:chgData name="Sara Zarazaga Navarro" userId="3d120633-b5e1-4aa4-9335-407903167109" providerId="ADAL" clId="{42610274-B95D-4A44-B0D1-F3898A33E4E0}" dt="2019-07-24T12:30:01.276" v="26" actId="1076"/>
          <ac:grpSpMkLst>
            <pc:docMk/>
            <pc:sldMk cId="4068129405" sldId="322"/>
            <ac:grpSpMk id="48" creationId="{5349759E-DBB4-4026-A864-B750F87DDC1A}"/>
          </ac:grpSpMkLst>
        </pc:grpChg>
      </pc:sldChg>
      <pc:sldChg chg="modSp">
        <pc:chgData name="Sara Zarazaga Navarro" userId="3d120633-b5e1-4aa4-9335-407903167109" providerId="ADAL" clId="{42610274-B95D-4A44-B0D1-F3898A33E4E0}" dt="2019-07-24T12:40:02.429" v="35" actId="1076"/>
        <pc:sldMkLst>
          <pc:docMk/>
          <pc:sldMk cId="974190424" sldId="323"/>
        </pc:sldMkLst>
        <pc:picChg chg="mod">
          <ac:chgData name="Sara Zarazaga Navarro" userId="3d120633-b5e1-4aa4-9335-407903167109" providerId="ADAL" clId="{42610274-B95D-4A44-B0D1-F3898A33E4E0}" dt="2019-07-24T12:40:02.429" v="35" actId="1076"/>
          <ac:picMkLst>
            <pc:docMk/>
            <pc:sldMk cId="974190424" sldId="323"/>
            <ac:picMk id="3" creationId="{DB4946A3-CED6-4C82-9A8F-4D0147DDF2D2}"/>
          </ac:picMkLst>
        </pc:picChg>
      </pc:sldChg>
      <pc:sldChg chg="modSp">
        <pc:chgData name="Sara Zarazaga Navarro" userId="3d120633-b5e1-4aa4-9335-407903167109" providerId="ADAL" clId="{42610274-B95D-4A44-B0D1-F3898A33E4E0}" dt="2019-07-24T12:55:30.971" v="70" actId="207"/>
        <pc:sldMkLst>
          <pc:docMk/>
          <pc:sldMk cId="2360692915" sldId="324"/>
        </pc:sldMkLst>
        <pc:graphicFrameChg chg="modGraphic">
          <ac:chgData name="Sara Zarazaga Navarro" userId="3d120633-b5e1-4aa4-9335-407903167109" providerId="ADAL" clId="{42610274-B95D-4A44-B0D1-F3898A33E4E0}" dt="2019-07-24T12:55:28.298" v="69" actId="207"/>
          <ac:graphicFrameMkLst>
            <pc:docMk/>
            <pc:sldMk cId="2360692915" sldId="324"/>
            <ac:graphicFrameMk id="8" creationId="{00000000-0000-0000-0000-000000000000}"/>
          </ac:graphicFrameMkLst>
        </pc:graphicFrameChg>
        <pc:graphicFrameChg chg="modGraphic">
          <ac:chgData name="Sara Zarazaga Navarro" userId="3d120633-b5e1-4aa4-9335-407903167109" providerId="ADAL" clId="{42610274-B95D-4A44-B0D1-F3898A33E4E0}" dt="2019-07-24T12:55:30.971" v="70" actId="207"/>
          <ac:graphicFrameMkLst>
            <pc:docMk/>
            <pc:sldMk cId="2360692915" sldId="324"/>
            <ac:graphicFrameMk id="9" creationId="{00000000-0000-0000-0000-000000000000}"/>
          </ac:graphicFrameMkLst>
        </pc:graphicFrameChg>
      </pc:sldChg>
      <pc:sldChg chg="modSp">
        <pc:chgData name="Sara Zarazaga Navarro" userId="3d120633-b5e1-4aa4-9335-407903167109" providerId="ADAL" clId="{42610274-B95D-4A44-B0D1-F3898A33E4E0}" dt="2019-07-24T12:55:45.998" v="74" actId="207"/>
        <pc:sldMkLst>
          <pc:docMk/>
          <pc:sldMk cId="2043451019" sldId="326"/>
        </pc:sldMkLst>
        <pc:spChg chg="mod">
          <ac:chgData name="Sara Zarazaga Navarro" userId="3d120633-b5e1-4aa4-9335-407903167109" providerId="ADAL" clId="{42610274-B95D-4A44-B0D1-F3898A33E4E0}" dt="2019-07-24T12:55:45.998" v="74" actId="207"/>
          <ac:spMkLst>
            <pc:docMk/>
            <pc:sldMk cId="2043451019" sldId="326"/>
            <ac:spMk id="3" creationId="{00000000-0000-0000-0000-000000000000}"/>
          </ac:spMkLst>
        </pc:spChg>
      </pc:sldChg>
      <pc:sldChg chg="modSp">
        <pc:chgData name="Sara Zarazaga Navarro" userId="3d120633-b5e1-4aa4-9335-407903167109" providerId="ADAL" clId="{42610274-B95D-4A44-B0D1-F3898A33E4E0}" dt="2019-07-25T07:48:02.627" v="89" actId="404"/>
        <pc:sldMkLst>
          <pc:docMk/>
          <pc:sldMk cId="1299335039" sldId="327"/>
        </pc:sldMkLst>
        <pc:graphicFrameChg chg="modGraphic">
          <ac:chgData name="Sara Zarazaga Navarro" userId="3d120633-b5e1-4aa4-9335-407903167109" providerId="ADAL" clId="{42610274-B95D-4A44-B0D1-F3898A33E4E0}" dt="2019-07-25T07:48:02.627" v="89" actId="404"/>
          <ac:graphicFrameMkLst>
            <pc:docMk/>
            <pc:sldMk cId="1299335039" sldId="327"/>
            <ac:graphicFrameMk id="7" creationId="{00000000-0000-0000-0000-000000000000}"/>
          </ac:graphicFrameMkLst>
        </pc:graphicFrameChg>
      </pc:sldChg>
      <pc:sldChg chg="modSp">
        <pc:chgData name="Sara Zarazaga Navarro" userId="3d120633-b5e1-4aa4-9335-407903167109" providerId="ADAL" clId="{42610274-B95D-4A44-B0D1-F3898A33E4E0}" dt="2019-07-25T07:47:53.915" v="87" actId="404"/>
        <pc:sldMkLst>
          <pc:docMk/>
          <pc:sldMk cId="316151406" sldId="328"/>
        </pc:sldMkLst>
        <pc:graphicFrameChg chg="modGraphic">
          <ac:chgData name="Sara Zarazaga Navarro" userId="3d120633-b5e1-4aa4-9335-407903167109" providerId="ADAL" clId="{42610274-B95D-4A44-B0D1-F3898A33E4E0}" dt="2019-07-25T07:47:53.915" v="87" actId="404"/>
          <ac:graphicFrameMkLst>
            <pc:docMk/>
            <pc:sldMk cId="316151406" sldId="328"/>
            <ac:graphicFrameMk id="8" creationId="{00000000-0000-0000-0000-000000000000}"/>
          </ac:graphicFrameMkLst>
        </pc:graphicFrameChg>
      </pc:sldChg>
      <pc:sldChg chg="modSp">
        <pc:chgData name="Sara Zarazaga Navarro" userId="3d120633-b5e1-4aa4-9335-407903167109" providerId="ADAL" clId="{42610274-B95D-4A44-B0D1-F3898A33E4E0}" dt="2019-07-24T12:56:07.181" v="76" actId="207"/>
        <pc:sldMkLst>
          <pc:docMk/>
          <pc:sldMk cId="1957686252" sldId="331"/>
        </pc:sldMkLst>
        <pc:spChg chg="mod">
          <ac:chgData name="Sara Zarazaga Navarro" userId="3d120633-b5e1-4aa4-9335-407903167109" providerId="ADAL" clId="{42610274-B95D-4A44-B0D1-F3898A33E4E0}" dt="2019-07-24T12:56:07.181" v="76" actId="207"/>
          <ac:spMkLst>
            <pc:docMk/>
            <pc:sldMk cId="1957686252" sldId="331"/>
            <ac:spMk id="3" creationId="{00000000-0000-0000-0000-000000000000}"/>
          </ac:spMkLst>
        </pc:spChg>
      </pc:sldChg>
      <pc:sldChg chg="modSp">
        <pc:chgData name="Sara Zarazaga Navarro" userId="3d120633-b5e1-4aa4-9335-407903167109" providerId="ADAL" clId="{42610274-B95D-4A44-B0D1-F3898A33E4E0}" dt="2019-07-24T12:56:19.226" v="77" actId="207"/>
        <pc:sldMkLst>
          <pc:docMk/>
          <pc:sldMk cId="3783334379" sldId="332"/>
        </pc:sldMkLst>
        <pc:graphicFrameChg chg="mod">
          <ac:chgData name="Sara Zarazaga Navarro" userId="3d120633-b5e1-4aa4-9335-407903167109" providerId="ADAL" clId="{42610274-B95D-4A44-B0D1-F3898A33E4E0}" dt="2019-07-24T12:56:19.226" v="77" actId="207"/>
          <ac:graphicFrameMkLst>
            <pc:docMk/>
            <pc:sldMk cId="3783334379" sldId="332"/>
            <ac:graphicFrameMk id="8" creationId="{00000000-0000-0000-0000-000000000000}"/>
          </ac:graphicFrameMkLst>
        </pc:graphicFrameChg>
      </pc:sldChg>
      <pc:sldChg chg="modSp">
        <pc:chgData name="Sara Zarazaga Navarro" userId="3d120633-b5e1-4aa4-9335-407903167109" providerId="ADAL" clId="{42610274-B95D-4A44-B0D1-F3898A33E4E0}" dt="2019-07-24T12:56:31.155" v="80" actId="207"/>
        <pc:sldMkLst>
          <pc:docMk/>
          <pc:sldMk cId="3530448664" sldId="333"/>
        </pc:sldMkLst>
        <pc:spChg chg="mod">
          <ac:chgData name="Sara Zarazaga Navarro" userId="3d120633-b5e1-4aa4-9335-407903167109" providerId="ADAL" clId="{42610274-B95D-4A44-B0D1-F3898A33E4E0}" dt="2019-07-24T12:56:31.155" v="80" actId="207"/>
          <ac:spMkLst>
            <pc:docMk/>
            <pc:sldMk cId="3530448664" sldId="333"/>
            <ac:spMk id="3" creationId="{00000000-0000-0000-0000-000000000000}"/>
          </ac:spMkLst>
        </pc:spChg>
        <pc:picChg chg="mod">
          <ac:chgData name="Sara Zarazaga Navarro" userId="3d120633-b5e1-4aa4-9335-407903167109" providerId="ADAL" clId="{42610274-B95D-4A44-B0D1-F3898A33E4E0}" dt="2019-07-24T12:41:46.002" v="42" actId="1076"/>
          <ac:picMkLst>
            <pc:docMk/>
            <pc:sldMk cId="3530448664" sldId="333"/>
            <ac:picMk id="1026" creationId="{00000000-0000-0000-0000-000000000000}"/>
          </ac:picMkLst>
        </pc:picChg>
      </pc:sldChg>
      <pc:sldChg chg="modSp">
        <pc:chgData name="Sara Zarazaga Navarro" userId="3d120633-b5e1-4aa4-9335-407903167109" providerId="ADAL" clId="{42610274-B95D-4A44-B0D1-F3898A33E4E0}" dt="2019-07-24T12:56:39.313" v="81" actId="207"/>
        <pc:sldMkLst>
          <pc:docMk/>
          <pc:sldMk cId="927926338" sldId="334"/>
        </pc:sldMkLst>
        <pc:graphicFrameChg chg="mod">
          <ac:chgData name="Sara Zarazaga Navarro" userId="3d120633-b5e1-4aa4-9335-407903167109" providerId="ADAL" clId="{42610274-B95D-4A44-B0D1-F3898A33E4E0}" dt="2019-07-24T12:56:39.313" v="81" actId="207"/>
          <ac:graphicFrameMkLst>
            <pc:docMk/>
            <pc:sldMk cId="927926338" sldId="334"/>
            <ac:graphicFrameMk id="7" creationId="{00000000-0000-0000-0000-000000000000}"/>
          </ac:graphicFrameMkLst>
        </pc:graphicFrameChg>
      </pc:sldChg>
      <pc:sldChg chg="modSp">
        <pc:chgData name="Sara Zarazaga Navarro" userId="3d120633-b5e1-4aa4-9335-407903167109" providerId="ADAL" clId="{42610274-B95D-4A44-B0D1-F3898A33E4E0}" dt="2019-07-24T12:55:20.658" v="68" actId="207"/>
        <pc:sldMkLst>
          <pc:docMk/>
          <pc:sldMk cId="3528349448" sldId="338"/>
        </pc:sldMkLst>
        <pc:spChg chg="mod">
          <ac:chgData name="Sara Zarazaga Navarro" userId="3d120633-b5e1-4aa4-9335-407903167109" providerId="ADAL" clId="{42610274-B95D-4A44-B0D1-F3898A33E4E0}" dt="2019-07-24T12:55:20.658" v="68" actId="207"/>
          <ac:spMkLst>
            <pc:docMk/>
            <pc:sldMk cId="3528349448" sldId="338"/>
            <ac:spMk id="37" creationId="{00000000-0000-0000-0000-000000000000}"/>
          </ac:spMkLst>
        </pc:spChg>
        <pc:spChg chg="mod">
          <ac:chgData name="Sara Zarazaga Navarro" userId="3d120633-b5e1-4aa4-9335-407903167109" providerId="ADAL" clId="{42610274-B95D-4A44-B0D1-F3898A33E4E0}" dt="2019-07-24T12:55:20.658" v="68" actId="207"/>
          <ac:spMkLst>
            <pc:docMk/>
            <pc:sldMk cId="3528349448" sldId="338"/>
            <ac:spMk id="45" creationId="{00000000-0000-0000-0000-000000000000}"/>
          </ac:spMkLst>
        </pc:spChg>
        <pc:spChg chg="mod">
          <ac:chgData name="Sara Zarazaga Navarro" userId="3d120633-b5e1-4aa4-9335-407903167109" providerId="ADAL" clId="{42610274-B95D-4A44-B0D1-F3898A33E4E0}" dt="2019-07-24T12:55:20.658" v="68" actId="207"/>
          <ac:spMkLst>
            <pc:docMk/>
            <pc:sldMk cId="3528349448" sldId="338"/>
            <ac:spMk id="48" creationId="{00000000-0000-0000-0000-000000000000}"/>
          </ac:spMkLst>
        </pc:spChg>
        <pc:spChg chg="mod">
          <ac:chgData name="Sara Zarazaga Navarro" userId="3d120633-b5e1-4aa4-9335-407903167109" providerId="ADAL" clId="{42610274-B95D-4A44-B0D1-F3898A33E4E0}" dt="2019-07-24T12:55:20.658" v="68" actId="207"/>
          <ac:spMkLst>
            <pc:docMk/>
            <pc:sldMk cId="3528349448" sldId="338"/>
            <ac:spMk id="53" creationId="{00000000-0000-0000-0000-000000000000}"/>
          </ac:spMkLst>
        </pc:spChg>
        <pc:spChg chg="mod">
          <ac:chgData name="Sara Zarazaga Navarro" userId="3d120633-b5e1-4aa4-9335-407903167109" providerId="ADAL" clId="{42610274-B95D-4A44-B0D1-F3898A33E4E0}" dt="2019-07-24T12:55:20.658" v="68" actId="207"/>
          <ac:spMkLst>
            <pc:docMk/>
            <pc:sldMk cId="3528349448" sldId="338"/>
            <ac:spMk id="58" creationId="{00000000-0000-0000-0000-000000000000}"/>
          </ac:spMkLst>
        </pc:spChg>
        <pc:spChg chg="mod">
          <ac:chgData name="Sara Zarazaga Navarro" userId="3d120633-b5e1-4aa4-9335-407903167109" providerId="ADAL" clId="{42610274-B95D-4A44-B0D1-F3898A33E4E0}" dt="2019-07-24T12:55:20.658" v="68" actId="207"/>
          <ac:spMkLst>
            <pc:docMk/>
            <pc:sldMk cId="3528349448" sldId="338"/>
            <ac:spMk id="65" creationId="{00000000-0000-0000-0000-000000000000}"/>
          </ac:spMkLst>
        </pc:spChg>
      </pc:sldChg>
      <pc:sldChg chg="modSp">
        <pc:chgData name="Sara Zarazaga Navarro" userId="3d120633-b5e1-4aa4-9335-407903167109" providerId="ADAL" clId="{42610274-B95D-4A44-B0D1-F3898A33E4E0}" dt="2019-07-24T12:40:29.919" v="38" actId="1076"/>
        <pc:sldMkLst>
          <pc:docMk/>
          <pc:sldMk cId="3073944185" sldId="339"/>
        </pc:sldMkLst>
        <pc:picChg chg="mod">
          <ac:chgData name="Sara Zarazaga Navarro" userId="3d120633-b5e1-4aa4-9335-407903167109" providerId="ADAL" clId="{42610274-B95D-4A44-B0D1-F3898A33E4E0}" dt="2019-07-24T12:40:29.919" v="38" actId="1076"/>
          <ac:picMkLst>
            <pc:docMk/>
            <pc:sldMk cId="3073944185" sldId="339"/>
            <ac:picMk id="3" creationId="{DB4946A3-CED6-4C82-9A8F-4D0147DDF2D2}"/>
          </ac:picMkLst>
        </pc:picChg>
      </pc:sldChg>
      <pc:sldChg chg="modSp">
        <pc:chgData name="Sara Zarazaga Navarro" userId="3d120633-b5e1-4aa4-9335-407903167109" providerId="ADAL" clId="{42610274-B95D-4A44-B0D1-F3898A33E4E0}" dt="2019-07-24T12:55:40.172" v="72" actId="207"/>
        <pc:sldMkLst>
          <pc:docMk/>
          <pc:sldMk cId="2051772285" sldId="340"/>
        </pc:sldMkLst>
        <pc:spChg chg="mod">
          <ac:chgData name="Sara Zarazaga Navarro" userId="3d120633-b5e1-4aa4-9335-407903167109" providerId="ADAL" clId="{42610274-B95D-4A44-B0D1-F3898A33E4E0}" dt="2019-07-24T12:55:37.401" v="71" actId="207"/>
          <ac:spMkLst>
            <pc:docMk/>
            <pc:sldMk cId="2051772285" sldId="340"/>
            <ac:spMk id="45" creationId="{05776087-11C0-4EE6-91F3-2EE5A87C1C5C}"/>
          </ac:spMkLst>
        </pc:spChg>
        <pc:graphicFrameChg chg="mod">
          <ac:chgData name="Sara Zarazaga Navarro" userId="3d120633-b5e1-4aa4-9335-407903167109" providerId="ADAL" clId="{42610274-B95D-4A44-B0D1-F3898A33E4E0}" dt="2019-07-24T12:55:40.172" v="72" actId="207"/>
          <ac:graphicFrameMkLst>
            <pc:docMk/>
            <pc:sldMk cId="2051772285" sldId="340"/>
            <ac:graphicFrameMk id="7" creationId="{00000000-0000-0000-0000-000000000000}"/>
          </ac:graphicFrameMkLst>
        </pc:graphicFrameChg>
      </pc:sldChg>
    </pc:docChg>
  </pc:docChgLst>
  <pc:docChgLst>
    <pc:chgData name="Sara Zarazaga Navarro" userId="S::szarazaga@fcirce.es::3d120633-b5e1-4aa4-9335-407903167109" providerId="AD" clId="Web-{897091B0-6C99-7C9E-B0C9-0CE7C9B4B253}"/>
    <pc:docChg chg="modSld">
      <pc:chgData name="Sara Zarazaga Navarro" userId="S::szarazaga@fcirce.es::3d120633-b5e1-4aa4-9335-407903167109" providerId="AD" clId="Web-{897091B0-6C99-7C9E-B0C9-0CE7C9B4B253}" dt="2019-07-24T12:24:11.916" v="21" actId="1076"/>
      <pc:docMkLst>
        <pc:docMk/>
      </pc:docMkLst>
      <pc:sldChg chg="modSp">
        <pc:chgData name="Sara Zarazaga Navarro" userId="S::szarazaga@fcirce.es::3d120633-b5e1-4aa4-9335-407903167109" providerId="AD" clId="Web-{897091B0-6C99-7C9E-B0C9-0CE7C9B4B253}" dt="2019-07-24T12:23:26.041" v="14" actId="14100"/>
        <pc:sldMkLst>
          <pc:docMk/>
          <pc:sldMk cId="1619998726" sldId="300"/>
        </pc:sldMkLst>
        <pc:spChg chg="mod">
          <ac:chgData name="Sara Zarazaga Navarro" userId="S::szarazaga@fcirce.es::3d120633-b5e1-4aa4-9335-407903167109" providerId="AD" clId="Web-{897091B0-6C99-7C9E-B0C9-0CE7C9B4B253}" dt="2019-07-24T12:23:26.041" v="14" actId="14100"/>
          <ac:spMkLst>
            <pc:docMk/>
            <pc:sldMk cId="1619998726" sldId="300"/>
            <ac:spMk id="6" creationId="{00000000-0000-0000-0000-000000000000}"/>
          </ac:spMkLst>
        </pc:spChg>
      </pc:sldChg>
      <pc:sldChg chg="delSp">
        <pc:chgData name="Sara Zarazaga Navarro" userId="S::szarazaga@fcirce.es::3d120633-b5e1-4aa4-9335-407903167109" providerId="AD" clId="Web-{897091B0-6C99-7C9E-B0C9-0CE7C9B4B253}" dt="2019-07-24T12:22:49.151" v="9"/>
        <pc:sldMkLst>
          <pc:docMk/>
          <pc:sldMk cId="3234024950" sldId="315"/>
        </pc:sldMkLst>
        <pc:spChg chg="del">
          <ac:chgData name="Sara Zarazaga Navarro" userId="S::szarazaga@fcirce.es::3d120633-b5e1-4aa4-9335-407903167109" providerId="AD" clId="Web-{897091B0-6C99-7C9E-B0C9-0CE7C9B4B253}" dt="2019-07-24T12:22:49.151" v="9"/>
          <ac:spMkLst>
            <pc:docMk/>
            <pc:sldMk cId="3234024950" sldId="315"/>
            <ac:spMk id="36" creationId="{62D7DDBB-5A4C-4113-BC17-2A725B76DBD9}"/>
          </ac:spMkLst>
        </pc:spChg>
        <pc:spChg chg="del">
          <ac:chgData name="Sara Zarazaga Navarro" userId="S::szarazaga@fcirce.es::3d120633-b5e1-4aa4-9335-407903167109" providerId="AD" clId="Web-{897091B0-6C99-7C9E-B0C9-0CE7C9B4B253}" dt="2019-07-24T12:22:49.151" v="8"/>
          <ac:spMkLst>
            <pc:docMk/>
            <pc:sldMk cId="3234024950" sldId="315"/>
            <ac:spMk id="37" creationId="{F36DE8EE-2763-4371-8FD8-6FF9797F14FF}"/>
          </ac:spMkLst>
        </pc:spChg>
        <pc:spChg chg="del">
          <ac:chgData name="Sara Zarazaga Navarro" userId="S::szarazaga@fcirce.es::3d120633-b5e1-4aa4-9335-407903167109" providerId="AD" clId="Web-{897091B0-6C99-7C9E-B0C9-0CE7C9B4B253}" dt="2019-07-24T12:22:49.151" v="7"/>
          <ac:spMkLst>
            <pc:docMk/>
            <pc:sldMk cId="3234024950" sldId="315"/>
            <ac:spMk id="38" creationId="{0B356BCE-B512-4C51-9D50-CD964CB94470}"/>
          </ac:spMkLst>
        </pc:spChg>
        <pc:spChg chg="del">
          <ac:chgData name="Sara Zarazaga Navarro" userId="S::szarazaga@fcirce.es::3d120633-b5e1-4aa4-9335-407903167109" providerId="AD" clId="Web-{897091B0-6C99-7C9E-B0C9-0CE7C9B4B253}" dt="2019-07-24T12:22:49.151" v="6"/>
          <ac:spMkLst>
            <pc:docMk/>
            <pc:sldMk cId="3234024950" sldId="315"/>
            <ac:spMk id="39" creationId="{14DC5635-9820-4832-AE0A-94E83EFE2ECC}"/>
          </ac:spMkLst>
        </pc:spChg>
        <pc:spChg chg="del">
          <ac:chgData name="Sara Zarazaga Navarro" userId="S::szarazaga@fcirce.es::3d120633-b5e1-4aa4-9335-407903167109" providerId="AD" clId="Web-{897091B0-6C99-7C9E-B0C9-0CE7C9B4B253}" dt="2019-07-24T12:22:49.151" v="5"/>
          <ac:spMkLst>
            <pc:docMk/>
            <pc:sldMk cId="3234024950" sldId="315"/>
            <ac:spMk id="40" creationId="{E51E0E2A-2FE5-4B0A-ACB3-BE60139FE0E7}"/>
          </ac:spMkLst>
        </pc:spChg>
        <pc:spChg chg="del">
          <ac:chgData name="Sara Zarazaga Navarro" userId="S::szarazaga@fcirce.es::3d120633-b5e1-4aa4-9335-407903167109" providerId="AD" clId="Web-{897091B0-6C99-7C9E-B0C9-0CE7C9B4B253}" dt="2019-07-24T12:22:49.151" v="4"/>
          <ac:spMkLst>
            <pc:docMk/>
            <pc:sldMk cId="3234024950" sldId="315"/>
            <ac:spMk id="41" creationId="{652CA819-7EA9-4EFC-8C71-538B3E9442AD}"/>
          </ac:spMkLst>
        </pc:spChg>
      </pc:sldChg>
      <pc:sldChg chg="addSp delSp modSp">
        <pc:chgData name="Sara Zarazaga Navarro" userId="S::szarazaga@fcirce.es::3d120633-b5e1-4aa4-9335-407903167109" providerId="AD" clId="Web-{897091B0-6C99-7C9E-B0C9-0CE7C9B4B253}" dt="2019-07-24T12:23:51.057" v="19"/>
        <pc:sldMkLst>
          <pc:docMk/>
          <pc:sldMk cId="2301961617" sldId="317"/>
        </pc:sldMkLst>
        <pc:spChg chg="del mod">
          <ac:chgData name="Sara Zarazaga Navarro" userId="S::szarazaga@fcirce.es::3d120633-b5e1-4aa4-9335-407903167109" providerId="AD" clId="Web-{897091B0-6C99-7C9E-B0C9-0CE7C9B4B253}" dt="2019-07-24T12:23:51.057" v="19"/>
          <ac:spMkLst>
            <pc:docMk/>
            <pc:sldMk cId="2301961617" sldId="317"/>
            <ac:spMk id="3" creationId="{00000000-0000-0000-0000-000000000000}"/>
          </ac:spMkLst>
        </pc:spChg>
        <pc:spChg chg="add mod">
          <ac:chgData name="Sara Zarazaga Navarro" userId="S::szarazaga@fcirce.es::3d120633-b5e1-4aa4-9335-407903167109" providerId="AD" clId="Web-{897091B0-6C99-7C9E-B0C9-0CE7C9B4B253}" dt="2019-07-24T12:23:51.057" v="19"/>
          <ac:spMkLst>
            <pc:docMk/>
            <pc:sldMk cId="2301961617" sldId="317"/>
            <ac:spMk id="6" creationId="{6AFAAFFC-26DE-49E6-B0D1-83361D312847}"/>
          </ac:spMkLst>
        </pc:spChg>
      </pc:sldChg>
      <pc:sldChg chg="modSp">
        <pc:chgData name="Sara Zarazaga Navarro" userId="S::szarazaga@fcirce.es::3d120633-b5e1-4aa4-9335-407903167109" providerId="AD" clId="Web-{897091B0-6C99-7C9E-B0C9-0CE7C9B4B253}" dt="2019-07-24T12:22:46.307" v="2" actId="20577"/>
        <pc:sldMkLst>
          <pc:docMk/>
          <pc:sldMk cId="1031741466" sldId="320"/>
        </pc:sldMkLst>
        <pc:spChg chg="mod">
          <ac:chgData name="Sara Zarazaga Navarro" userId="S::szarazaga@fcirce.es::3d120633-b5e1-4aa4-9335-407903167109" providerId="AD" clId="Web-{897091B0-6C99-7C9E-B0C9-0CE7C9B4B253}" dt="2019-07-24T12:22:46.307" v="2" actId="20577"/>
          <ac:spMkLst>
            <pc:docMk/>
            <pc:sldMk cId="1031741466" sldId="320"/>
            <ac:spMk id="3" creationId="{00000000-0000-0000-0000-000000000000}"/>
          </ac:spMkLst>
        </pc:spChg>
      </pc:sldChg>
      <pc:sldChg chg="modSp">
        <pc:chgData name="Sara Zarazaga Navarro" userId="S::szarazaga@fcirce.es::3d120633-b5e1-4aa4-9335-407903167109" providerId="AD" clId="Web-{897091B0-6C99-7C9E-B0C9-0CE7C9B4B253}" dt="2019-07-24T12:24:11.916" v="21" actId="1076"/>
        <pc:sldMkLst>
          <pc:docMk/>
          <pc:sldMk cId="2220042497" sldId="321"/>
        </pc:sldMkLst>
        <pc:grpChg chg="mod">
          <ac:chgData name="Sara Zarazaga Navarro" userId="S::szarazaga@fcirce.es::3d120633-b5e1-4aa4-9335-407903167109" providerId="AD" clId="Web-{897091B0-6C99-7C9E-B0C9-0CE7C9B4B253}" dt="2019-07-24T12:24:11.916" v="21" actId="1076"/>
          <ac:grpSpMkLst>
            <pc:docMk/>
            <pc:sldMk cId="2220042497" sldId="321"/>
            <ac:grpSpMk id="3" creationId="{1E26E490-B7B9-4119-98DD-D6A55630A91E}"/>
          </ac:grpSpMkLst>
        </pc:grpChg>
      </pc:sldChg>
    </pc:docChg>
  </pc:docChgLst>
  <pc:docChgLst>
    <pc:chgData name="Sara Zarazaga Navarro" userId="S::szarazaga@fcirce.es::3d120633-b5e1-4aa4-9335-407903167109" providerId="AD" clId="Web-{74A8DB40-1040-5437-4F3B-863CB7816FF3}"/>
    <pc:docChg chg="modSld">
      <pc:chgData name="Sara Zarazaga Navarro" userId="S::szarazaga@fcirce.es::3d120633-b5e1-4aa4-9335-407903167109" providerId="AD" clId="Web-{74A8DB40-1040-5437-4F3B-863CB7816FF3}" dt="2019-07-24T12:43:08.376" v="0" actId="1076"/>
      <pc:docMkLst>
        <pc:docMk/>
      </pc:docMkLst>
      <pc:sldChg chg="modSp">
        <pc:chgData name="Sara Zarazaga Navarro" userId="S::szarazaga@fcirce.es::3d120633-b5e1-4aa4-9335-407903167109" providerId="AD" clId="Web-{74A8DB40-1040-5437-4F3B-863CB7816FF3}" dt="2019-07-24T12:43:08.376" v="0" actId="1076"/>
        <pc:sldMkLst>
          <pc:docMk/>
          <pc:sldMk cId="3528349448" sldId="338"/>
        </pc:sldMkLst>
        <pc:spChg chg="mod">
          <ac:chgData name="Sara Zarazaga Navarro" userId="S::szarazaga@fcirce.es::3d120633-b5e1-4aa4-9335-407903167109" providerId="AD" clId="Web-{74A8DB40-1040-5437-4F3B-863CB7816FF3}" dt="2019-07-24T12:43:08.376" v="0" actId="1076"/>
          <ac:spMkLst>
            <pc:docMk/>
            <pc:sldMk cId="3528349448" sldId="338"/>
            <ac:spMk id="19" creationId="{B1A613B8-C07E-452C-9E4A-823D77377640}"/>
          </ac:spMkLst>
        </pc:spChg>
      </pc:sldChg>
    </pc:docChg>
  </pc:docChgLst>
  <pc:docChgLst>
    <pc:chgData name="Sara Zarazaga Navarro" userId="S::szarazaga@fcirce.es::3d120633-b5e1-4aa4-9335-407903167109" providerId="AD" clId="Web-{570E9476-E5BF-E706-D3D7-AB08B59F73F4}"/>
    <pc:docChg chg="modSld">
      <pc:chgData name="Sara Zarazaga Navarro" userId="S::szarazaga@fcirce.es::3d120633-b5e1-4aa4-9335-407903167109" providerId="AD" clId="Web-{570E9476-E5BF-E706-D3D7-AB08B59F73F4}" dt="2019-07-24T12:27:35.261" v="28"/>
      <pc:docMkLst>
        <pc:docMk/>
      </pc:docMkLst>
      <pc:sldChg chg="delSp modSp">
        <pc:chgData name="Sara Zarazaga Navarro" userId="S::szarazaga@fcirce.es::3d120633-b5e1-4aa4-9335-407903167109" providerId="AD" clId="Web-{570E9476-E5BF-E706-D3D7-AB08B59F73F4}" dt="2019-07-24T12:27:03.183" v="7"/>
        <pc:sldMkLst>
          <pc:docMk/>
          <pc:sldMk cId="3234024950" sldId="315"/>
        </pc:sldMkLst>
        <pc:spChg chg="mod">
          <ac:chgData name="Sara Zarazaga Navarro" userId="S::szarazaga@fcirce.es::3d120633-b5e1-4aa4-9335-407903167109" providerId="AD" clId="Web-{570E9476-E5BF-E706-D3D7-AB08B59F73F4}" dt="2019-07-24T12:26:41.542" v="1"/>
          <ac:spMkLst>
            <pc:docMk/>
            <pc:sldMk cId="3234024950" sldId="315"/>
            <ac:spMk id="49" creationId="{4CB06B4C-487E-426D-9E10-D020F0BB3805}"/>
          </ac:spMkLst>
        </pc:spChg>
        <pc:spChg chg="mod">
          <ac:chgData name="Sara Zarazaga Navarro" userId="S::szarazaga@fcirce.es::3d120633-b5e1-4aa4-9335-407903167109" providerId="AD" clId="Web-{570E9476-E5BF-E706-D3D7-AB08B59F73F4}" dt="2019-07-24T12:27:03.183" v="7"/>
          <ac:spMkLst>
            <pc:docMk/>
            <pc:sldMk cId="3234024950" sldId="315"/>
            <ac:spMk id="50" creationId="{A8ADC22A-3564-4684-8BEE-D037055EE4B2}"/>
          </ac:spMkLst>
        </pc:spChg>
        <pc:spChg chg="mod">
          <ac:chgData name="Sara Zarazaga Navarro" userId="S::szarazaga@fcirce.es::3d120633-b5e1-4aa4-9335-407903167109" providerId="AD" clId="Web-{570E9476-E5BF-E706-D3D7-AB08B59F73F4}" dt="2019-07-24T12:26:52.808" v="4"/>
          <ac:spMkLst>
            <pc:docMk/>
            <pc:sldMk cId="3234024950" sldId="315"/>
            <ac:spMk id="54" creationId="{F3F4075E-CA9F-4C91-8223-981D5A5E3C59}"/>
          </ac:spMkLst>
        </pc:spChg>
        <pc:spChg chg="mod">
          <ac:chgData name="Sara Zarazaga Navarro" userId="S::szarazaga@fcirce.es::3d120633-b5e1-4aa4-9335-407903167109" providerId="AD" clId="Web-{570E9476-E5BF-E706-D3D7-AB08B59F73F4}" dt="2019-07-24T12:26:46.636" v="3"/>
          <ac:spMkLst>
            <pc:docMk/>
            <pc:sldMk cId="3234024950" sldId="315"/>
            <ac:spMk id="56" creationId="{EC90291A-5C47-4FD6-B0A6-E77296249505}"/>
          </ac:spMkLst>
        </pc:spChg>
        <pc:spChg chg="mod">
          <ac:chgData name="Sara Zarazaga Navarro" userId="S::szarazaga@fcirce.es::3d120633-b5e1-4aa4-9335-407903167109" providerId="AD" clId="Web-{570E9476-E5BF-E706-D3D7-AB08B59F73F4}" dt="2019-07-24T12:26:57.979" v="6"/>
          <ac:spMkLst>
            <pc:docMk/>
            <pc:sldMk cId="3234024950" sldId="315"/>
            <ac:spMk id="57" creationId="{0E3A62D7-1110-4CA0-AE9A-47186D0C5D33}"/>
          </ac:spMkLst>
        </pc:spChg>
        <pc:spChg chg="del">
          <ac:chgData name="Sara Zarazaga Navarro" userId="S::szarazaga@fcirce.es::3d120633-b5e1-4aa4-9335-407903167109" providerId="AD" clId="Web-{570E9476-E5BF-E706-D3D7-AB08B59F73F4}" dt="2019-07-24T12:26:33.479" v="0"/>
          <ac:spMkLst>
            <pc:docMk/>
            <pc:sldMk cId="3234024950" sldId="315"/>
            <ac:spMk id="59" creationId="{DE1A3FA1-9436-44AD-AF70-389844EBBA4E}"/>
          </ac:spMkLst>
        </pc:spChg>
      </pc:sldChg>
      <pc:sldChg chg="addSp delSp">
        <pc:chgData name="Sara Zarazaga Navarro" userId="S::szarazaga@fcirce.es::3d120633-b5e1-4aa4-9335-407903167109" providerId="AD" clId="Web-{570E9476-E5BF-E706-D3D7-AB08B59F73F4}" dt="2019-07-24T12:27:35.261" v="28"/>
        <pc:sldMkLst>
          <pc:docMk/>
          <pc:sldMk cId="4068129405" sldId="322"/>
        </pc:sldMkLst>
        <pc:spChg chg="add">
          <ac:chgData name="Sara Zarazaga Navarro" userId="S::szarazaga@fcirce.es::3d120633-b5e1-4aa4-9335-407903167109" providerId="AD" clId="Web-{570E9476-E5BF-E706-D3D7-AB08B59F73F4}" dt="2019-07-24T12:27:34.761" v="12"/>
          <ac:spMkLst>
            <pc:docMk/>
            <pc:sldMk cId="4068129405" sldId="322"/>
            <ac:spMk id="11" creationId="{C440447A-D921-4467-9DA0-D74999794753}"/>
          </ac:spMkLst>
        </pc:spChg>
        <pc:spChg chg="add">
          <ac:chgData name="Sara Zarazaga Navarro" userId="S::szarazaga@fcirce.es::3d120633-b5e1-4aa4-9335-407903167109" providerId="AD" clId="Web-{570E9476-E5BF-E706-D3D7-AB08B59F73F4}" dt="2019-07-24T12:27:34.776" v="13"/>
          <ac:spMkLst>
            <pc:docMk/>
            <pc:sldMk cId="4068129405" sldId="322"/>
            <ac:spMk id="12" creationId="{5EB0AB16-91DA-46C1-A933-A52E420EAA5A}"/>
          </ac:spMkLst>
        </pc:spChg>
        <pc:spChg chg="del">
          <ac:chgData name="Sara Zarazaga Navarro" userId="S::szarazaga@fcirce.es::3d120633-b5e1-4aa4-9335-407903167109" providerId="AD" clId="Web-{570E9476-E5BF-E706-D3D7-AB08B59F73F4}" dt="2019-07-24T12:27:14.214" v="8"/>
          <ac:spMkLst>
            <pc:docMk/>
            <pc:sldMk cId="4068129405" sldId="322"/>
            <ac:spMk id="14" creationId="{0BB926AE-57F3-428E-B20A-451A22943A19}"/>
          </ac:spMkLst>
        </pc:spChg>
        <pc:spChg chg="add">
          <ac:chgData name="Sara Zarazaga Navarro" userId="S::szarazaga@fcirce.es::3d120633-b5e1-4aa4-9335-407903167109" providerId="AD" clId="Web-{570E9476-E5BF-E706-D3D7-AB08B59F73F4}" dt="2019-07-24T12:27:34.839" v="15"/>
          <ac:spMkLst>
            <pc:docMk/>
            <pc:sldMk cId="4068129405" sldId="322"/>
            <ac:spMk id="16" creationId="{9F7C1BB2-8F87-4285-A490-40E68971E53B}"/>
          </ac:spMkLst>
        </pc:spChg>
        <pc:spChg chg="add">
          <ac:chgData name="Sara Zarazaga Navarro" userId="S::szarazaga@fcirce.es::3d120633-b5e1-4aa4-9335-407903167109" providerId="AD" clId="Web-{570E9476-E5BF-E706-D3D7-AB08B59F73F4}" dt="2019-07-24T12:27:34.870" v="16"/>
          <ac:spMkLst>
            <pc:docMk/>
            <pc:sldMk cId="4068129405" sldId="322"/>
            <ac:spMk id="17" creationId="{60899371-65D2-4053-9872-64357A1918C3}"/>
          </ac:spMkLst>
        </pc:spChg>
        <pc:spChg chg="add">
          <ac:chgData name="Sara Zarazaga Navarro" userId="S::szarazaga@fcirce.es::3d120633-b5e1-4aa4-9335-407903167109" providerId="AD" clId="Web-{570E9476-E5BF-E706-D3D7-AB08B59F73F4}" dt="2019-07-24T12:27:34.901" v="17"/>
          <ac:spMkLst>
            <pc:docMk/>
            <pc:sldMk cId="4068129405" sldId="322"/>
            <ac:spMk id="18" creationId="{FA06F389-5DF2-46C9-BEE8-A94A61312764}"/>
          </ac:spMkLst>
        </pc:spChg>
        <pc:spChg chg="add">
          <ac:chgData name="Sara Zarazaga Navarro" userId="S::szarazaga@fcirce.es::3d120633-b5e1-4aa4-9335-407903167109" providerId="AD" clId="Web-{570E9476-E5BF-E706-D3D7-AB08B59F73F4}" dt="2019-07-24T12:27:34.933" v="18"/>
          <ac:spMkLst>
            <pc:docMk/>
            <pc:sldMk cId="4068129405" sldId="322"/>
            <ac:spMk id="19" creationId="{D4520399-D0F7-42DA-8B5D-25C262FA1E46}"/>
          </ac:spMkLst>
        </pc:spChg>
        <pc:spChg chg="add">
          <ac:chgData name="Sara Zarazaga Navarro" userId="S::szarazaga@fcirce.es::3d120633-b5e1-4aa4-9335-407903167109" providerId="AD" clId="Web-{570E9476-E5BF-E706-D3D7-AB08B59F73F4}" dt="2019-07-24T12:27:34.964" v="19"/>
          <ac:spMkLst>
            <pc:docMk/>
            <pc:sldMk cId="4068129405" sldId="322"/>
            <ac:spMk id="20" creationId="{FCBDDAB8-26E9-442D-B226-315C923266F8}"/>
          </ac:spMkLst>
        </pc:spChg>
        <pc:spChg chg="add">
          <ac:chgData name="Sara Zarazaga Navarro" userId="S::szarazaga@fcirce.es::3d120633-b5e1-4aa4-9335-407903167109" providerId="AD" clId="Web-{570E9476-E5BF-E706-D3D7-AB08B59F73F4}" dt="2019-07-24T12:27:34.980" v="20"/>
          <ac:spMkLst>
            <pc:docMk/>
            <pc:sldMk cId="4068129405" sldId="322"/>
            <ac:spMk id="21" creationId="{8FDCDDFA-3CA4-4137-AD43-EC9FA504297C}"/>
          </ac:spMkLst>
        </pc:spChg>
        <pc:spChg chg="add">
          <ac:chgData name="Sara Zarazaga Navarro" userId="S::szarazaga@fcirce.es::3d120633-b5e1-4aa4-9335-407903167109" providerId="AD" clId="Web-{570E9476-E5BF-E706-D3D7-AB08B59F73F4}" dt="2019-07-24T12:27:35.011" v="21"/>
          <ac:spMkLst>
            <pc:docMk/>
            <pc:sldMk cId="4068129405" sldId="322"/>
            <ac:spMk id="55" creationId="{92036B4A-5ECB-43EA-AA51-685862CD65F6}"/>
          </ac:spMkLst>
        </pc:spChg>
        <pc:spChg chg="add">
          <ac:chgData name="Sara Zarazaga Navarro" userId="S::szarazaga@fcirce.es::3d120633-b5e1-4aa4-9335-407903167109" providerId="AD" clId="Web-{570E9476-E5BF-E706-D3D7-AB08B59F73F4}" dt="2019-07-24T12:27:35.042" v="22"/>
          <ac:spMkLst>
            <pc:docMk/>
            <pc:sldMk cId="4068129405" sldId="322"/>
            <ac:spMk id="57" creationId="{CBA755BD-F0A5-4212-88A6-C278919C9E78}"/>
          </ac:spMkLst>
        </pc:spChg>
        <pc:spChg chg="add">
          <ac:chgData name="Sara Zarazaga Navarro" userId="S::szarazaga@fcirce.es::3d120633-b5e1-4aa4-9335-407903167109" providerId="AD" clId="Web-{570E9476-E5BF-E706-D3D7-AB08B59F73F4}" dt="2019-07-24T12:27:35.073" v="23"/>
          <ac:spMkLst>
            <pc:docMk/>
            <pc:sldMk cId="4068129405" sldId="322"/>
            <ac:spMk id="59" creationId="{B412D708-CC89-4C0B-9935-87726CEA725B}"/>
          </ac:spMkLst>
        </pc:spChg>
        <pc:spChg chg="add">
          <ac:chgData name="Sara Zarazaga Navarro" userId="S::szarazaga@fcirce.es::3d120633-b5e1-4aa4-9335-407903167109" providerId="AD" clId="Web-{570E9476-E5BF-E706-D3D7-AB08B59F73F4}" dt="2019-07-24T12:27:35.105" v="24"/>
          <ac:spMkLst>
            <pc:docMk/>
            <pc:sldMk cId="4068129405" sldId="322"/>
            <ac:spMk id="61" creationId="{87966E64-CA94-4F9B-8248-0284114430EB}"/>
          </ac:spMkLst>
        </pc:spChg>
        <pc:spChg chg="add">
          <ac:chgData name="Sara Zarazaga Navarro" userId="S::szarazaga@fcirce.es::3d120633-b5e1-4aa4-9335-407903167109" providerId="AD" clId="Web-{570E9476-E5BF-E706-D3D7-AB08B59F73F4}" dt="2019-07-24T12:27:35.137" v="25"/>
          <ac:spMkLst>
            <pc:docMk/>
            <pc:sldMk cId="4068129405" sldId="322"/>
            <ac:spMk id="63" creationId="{C791951A-54C3-47BB-AAC4-816081518FD2}"/>
          </ac:spMkLst>
        </pc:spChg>
        <pc:spChg chg="add">
          <ac:chgData name="Sara Zarazaga Navarro" userId="S::szarazaga@fcirce.es::3d120633-b5e1-4aa4-9335-407903167109" providerId="AD" clId="Web-{570E9476-E5BF-E706-D3D7-AB08B59F73F4}" dt="2019-07-24T12:27:35.183" v="26"/>
          <ac:spMkLst>
            <pc:docMk/>
            <pc:sldMk cId="4068129405" sldId="322"/>
            <ac:spMk id="65" creationId="{6DAFB200-E549-4022-9605-85402411E8BD}"/>
          </ac:spMkLst>
        </pc:spChg>
        <pc:spChg chg="add">
          <ac:chgData name="Sara Zarazaga Navarro" userId="S::szarazaga@fcirce.es::3d120633-b5e1-4aa4-9335-407903167109" providerId="AD" clId="Web-{570E9476-E5BF-E706-D3D7-AB08B59F73F4}" dt="2019-07-24T12:27:35.214" v="27"/>
          <ac:spMkLst>
            <pc:docMk/>
            <pc:sldMk cId="4068129405" sldId="322"/>
            <ac:spMk id="67" creationId="{17B9342A-1C80-478C-AA59-A4C7B75D7142}"/>
          </ac:spMkLst>
        </pc:spChg>
        <pc:spChg chg="add">
          <ac:chgData name="Sara Zarazaga Navarro" userId="S::szarazaga@fcirce.es::3d120633-b5e1-4aa4-9335-407903167109" providerId="AD" clId="Web-{570E9476-E5BF-E706-D3D7-AB08B59F73F4}" dt="2019-07-24T12:27:35.261" v="28"/>
          <ac:spMkLst>
            <pc:docMk/>
            <pc:sldMk cId="4068129405" sldId="322"/>
            <ac:spMk id="69" creationId="{629CE950-DF62-4512-8F9E-047B9EA82456}"/>
          </ac:spMkLst>
        </pc:spChg>
        <pc:grpChg chg="add del">
          <ac:chgData name="Sara Zarazaga Navarro" userId="S::szarazaga@fcirce.es::3d120633-b5e1-4aa4-9335-407903167109" providerId="AD" clId="Web-{570E9476-E5BF-E706-D3D7-AB08B59F73F4}" dt="2019-07-24T12:27:20.089" v="11"/>
          <ac:grpSpMkLst>
            <pc:docMk/>
            <pc:sldMk cId="4068129405" sldId="322"/>
            <ac:grpSpMk id="9" creationId="{17D6E32E-767F-427B-8462-19526CE3CE60}"/>
          </ac:grpSpMkLst>
        </pc:grpChg>
        <pc:grpChg chg="add">
          <ac:chgData name="Sara Zarazaga Navarro" userId="S::szarazaga@fcirce.es::3d120633-b5e1-4aa4-9335-407903167109" providerId="AD" clId="Web-{570E9476-E5BF-E706-D3D7-AB08B59F73F4}" dt="2019-07-24T12:27:34.823" v="14"/>
          <ac:grpSpMkLst>
            <pc:docMk/>
            <pc:sldMk cId="4068129405" sldId="322"/>
            <ac:grpSpMk id="15" creationId="{EBFAD394-4EAA-4B64-8779-A3D44039BFDC}"/>
          </ac:grpSpMkLst>
        </pc:grpChg>
        <pc:picChg chg="del">
          <ac:chgData name="Sara Zarazaga Navarro" userId="S::szarazaga@fcirce.es::3d120633-b5e1-4aa4-9335-407903167109" providerId="AD" clId="Web-{570E9476-E5BF-E706-D3D7-AB08B59F73F4}" dt="2019-07-24T12:27:16.620" v="9"/>
          <ac:picMkLst>
            <pc:docMk/>
            <pc:sldMk cId="4068129405" sldId="322"/>
            <ac:picMk id="7" creationId="{09B391BC-E834-4F7B-AE06-BBE881D2192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FF909-DDCF-4722-A14B-69DE9943C6B0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F7263CBC-645C-4947-9860-CD4970D69C38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de-DE" sz="1100" kern="1200" dirty="0"/>
            <a:t>Kontext &amp; Stakeholderanalyse</a:t>
          </a:r>
          <a:endParaRPr lang="de-DE" sz="1100" kern="1200" dirty="0">
            <a:solidFill>
              <a:srgbClr val="000000">
                <a:lumMod val="75000"/>
                <a:lumOff val="25000"/>
              </a:srgbClr>
            </a:solidFill>
            <a:latin typeface="Arial"/>
            <a:ea typeface="+mn-ea"/>
            <a:cs typeface="+mn-cs"/>
          </a:endParaRPr>
        </a:p>
      </dgm:t>
    </dgm:pt>
    <dgm:pt modelId="{82F5FBD8-71CE-4ED8-9411-BA3992467783}" type="parTrans" cxnId="{7111B3A1-1F2D-4F46-B948-F1D2354B1AE4}">
      <dgm:prSet/>
      <dgm:spPr/>
      <dgm:t>
        <a:bodyPr/>
        <a:lstStyle/>
        <a:p>
          <a:endParaRPr lang="de-DE"/>
        </a:p>
      </dgm:t>
    </dgm:pt>
    <dgm:pt modelId="{B0D6972D-1CB0-413F-8AD2-8596F02BB9FB}" type="sibTrans" cxnId="{7111B3A1-1F2D-4F46-B948-F1D2354B1AE4}">
      <dgm:prSet/>
      <dgm:spPr>
        <a:solidFill>
          <a:srgbClr val="FFC000"/>
        </a:solidFill>
        <a:ln>
          <a:solidFill>
            <a:srgbClr val="595959"/>
          </a:solidFill>
        </a:ln>
      </dgm:spPr>
      <dgm:t>
        <a:bodyPr/>
        <a:lstStyle/>
        <a:p>
          <a:endParaRPr lang="de-DE"/>
        </a:p>
      </dgm:t>
    </dgm:pt>
    <dgm:pt modelId="{CBCE07AE-85DF-4612-B1AE-0BC501ADCA9A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Risiko &amp; Chancen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/>
            <a:t>Ermittlung</a:t>
          </a:r>
          <a:endParaRPr lang="de-DE" sz="1100" kern="1200" dirty="0">
            <a:solidFill>
              <a:srgbClr val="000000">
                <a:lumMod val="75000"/>
                <a:lumOff val="25000"/>
              </a:srgbClr>
            </a:solidFill>
            <a:latin typeface="Arial"/>
            <a:ea typeface="+mn-ea"/>
            <a:cs typeface="+mn-cs"/>
          </a:endParaRPr>
        </a:p>
      </dgm:t>
    </dgm:pt>
    <dgm:pt modelId="{48E5C4AC-1C17-447A-B737-47AE494B987E}" type="parTrans" cxnId="{0FB77C32-FE8F-4C9C-B585-D85E9D00FB01}">
      <dgm:prSet/>
      <dgm:spPr/>
      <dgm:t>
        <a:bodyPr/>
        <a:lstStyle/>
        <a:p>
          <a:endParaRPr lang="de-DE"/>
        </a:p>
      </dgm:t>
    </dgm:pt>
    <dgm:pt modelId="{F3C2C309-27EB-4900-B345-7A76B334561D}" type="sibTrans" cxnId="{0FB77C32-FE8F-4C9C-B585-D85E9D00FB01}">
      <dgm:prSet/>
      <dgm:spPr>
        <a:solidFill>
          <a:srgbClr val="FFC000"/>
        </a:solidFill>
        <a:ln>
          <a:solidFill>
            <a:srgbClr val="595959"/>
          </a:solidFill>
        </a:ln>
      </dgm:spPr>
      <dgm:t>
        <a:bodyPr/>
        <a:lstStyle/>
        <a:p>
          <a:endParaRPr lang="de-DE"/>
        </a:p>
      </dgm:t>
    </dgm:pt>
    <dgm:pt modelId="{A099E968-9EB5-4297-ACC8-B84FA97EBE3B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de-DE" sz="1100" kern="1200" dirty="0"/>
            <a:t>Maßnahmenableitung aus Chancen &amp; Risiken</a:t>
          </a:r>
          <a:endParaRPr lang="es-ES" sz="1100" kern="1200" noProof="0" dirty="0">
            <a:solidFill>
              <a:schemeClr val="tx1">
                <a:lumMod val="75000"/>
                <a:lumOff val="25000"/>
              </a:schemeClr>
            </a:solidFill>
            <a:latin typeface="Arial"/>
            <a:ea typeface="+mn-ea"/>
            <a:cs typeface="+mn-cs"/>
          </a:endParaRPr>
        </a:p>
      </dgm:t>
    </dgm:pt>
    <dgm:pt modelId="{23524327-53BE-46FD-8231-F3A709970341}" type="parTrans" cxnId="{9BAA019C-F4C8-48B3-A35C-AD290C518578}">
      <dgm:prSet/>
      <dgm:spPr/>
      <dgm:t>
        <a:bodyPr/>
        <a:lstStyle/>
        <a:p>
          <a:endParaRPr lang="de-DE"/>
        </a:p>
      </dgm:t>
    </dgm:pt>
    <dgm:pt modelId="{F836EB5C-A5A7-46A7-AE76-687D62F9DA38}" type="sibTrans" cxnId="{9BAA019C-F4C8-48B3-A35C-AD290C518578}">
      <dgm:prSet/>
      <dgm:spPr/>
      <dgm:t>
        <a:bodyPr/>
        <a:lstStyle/>
        <a:p>
          <a:endParaRPr lang="de-DE"/>
        </a:p>
      </dgm:t>
    </dgm:pt>
    <dgm:pt modelId="{238986FF-4FE7-48ED-A565-AE25A81AD790}" type="pres">
      <dgm:prSet presAssocID="{938FF909-DDCF-4722-A14B-69DE9943C6B0}" presName="Name0" presStyleCnt="0">
        <dgm:presLayoutVars>
          <dgm:dir/>
          <dgm:resizeHandles val="exact"/>
        </dgm:presLayoutVars>
      </dgm:prSet>
      <dgm:spPr/>
    </dgm:pt>
    <dgm:pt modelId="{399CC019-093E-4A39-A3EE-A43CD472B912}" type="pres">
      <dgm:prSet presAssocID="{F7263CBC-645C-4947-9860-CD4970D69C38}" presName="node" presStyleLbl="node1" presStyleIdx="0" presStyleCnt="3" custLinFactNeighborX="-20509">
        <dgm:presLayoutVars>
          <dgm:bulletEnabled val="1"/>
        </dgm:presLayoutVars>
      </dgm:prSet>
      <dgm:spPr/>
    </dgm:pt>
    <dgm:pt modelId="{4E2908DF-CAFE-4150-8047-C60161BBC2F0}" type="pres">
      <dgm:prSet presAssocID="{B0D6972D-1CB0-413F-8AD2-8596F02BB9FB}" presName="sibTrans" presStyleLbl="sibTrans2D1" presStyleIdx="0" presStyleCnt="2"/>
      <dgm:spPr/>
    </dgm:pt>
    <dgm:pt modelId="{DE4D56EE-9BB7-42D2-A9C2-04FA103D0F0D}" type="pres">
      <dgm:prSet presAssocID="{B0D6972D-1CB0-413F-8AD2-8596F02BB9FB}" presName="connectorText" presStyleLbl="sibTrans2D1" presStyleIdx="0" presStyleCnt="2"/>
      <dgm:spPr/>
    </dgm:pt>
    <dgm:pt modelId="{B22B9CDE-15BF-4D58-A04A-AEC6DD51CB8F}" type="pres">
      <dgm:prSet presAssocID="{CBCE07AE-85DF-4612-B1AE-0BC501ADCA9A}" presName="node" presStyleLbl="node1" presStyleIdx="1" presStyleCnt="3">
        <dgm:presLayoutVars>
          <dgm:bulletEnabled val="1"/>
        </dgm:presLayoutVars>
      </dgm:prSet>
      <dgm:spPr/>
    </dgm:pt>
    <dgm:pt modelId="{BCF06188-D7C0-4600-AC31-FC1DB73E266F}" type="pres">
      <dgm:prSet presAssocID="{F3C2C309-27EB-4900-B345-7A76B334561D}" presName="sibTrans" presStyleLbl="sibTrans2D1" presStyleIdx="1" presStyleCnt="2"/>
      <dgm:spPr/>
    </dgm:pt>
    <dgm:pt modelId="{1EA65F40-87FE-4AF2-8AB1-8B511221BE55}" type="pres">
      <dgm:prSet presAssocID="{F3C2C309-27EB-4900-B345-7A76B334561D}" presName="connectorText" presStyleLbl="sibTrans2D1" presStyleIdx="1" presStyleCnt="2"/>
      <dgm:spPr/>
    </dgm:pt>
    <dgm:pt modelId="{83A5BEEF-5121-4FCC-B3D1-5806F8F83AA2}" type="pres">
      <dgm:prSet presAssocID="{A099E968-9EB5-4297-ACC8-B84FA97EBE3B}" presName="node" presStyleLbl="node1" presStyleIdx="2" presStyleCnt="3">
        <dgm:presLayoutVars>
          <dgm:bulletEnabled val="1"/>
        </dgm:presLayoutVars>
      </dgm:prSet>
      <dgm:spPr/>
    </dgm:pt>
  </dgm:ptLst>
  <dgm:cxnLst>
    <dgm:cxn modelId="{A0033B09-80B3-4E58-8E66-0438770ED62E}" type="presOf" srcId="{F7263CBC-645C-4947-9860-CD4970D69C38}" destId="{399CC019-093E-4A39-A3EE-A43CD472B912}" srcOrd="0" destOrd="0" presId="urn:microsoft.com/office/officeart/2005/8/layout/process1"/>
    <dgm:cxn modelId="{553B6827-D78A-442B-846A-E63E0C9B0C10}" type="presOf" srcId="{A099E968-9EB5-4297-ACC8-B84FA97EBE3B}" destId="{83A5BEEF-5121-4FCC-B3D1-5806F8F83AA2}" srcOrd="0" destOrd="0" presId="urn:microsoft.com/office/officeart/2005/8/layout/process1"/>
    <dgm:cxn modelId="{E44EA82E-D3C6-4008-A4B5-DC96DAEE437F}" type="presOf" srcId="{F3C2C309-27EB-4900-B345-7A76B334561D}" destId="{1EA65F40-87FE-4AF2-8AB1-8B511221BE55}" srcOrd="1" destOrd="0" presId="urn:microsoft.com/office/officeart/2005/8/layout/process1"/>
    <dgm:cxn modelId="{0FB77C32-FE8F-4C9C-B585-D85E9D00FB01}" srcId="{938FF909-DDCF-4722-A14B-69DE9943C6B0}" destId="{CBCE07AE-85DF-4612-B1AE-0BC501ADCA9A}" srcOrd="1" destOrd="0" parTransId="{48E5C4AC-1C17-447A-B737-47AE494B987E}" sibTransId="{F3C2C309-27EB-4900-B345-7A76B334561D}"/>
    <dgm:cxn modelId="{1F67164F-5346-4EE8-8AEC-2D81D10EAC3B}" type="presOf" srcId="{938FF909-DDCF-4722-A14B-69DE9943C6B0}" destId="{238986FF-4FE7-48ED-A565-AE25A81AD790}" srcOrd="0" destOrd="0" presId="urn:microsoft.com/office/officeart/2005/8/layout/process1"/>
    <dgm:cxn modelId="{CCFB997E-E8E2-4285-83DE-A32A4BF89EA1}" type="presOf" srcId="{B0D6972D-1CB0-413F-8AD2-8596F02BB9FB}" destId="{DE4D56EE-9BB7-42D2-A9C2-04FA103D0F0D}" srcOrd="1" destOrd="0" presId="urn:microsoft.com/office/officeart/2005/8/layout/process1"/>
    <dgm:cxn modelId="{9BAA019C-F4C8-48B3-A35C-AD290C518578}" srcId="{938FF909-DDCF-4722-A14B-69DE9943C6B0}" destId="{A099E968-9EB5-4297-ACC8-B84FA97EBE3B}" srcOrd="2" destOrd="0" parTransId="{23524327-53BE-46FD-8231-F3A709970341}" sibTransId="{F836EB5C-A5A7-46A7-AE76-687D62F9DA38}"/>
    <dgm:cxn modelId="{7111B3A1-1F2D-4F46-B948-F1D2354B1AE4}" srcId="{938FF909-DDCF-4722-A14B-69DE9943C6B0}" destId="{F7263CBC-645C-4947-9860-CD4970D69C38}" srcOrd="0" destOrd="0" parTransId="{82F5FBD8-71CE-4ED8-9411-BA3992467783}" sibTransId="{B0D6972D-1CB0-413F-8AD2-8596F02BB9FB}"/>
    <dgm:cxn modelId="{A6A6EAAD-9AD2-429A-BEA3-F4E1B9CEDF2D}" type="presOf" srcId="{B0D6972D-1CB0-413F-8AD2-8596F02BB9FB}" destId="{4E2908DF-CAFE-4150-8047-C60161BBC2F0}" srcOrd="0" destOrd="0" presId="urn:microsoft.com/office/officeart/2005/8/layout/process1"/>
    <dgm:cxn modelId="{D6CB2EB7-CD4C-449C-A42A-AB1AA184CB11}" type="presOf" srcId="{F3C2C309-27EB-4900-B345-7A76B334561D}" destId="{BCF06188-D7C0-4600-AC31-FC1DB73E266F}" srcOrd="0" destOrd="0" presId="urn:microsoft.com/office/officeart/2005/8/layout/process1"/>
    <dgm:cxn modelId="{7A2FC6BF-7D56-4534-817E-4493E8CB5186}" type="presOf" srcId="{CBCE07AE-85DF-4612-B1AE-0BC501ADCA9A}" destId="{B22B9CDE-15BF-4D58-A04A-AEC6DD51CB8F}" srcOrd="0" destOrd="0" presId="urn:microsoft.com/office/officeart/2005/8/layout/process1"/>
    <dgm:cxn modelId="{75B060E9-DA36-4EC0-815E-4D052C801F7E}" type="presParOf" srcId="{238986FF-4FE7-48ED-A565-AE25A81AD790}" destId="{399CC019-093E-4A39-A3EE-A43CD472B912}" srcOrd="0" destOrd="0" presId="urn:microsoft.com/office/officeart/2005/8/layout/process1"/>
    <dgm:cxn modelId="{A9597709-57B6-4EC4-93EA-7AD328AA1FDA}" type="presParOf" srcId="{238986FF-4FE7-48ED-A565-AE25A81AD790}" destId="{4E2908DF-CAFE-4150-8047-C60161BBC2F0}" srcOrd="1" destOrd="0" presId="urn:microsoft.com/office/officeart/2005/8/layout/process1"/>
    <dgm:cxn modelId="{B3B45AF1-5493-4D02-B072-7B8FE5E1BEF0}" type="presParOf" srcId="{4E2908DF-CAFE-4150-8047-C60161BBC2F0}" destId="{DE4D56EE-9BB7-42D2-A9C2-04FA103D0F0D}" srcOrd="0" destOrd="0" presId="urn:microsoft.com/office/officeart/2005/8/layout/process1"/>
    <dgm:cxn modelId="{0861E6B3-3010-4753-965B-D6CC99F5418F}" type="presParOf" srcId="{238986FF-4FE7-48ED-A565-AE25A81AD790}" destId="{B22B9CDE-15BF-4D58-A04A-AEC6DD51CB8F}" srcOrd="2" destOrd="0" presId="urn:microsoft.com/office/officeart/2005/8/layout/process1"/>
    <dgm:cxn modelId="{6BD6866C-EBE2-4879-8A0A-F01B822C4426}" type="presParOf" srcId="{238986FF-4FE7-48ED-A565-AE25A81AD790}" destId="{BCF06188-D7C0-4600-AC31-FC1DB73E266F}" srcOrd="3" destOrd="0" presId="urn:microsoft.com/office/officeart/2005/8/layout/process1"/>
    <dgm:cxn modelId="{98D0EDF3-0C87-4836-AE4A-5EEEAB63EB28}" type="presParOf" srcId="{BCF06188-D7C0-4600-AC31-FC1DB73E266F}" destId="{1EA65F40-87FE-4AF2-8AB1-8B511221BE55}" srcOrd="0" destOrd="0" presId="urn:microsoft.com/office/officeart/2005/8/layout/process1"/>
    <dgm:cxn modelId="{AA956045-FBCF-444C-AC23-29345C58EF46}" type="presParOf" srcId="{238986FF-4FE7-48ED-A565-AE25A81AD790}" destId="{83A5BEEF-5121-4FCC-B3D1-5806F8F83AA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8FF909-DDCF-4722-A14B-69DE9943C6B0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F7263CBC-645C-4947-9860-CD4970D69C38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de-DE" sz="1100" kern="1200" dirty="0"/>
            <a:t>Kontext &amp; Stakeholderanalyse</a:t>
          </a:r>
          <a:endParaRPr lang="de-DE" sz="1100" kern="1200" dirty="0">
            <a:solidFill>
              <a:srgbClr val="000000">
                <a:lumMod val="75000"/>
                <a:lumOff val="25000"/>
              </a:srgbClr>
            </a:solidFill>
            <a:latin typeface="Arial"/>
            <a:ea typeface="+mn-ea"/>
            <a:cs typeface="+mn-cs"/>
          </a:endParaRPr>
        </a:p>
      </dgm:t>
    </dgm:pt>
    <dgm:pt modelId="{82F5FBD8-71CE-4ED8-9411-BA3992467783}" type="parTrans" cxnId="{7111B3A1-1F2D-4F46-B948-F1D2354B1AE4}">
      <dgm:prSet/>
      <dgm:spPr/>
      <dgm:t>
        <a:bodyPr/>
        <a:lstStyle/>
        <a:p>
          <a:endParaRPr lang="de-DE"/>
        </a:p>
      </dgm:t>
    </dgm:pt>
    <dgm:pt modelId="{B0D6972D-1CB0-413F-8AD2-8596F02BB9FB}" type="sibTrans" cxnId="{7111B3A1-1F2D-4F46-B948-F1D2354B1AE4}">
      <dgm:prSet/>
      <dgm:spPr>
        <a:solidFill>
          <a:srgbClr val="FFC000"/>
        </a:solidFill>
        <a:ln>
          <a:solidFill>
            <a:srgbClr val="595959"/>
          </a:solidFill>
        </a:ln>
      </dgm:spPr>
      <dgm:t>
        <a:bodyPr/>
        <a:lstStyle/>
        <a:p>
          <a:endParaRPr lang="de-DE"/>
        </a:p>
      </dgm:t>
    </dgm:pt>
    <dgm:pt modelId="{CBCE07AE-85DF-4612-B1AE-0BC501ADCA9A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Risiko &amp; Chancen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/>
            <a:t>Ermittlung</a:t>
          </a:r>
          <a:endParaRPr lang="de-DE" sz="1100" kern="1200" dirty="0">
            <a:solidFill>
              <a:srgbClr val="000000">
                <a:lumMod val="75000"/>
                <a:lumOff val="25000"/>
              </a:srgbClr>
            </a:solidFill>
            <a:latin typeface="Arial"/>
            <a:ea typeface="+mn-ea"/>
            <a:cs typeface="+mn-cs"/>
          </a:endParaRPr>
        </a:p>
      </dgm:t>
    </dgm:pt>
    <dgm:pt modelId="{48E5C4AC-1C17-447A-B737-47AE494B987E}" type="parTrans" cxnId="{0FB77C32-FE8F-4C9C-B585-D85E9D00FB01}">
      <dgm:prSet/>
      <dgm:spPr/>
      <dgm:t>
        <a:bodyPr/>
        <a:lstStyle/>
        <a:p>
          <a:endParaRPr lang="de-DE"/>
        </a:p>
      </dgm:t>
    </dgm:pt>
    <dgm:pt modelId="{F3C2C309-27EB-4900-B345-7A76B334561D}" type="sibTrans" cxnId="{0FB77C32-FE8F-4C9C-B585-D85E9D00FB01}">
      <dgm:prSet/>
      <dgm:spPr>
        <a:solidFill>
          <a:srgbClr val="FFC000"/>
        </a:solidFill>
        <a:ln>
          <a:solidFill>
            <a:srgbClr val="595959"/>
          </a:solidFill>
        </a:ln>
      </dgm:spPr>
      <dgm:t>
        <a:bodyPr/>
        <a:lstStyle/>
        <a:p>
          <a:endParaRPr lang="de-DE"/>
        </a:p>
      </dgm:t>
    </dgm:pt>
    <dgm:pt modelId="{A099E968-9EB5-4297-ACC8-B84FA97EBE3B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de-DE" sz="1100" kern="1200" dirty="0"/>
            <a:t>Maßnahmenableitung aus Chancen &amp; Risiken</a:t>
          </a:r>
          <a:endParaRPr lang="es-ES" sz="1100" kern="1200" noProof="0" dirty="0">
            <a:solidFill>
              <a:schemeClr val="tx1">
                <a:lumMod val="75000"/>
                <a:lumOff val="25000"/>
              </a:schemeClr>
            </a:solidFill>
            <a:latin typeface="Arial"/>
            <a:ea typeface="+mn-ea"/>
            <a:cs typeface="+mn-cs"/>
          </a:endParaRPr>
        </a:p>
      </dgm:t>
    </dgm:pt>
    <dgm:pt modelId="{23524327-53BE-46FD-8231-F3A709970341}" type="parTrans" cxnId="{9BAA019C-F4C8-48B3-A35C-AD290C518578}">
      <dgm:prSet/>
      <dgm:spPr/>
      <dgm:t>
        <a:bodyPr/>
        <a:lstStyle/>
        <a:p>
          <a:endParaRPr lang="de-DE"/>
        </a:p>
      </dgm:t>
    </dgm:pt>
    <dgm:pt modelId="{F836EB5C-A5A7-46A7-AE76-687D62F9DA38}" type="sibTrans" cxnId="{9BAA019C-F4C8-48B3-A35C-AD290C518578}">
      <dgm:prSet/>
      <dgm:spPr/>
      <dgm:t>
        <a:bodyPr/>
        <a:lstStyle/>
        <a:p>
          <a:endParaRPr lang="de-DE"/>
        </a:p>
      </dgm:t>
    </dgm:pt>
    <dgm:pt modelId="{238986FF-4FE7-48ED-A565-AE25A81AD790}" type="pres">
      <dgm:prSet presAssocID="{938FF909-DDCF-4722-A14B-69DE9943C6B0}" presName="Name0" presStyleCnt="0">
        <dgm:presLayoutVars>
          <dgm:dir/>
          <dgm:resizeHandles val="exact"/>
        </dgm:presLayoutVars>
      </dgm:prSet>
      <dgm:spPr/>
    </dgm:pt>
    <dgm:pt modelId="{399CC019-093E-4A39-A3EE-A43CD472B912}" type="pres">
      <dgm:prSet presAssocID="{F7263CBC-645C-4947-9860-CD4970D69C38}" presName="node" presStyleLbl="node1" presStyleIdx="0" presStyleCnt="3" custLinFactNeighborX="-20509">
        <dgm:presLayoutVars>
          <dgm:bulletEnabled val="1"/>
        </dgm:presLayoutVars>
      </dgm:prSet>
      <dgm:spPr/>
    </dgm:pt>
    <dgm:pt modelId="{4E2908DF-CAFE-4150-8047-C60161BBC2F0}" type="pres">
      <dgm:prSet presAssocID="{B0D6972D-1CB0-413F-8AD2-8596F02BB9FB}" presName="sibTrans" presStyleLbl="sibTrans2D1" presStyleIdx="0" presStyleCnt="2"/>
      <dgm:spPr/>
    </dgm:pt>
    <dgm:pt modelId="{DE4D56EE-9BB7-42D2-A9C2-04FA103D0F0D}" type="pres">
      <dgm:prSet presAssocID="{B0D6972D-1CB0-413F-8AD2-8596F02BB9FB}" presName="connectorText" presStyleLbl="sibTrans2D1" presStyleIdx="0" presStyleCnt="2"/>
      <dgm:spPr/>
    </dgm:pt>
    <dgm:pt modelId="{B22B9CDE-15BF-4D58-A04A-AEC6DD51CB8F}" type="pres">
      <dgm:prSet presAssocID="{CBCE07AE-85DF-4612-B1AE-0BC501ADCA9A}" presName="node" presStyleLbl="node1" presStyleIdx="1" presStyleCnt="3">
        <dgm:presLayoutVars>
          <dgm:bulletEnabled val="1"/>
        </dgm:presLayoutVars>
      </dgm:prSet>
      <dgm:spPr/>
    </dgm:pt>
    <dgm:pt modelId="{BCF06188-D7C0-4600-AC31-FC1DB73E266F}" type="pres">
      <dgm:prSet presAssocID="{F3C2C309-27EB-4900-B345-7A76B334561D}" presName="sibTrans" presStyleLbl="sibTrans2D1" presStyleIdx="1" presStyleCnt="2"/>
      <dgm:spPr/>
    </dgm:pt>
    <dgm:pt modelId="{1EA65F40-87FE-4AF2-8AB1-8B511221BE55}" type="pres">
      <dgm:prSet presAssocID="{F3C2C309-27EB-4900-B345-7A76B334561D}" presName="connectorText" presStyleLbl="sibTrans2D1" presStyleIdx="1" presStyleCnt="2"/>
      <dgm:spPr/>
    </dgm:pt>
    <dgm:pt modelId="{83A5BEEF-5121-4FCC-B3D1-5806F8F83AA2}" type="pres">
      <dgm:prSet presAssocID="{A099E968-9EB5-4297-ACC8-B84FA97EBE3B}" presName="node" presStyleLbl="node1" presStyleIdx="2" presStyleCnt="3">
        <dgm:presLayoutVars>
          <dgm:bulletEnabled val="1"/>
        </dgm:presLayoutVars>
      </dgm:prSet>
      <dgm:spPr/>
    </dgm:pt>
  </dgm:ptLst>
  <dgm:cxnLst>
    <dgm:cxn modelId="{A0033B09-80B3-4E58-8E66-0438770ED62E}" type="presOf" srcId="{F7263CBC-645C-4947-9860-CD4970D69C38}" destId="{399CC019-093E-4A39-A3EE-A43CD472B912}" srcOrd="0" destOrd="0" presId="urn:microsoft.com/office/officeart/2005/8/layout/process1"/>
    <dgm:cxn modelId="{553B6827-D78A-442B-846A-E63E0C9B0C10}" type="presOf" srcId="{A099E968-9EB5-4297-ACC8-B84FA97EBE3B}" destId="{83A5BEEF-5121-4FCC-B3D1-5806F8F83AA2}" srcOrd="0" destOrd="0" presId="urn:microsoft.com/office/officeart/2005/8/layout/process1"/>
    <dgm:cxn modelId="{E44EA82E-D3C6-4008-A4B5-DC96DAEE437F}" type="presOf" srcId="{F3C2C309-27EB-4900-B345-7A76B334561D}" destId="{1EA65F40-87FE-4AF2-8AB1-8B511221BE55}" srcOrd="1" destOrd="0" presId="urn:microsoft.com/office/officeart/2005/8/layout/process1"/>
    <dgm:cxn modelId="{0FB77C32-FE8F-4C9C-B585-D85E9D00FB01}" srcId="{938FF909-DDCF-4722-A14B-69DE9943C6B0}" destId="{CBCE07AE-85DF-4612-B1AE-0BC501ADCA9A}" srcOrd="1" destOrd="0" parTransId="{48E5C4AC-1C17-447A-B737-47AE494B987E}" sibTransId="{F3C2C309-27EB-4900-B345-7A76B334561D}"/>
    <dgm:cxn modelId="{1F67164F-5346-4EE8-8AEC-2D81D10EAC3B}" type="presOf" srcId="{938FF909-DDCF-4722-A14B-69DE9943C6B0}" destId="{238986FF-4FE7-48ED-A565-AE25A81AD790}" srcOrd="0" destOrd="0" presId="urn:microsoft.com/office/officeart/2005/8/layout/process1"/>
    <dgm:cxn modelId="{CCFB997E-E8E2-4285-83DE-A32A4BF89EA1}" type="presOf" srcId="{B0D6972D-1CB0-413F-8AD2-8596F02BB9FB}" destId="{DE4D56EE-9BB7-42D2-A9C2-04FA103D0F0D}" srcOrd="1" destOrd="0" presId="urn:microsoft.com/office/officeart/2005/8/layout/process1"/>
    <dgm:cxn modelId="{9BAA019C-F4C8-48B3-A35C-AD290C518578}" srcId="{938FF909-DDCF-4722-A14B-69DE9943C6B0}" destId="{A099E968-9EB5-4297-ACC8-B84FA97EBE3B}" srcOrd="2" destOrd="0" parTransId="{23524327-53BE-46FD-8231-F3A709970341}" sibTransId="{F836EB5C-A5A7-46A7-AE76-687D62F9DA38}"/>
    <dgm:cxn modelId="{7111B3A1-1F2D-4F46-B948-F1D2354B1AE4}" srcId="{938FF909-DDCF-4722-A14B-69DE9943C6B0}" destId="{F7263CBC-645C-4947-9860-CD4970D69C38}" srcOrd="0" destOrd="0" parTransId="{82F5FBD8-71CE-4ED8-9411-BA3992467783}" sibTransId="{B0D6972D-1CB0-413F-8AD2-8596F02BB9FB}"/>
    <dgm:cxn modelId="{A6A6EAAD-9AD2-429A-BEA3-F4E1B9CEDF2D}" type="presOf" srcId="{B0D6972D-1CB0-413F-8AD2-8596F02BB9FB}" destId="{4E2908DF-CAFE-4150-8047-C60161BBC2F0}" srcOrd="0" destOrd="0" presId="urn:microsoft.com/office/officeart/2005/8/layout/process1"/>
    <dgm:cxn modelId="{D6CB2EB7-CD4C-449C-A42A-AB1AA184CB11}" type="presOf" srcId="{F3C2C309-27EB-4900-B345-7A76B334561D}" destId="{BCF06188-D7C0-4600-AC31-FC1DB73E266F}" srcOrd="0" destOrd="0" presId="urn:microsoft.com/office/officeart/2005/8/layout/process1"/>
    <dgm:cxn modelId="{7A2FC6BF-7D56-4534-817E-4493E8CB5186}" type="presOf" srcId="{CBCE07AE-85DF-4612-B1AE-0BC501ADCA9A}" destId="{B22B9CDE-15BF-4D58-A04A-AEC6DD51CB8F}" srcOrd="0" destOrd="0" presId="urn:microsoft.com/office/officeart/2005/8/layout/process1"/>
    <dgm:cxn modelId="{75B060E9-DA36-4EC0-815E-4D052C801F7E}" type="presParOf" srcId="{238986FF-4FE7-48ED-A565-AE25A81AD790}" destId="{399CC019-093E-4A39-A3EE-A43CD472B912}" srcOrd="0" destOrd="0" presId="urn:microsoft.com/office/officeart/2005/8/layout/process1"/>
    <dgm:cxn modelId="{A9597709-57B6-4EC4-93EA-7AD328AA1FDA}" type="presParOf" srcId="{238986FF-4FE7-48ED-A565-AE25A81AD790}" destId="{4E2908DF-CAFE-4150-8047-C60161BBC2F0}" srcOrd="1" destOrd="0" presId="urn:microsoft.com/office/officeart/2005/8/layout/process1"/>
    <dgm:cxn modelId="{B3B45AF1-5493-4D02-B072-7B8FE5E1BEF0}" type="presParOf" srcId="{4E2908DF-CAFE-4150-8047-C60161BBC2F0}" destId="{DE4D56EE-9BB7-42D2-A9C2-04FA103D0F0D}" srcOrd="0" destOrd="0" presId="urn:microsoft.com/office/officeart/2005/8/layout/process1"/>
    <dgm:cxn modelId="{0861E6B3-3010-4753-965B-D6CC99F5418F}" type="presParOf" srcId="{238986FF-4FE7-48ED-A565-AE25A81AD790}" destId="{B22B9CDE-15BF-4D58-A04A-AEC6DD51CB8F}" srcOrd="2" destOrd="0" presId="urn:microsoft.com/office/officeart/2005/8/layout/process1"/>
    <dgm:cxn modelId="{6BD6866C-EBE2-4879-8A0A-F01B822C4426}" type="presParOf" srcId="{238986FF-4FE7-48ED-A565-AE25A81AD790}" destId="{BCF06188-D7C0-4600-AC31-FC1DB73E266F}" srcOrd="3" destOrd="0" presId="urn:microsoft.com/office/officeart/2005/8/layout/process1"/>
    <dgm:cxn modelId="{98D0EDF3-0C87-4836-AE4A-5EEEAB63EB28}" type="presParOf" srcId="{BCF06188-D7C0-4600-AC31-FC1DB73E266F}" destId="{1EA65F40-87FE-4AF2-8AB1-8B511221BE55}" srcOrd="0" destOrd="0" presId="urn:microsoft.com/office/officeart/2005/8/layout/process1"/>
    <dgm:cxn modelId="{AA956045-FBCF-444C-AC23-29345C58EF46}" type="presParOf" srcId="{238986FF-4FE7-48ED-A565-AE25A81AD790}" destId="{83A5BEEF-5121-4FCC-B3D1-5806F8F83AA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A29876-ED0E-4ED5-B752-A01C61449106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85CB8181-0E03-4C47-AD14-B4C72942FF7D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GB" dirty="0" err="1">
              <a:solidFill>
                <a:schemeClr val="tx1">
                  <a:lumMod val="75000"/>
                  <a:lumOff val="25000"/>
                </a:schemeClr>
              </a:solidFill>
            </a:rPr>
            <a:t>Zielsystem</a:t>
          </a:r>
          <a:endParaRPr lang="en-GB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391BD12-FEAA-4043-9C6C-DCD8FAF20C36}" type="parTrans" cxnId="{B43A05B3-BF78-4EC1-B20C-1A8A108732C3}">
      <dgm:prSet/>
      <dgm:spPr/>
      <dgm:t>
        <a:bodyPr/>
        <a:lstStyle/>
        <a:p>
          <a:endParaRPr lang="de-DE"/>
        </a:p>
      </dgm:t>
    </dgm:pt>
    <dgm:pt modelId="{90A4B632-E48A-408C-A31E-6F7CF4BD45CD}" type="sibTrans" cxnId="{B43A05B3-BF78-4EC1-B20C-1A8A108732C3}">
      <dgm:prSet/>
      <dgm:spPr/>
      <dgm:t>
        <a:bodyPr/>
        <a:lstStyle/>
        <a:p>
          <a:endParaRPr lang="de-DE"/>
        </a:p>
      </dgm:t>
    </dgm:pt>
    <dgm:pt modelId="{98242553-5125-45CD-B1CB-F6B54AC53B84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de-DE" sz="2000" dirty="0"/>
            <a:t>System-Ziele</a:t>
          </a:r>
          <a:endParaRPr lang="en-GB" sz="2000" dirty="0"/>
        </a:p>
      </dgm:t>
    </dgm:pt>
    <dgm:pt modelId="{C1E52DF2-D723-4868-B377-3747CCB2E92F}" type="parTrans" cxnId="{BB524354-15E4-4A6D-AD92-A83ECA2407CB}">
      <dgm:prSet/>
      <dgm:spPr/>
      <dgm:t>
        <a:bodyPr/>
        <a:lstStyle/>
        <a:p>
          <a:endParaRPr lang="de-DE"/>
        </a:p>
      </dgm:t>
    </dgm:pt>
    <dgm:pt modelId="{DD78189A-7D70-4E3E-AB02-CFB86FDAF89B}" type="sibTrans" cxnId="{BB524354-15E4-4A6D-AD92-A83ECA2407CB}">
      <dgm:prSet/>
      <dgm:spPr/>
      <dgm:t>
        <a:bodyPr/>
        <a:lstStyle/>
        <a:p>
          <a:endParaRPr lang="de-DE"/>
        </a:p>
      </dgm:t>
    </dgm:pt>
    <dgm:pt modelId="{87961D85-F1D3-41A7-BE15-20122EEA1B10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de-DE" sz="2000" dirty="0"/>
            <a:t>Energie Ziele</a:t>
          </a:r>
        </a:p>
      </dgm:t>
    </dgm:pt>
    <dgm:pt modelId="{1387C675-8C7B-4059-A657-23472CC0B04D}" type="parTrans" cxnId="{A9A5E231-EB00-47C7-AB8D-C20D2C4C147C}">
      <dgm:prSet/>
      <dgm:spPr/>
      <dgm:t>
        <a:bodyPr/>
        <a:lstStyle/>
        <a:p>
          <a:endParaRPr lang="de-DE"/>
        </a:p>
      </dgm:t>
    </dgm:pt>
    <dgm:pt modelId="{96A0FFE5-66D7-43B4-AC2D-AA6A85AE030D}" type="sibTrans" cxnId="{A9A5E231-EB00-47C7-AB8D-C20D2C4C147C}">
      <dgm:prSet/>
      <dgm:spPr/>
      <dgm:t>
        <a:bodyPr/>
        <a:lstStyle/>
        <a:p>
          <a:endParaRPr lang="de-DE"/>
        </a:p>
      </dgm:t>
    </dgm:pt>
    <dgm:pt modelId="{72F6C4B2-4AD7-47C3-B68B-C26FE3CE1A74}" type="pres">
      <dgm:prSet presAssocID="{1CA29876-ED0E-4ED5-B752-A01C6144910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345CF1E-164A-4886-9F77-C7D343A0F092}" type="pres">
      <dgm:prSet presAssocID="{85CB8181-0E03-4C47-AD14-B4C72942FF7D}" presName="vertOne" presStyleCnt="0"/>
      <dgm:spPr/>
    </dgm:pt>
    <dgm:pt modelId="{6CEAB1E8-9D7B-499D-ABCC-8FACD024A8A4}" type="pres">
      <dgm:prSet presAssocID="{85CB8181-0E03-4C47-AD14-B4C72942FF7D}" presName="txOne" presStyleLbl="node0" presStyleIdx="0" presStyleCnt="1" custFlipVert="0" custScaleY="41668" custLinFactY="-18023" custLinFactNeighborX="-37" custLinFactNeighborY="-100000">
        <dgm:presLayoutVars>
          <dgm:chPref val="3"/>
        </dgm:presLayoutVars>
      </dgm:prSet>
      <dgm:spPr/>
    </dgm:pt>
    <dgm:pt modelId="{84DD3B29-2B78-478A-9A27-87C7DDD33F3A}" type="pres">
      <dgm:prSet presAssocID="{85CB8181-0E03-4C47-AD14-B4C72942FF7D}" presName="parTransOne" presStyleCnt="0"/>
      <dgm:spPr/>
    </dgm:pt>
    <dgm:pt modelId="{DC164715-C80A-4245-BC6E-1FDC85480E92}" type="pres">
      <dgm:prSet presAssocID="{85CB8181-0E03-4C47-AD14-B4C72942FF7D}" presName="horzOne" presStyleCnt="0"/>
      <dgm:spPr/>
    </dgm:pt>
    <dgm:pt modelId="{85CD942C-EC60-4F60-829E-F8F08746F8F1}" type="pres">
      <dgm:prSet presAssocID="{98242553-5125-45CD-B1CB-F6B54AC53B84}" presName="vertTwo" presStyleCnt="0"/>
      <dgm:spPr/>
    </dgm:pt>
    <dgm:pt modelId="{8829BAC8-4B10-4291-8298-46CE9E8EB37F}" type="pres">
      <dgm:prSet presAssocID="{98242553-5125-45CD-B1CB-F6B54AC53B84}" presName="txTwo" presStyleLbl="node2" presStyleIdx="0" presStyleCnt="1" custScaleY="200784" custLinFactNeighborX="-251" custLinFactNeighborY="3398">
        <dgm:presLayoutVars>
          <dgm:chPref val="3"/>
        </dgm:presLayoutVars>
      </dgm:prSet>
      <dgm:spPr/>
    </dgm:pt>
    <dgm:pt modelId="{DA01CF80-42BE-4F24-81FB-E64EAA30B20F}" type="pres">
      <dgm:prSet presAssocID="{98242553-5125-45CD-B1CB-F6B54AC53B84}" presName="parTransTwo" presStyleCnt="0"/>
      <dgm:spPr/>
    </dgm:pt>
    <dgm:pt modelId="{20508017-3CA7-47B4-80B8-A6CB9E1C3B7A}" type="pres">
      <dgm:prSet presAssocID="{98242553-5125-45CD-B1CB-F6B54AC53B84}" presName="horzTwo" presStyleCnt="0"/>
      <dgm:spPr/>
    </dgm:pt>
    <dgm:pt modelId="{4495A4BC-DE9C-453F-9AFB-990F1CA8C040}" type="pres">
      <dgm:prSet presAssocID="{87961D85-F1D3-41A7-BE15-20122EEA1B10}" presName="vertThree" presStyleCnt="0"/>
      <dgm:spPr/>
    </dgm:pt>
    <dgm:pt modelId="{2DD3E086-B28F-4ADC-B971-6CBA215F0237}" type="pres">
      <dgm:prSet presAssocID="{87961D85-F1D3-41A7-BE15-20122EEA1B10}" presName="txThree" presStyleLbl="node3" presStyleIdx="0" presStyleCnt="1" custScaleY="200784" custLinFactNeighborX="29310" custLinFactNeighborY="1047">
        <dgm:presLayoutVars>
          <dgm:chPref val="3"/>
        </dgm:presLayoutVars>
      </dgm:prSet>
      <dgm:spPr/>
    </dgm:pt>
    <dgm:pt modelId="{5990B264-BAD7-4917-BA37-400C59F3B886}" type="pres">
      <dgm:prSet presAssocID="{87961D85-F1D3-41A7-BE15-20122EEA1B10}" presName="horzThree" presStyleCnt="0"/>
      <dgm:spPr/>
    </dgm:pt>
  </dgm:ptLst>
  <dgm:cxnLst>
    <dgm:cxn modelId="{A9A5E231-EB00-47C7-AB8D-C20D2C4C147C}" srcId="{98242553-5125-45CD-B1CB-F6B54AC53B84}" destId="{87961D85-F1D3-41A7-BE15-20122EEA1B10}" srcOrd="0" destOrd="0" parTransId="{1387C675-8C7B-4059-A657-23472CC0B04D}" sibTransId="{96A0FFE5-66D7-43B4-AC2D-AA6A85AE030D}"/>
    <dgm:cxn modelId="{BB524354-15E4-4A6D-AD92-A83ECA2407CB}" srcId="{85CB8181-0E03-4C47-AD14-B4C72942FF7D}" destId="{98242553-5125-45CD-B1CB-F6B54AC53B84}" srcOrd="0" destOrd="0" parTransId="{C1E52DF2-D723-4868-B377-3747CCB2E92F}" sibTransId="{DD78189A-7D70-4E3E-AB02-CFB86FDAF89B}"/>
    <dgm:cxn modelId="{E6955382-E297-4CDB-B1B8-304F938C9684}" type="presOf" srcId="{87961D85-F1D3-41A7-BE15-20122EEA1B10}" destId="{2DD3E086-B28F-4ADC-B971-6CBA215F0237}" srcOrd="0" destOrd="0" presId="urn:microsoft.com/office/officeart/2005/8/layout/hierarchy4"/>
    <dgm:cxn modelId="{8F6385A1-1C42-477A-BE4F-3514549749CE}" type="presOf" srcId="{85CB8181-0E03-4C47-AD14-B4C72942FF7D}" destId="{6CEAB1E8-9D7B-499D-ABCC-8FACD024A8A4}" srcOrd="0" destOrd="0" presId="urn:microsoft.com/office/officeart/2005/8/layout/hierarchy4"/>
    <dgm:cxn modelId="{90CCDBB0-B980-49AA-A1C3-564A3502D29B}" type="presOf" srcId="{98242553-5125-45CD-B1CB-F6B54AC53B84}" destId="{8829BAC8-4B10-4291-8298-46CE9E8EB37F}" srcOrd="0" destOrd="0" presId="urn:microsoft.com/office/officeart/2005/8/layout/hierarchy4"/>
    <dgm:cxn modelId="{B43A05B3-BF78-4EC1-B20C-1A8A108732C3}" srcId="{1CA29876-ED0E-4ED5-B752-A01C61449106}" destId="{85CB8181-0E03-4C47-AD14-B4C72942FF7D}" srcOrd="0" destOrd="0" parTransId="{C391BD12-FEAA-4043-9C6C-DCD8FAF20C36}" sibTransId="{90A4B632-E48A-408C-A31E-6F7CF4BD45CD}"/>
    <dgm:cxn modelId="{ED2F13E0-30C6-4F0E-AE9B-217F84CB511C}" type="presOf" srcId="{1CA29876-ED0E-4ED5-B752-A01C61449106}" destId="{72F6C4B2-4AD7-47C3-B68B-C26FE3CE1A74}" srcOrd="0" destOrd="0" presId="urn:microsoft.com/office/officeart/2005/8/layout/hierarchy4"/>
    <dgm:cxn modelId="{4779FB33-84E2-4778-AA6B-3C94E7832F96}" type="presParOf" srcId="{72F6C4B2-4AD7-47C3-B68B-C26FE3CE1A74}" destId="{5345CF1E-164A-4886-9F77-C7D343A0F092}" srcOrd="0" destOrd="0" presId="urn:microsoft.com/office/officeart/2005/8/layout/hierarchy4"/>
    <dgm:cxn modelId="{27B7DB53-47DD-4B92-A93F-6B081A347578}" type="presParOf" srcId="{5345CF1E-164A-4886-9F77-C7D343A0F092}" destId="{6CEAB1E8-9D7B-499D-ABCC-8FACD024A8A4}" srcOrd="0" destOrd="0" presId="urn:microsoft.com/office/officeart/2005/8/layout/hierarchy4"/>
    <dgm:cxn modelId="{805D0FEC-6A30-4CBB-8D54-943F918A2A0F}" type="presParOf" srcId="{5345CF1E-164A-4886-9F77-C7D343A0F092}" destId="{84DD3B29-2B78-478A-9A27-87C7DDD33F3A}" srcOrd="1" destOrd="0" presId="urn:microsoft.com/office/officeart/2005/8/layout/hierarchy4"/>
    <dgm:cxn modelId="{92771C42-EC07-4E1A-844A-EA1AAA3D71CF}" type="presParOf" srcId="{5345CF1E-164A-4886-9F77-C7D343A0F092}" destId="{DC164715-C80A-4245-BC6E-1FDC85480E92}" srcOrd="2" destOrd="0" presId="urn:microsoft.com/office/officeart/2005/8/layout/hierarchy4"/>
    <dgm:cxn modelId="{D3D8AE31-BA0B-4062-89F6-543F6CEA28FE}" type="presParOf" srcId="{DC164715-C80A-4245-BC6E-1FDC85480E92}" destId="{85CD942C-EC60-4F60-829E-F8F08746F8F1}" srcOrd="0" destOrd="0" presId="urn:microsoft.com/office/officeart/2005/8/layout/hierarchy4"/>
    <dgm:cxn modelId="{A8ACD898-FCB9-4223-80C8-2A8FC9CA13B3}" type="presParOf" srcId="{85CD942C-EC60-4F60-829E-F8F08746F8F1}" destId="{8829BAC8-4B10-4291-8298-46CE9E8EB37F}" srcOrd="0" destOrd="0" presId="urn:microsoft.com/office/officeart/2005/8/layout/hierarchy4"/>
    <dgm:cxn modelId="{0B9FB06D-6272-4D15-B3D6-A9032CB2A600}" type="presParOf" srcId="{85CD942C-EC60-4F60-829E-F8F08746F8F1}" destId="{DA01CF80-42BE-4F24-81FB-E64EAA30B20F}" srcOrd="1" destOrd="0" presId="urn:microsoft.com/office/officeart/2005/8/layout/hierarchy4"/>
    <dgm:cxn modelId="{7CD30C21-7C23-47C1-B1BC-12C9185959BB}" type="presParOf" srcId="{85CD942C-EC60-4F60-829E-F8F08746F8F1}" destId="{20508017-3CA7-47B4-80B8-A6CB9E1C3B7A}" srcOrd="2" destOrd="0" presId="urn:microsoft.com/office/officeart/2005/8/layout/hierarchy4"/>
    <dgm:cxn modelId="{3797DAAF-E83C-48CC-AEC7-F9706C876988}" type="presParOf" srcId="{20508017-3CA7-47B4-80B8-A6CB9E1C3B7A}" destId="{4495A4BC-DE9C-453F-9AFB-990F1CA8C040}" srcOrd="0" destOrd="0" presId="urn:microsoft.com/office/officeart/2005/8/layout/hierarchy4"/>
    <dgm:cxn modelId="{52BDE8C2-A1DE-42E6-8C34-B37A8A61040F}" type="presParOf" srcId="{4495A4BC-DE9C-453F-9AFB-990F1CA8C040}" destId="{2DD3E086-B28F-4ADC-B971-6CBA215F0237}" srcOrd="0" destOrd="0" presId="urn:microsoft.com/office/officeart/2005/8/layout/hierarchy4"/>
    <dgm:cxn modelId="{D5319629-CEAB-4BD5-8ACD-AA7ABEA95786}" type="presParOf" srcId="{4495A4BC-DE9C-453F-9AFB-990F1CA8C040}" destId="{5990B264-BAD7-4917-BA37-400C59F3B886}" srcOrd="1" destOrd="0" presId="urn:microsoft.com/office/officeart/2005/8/layout/hierarchy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766359-AB70-4ADD-8680-E3DC5DE3FA1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1347A99-2610-406A-BA14-CD8287D7712E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1400" b="1" dirty="0" err="1">
              <a:solidFill>
                <a:schemeClr val="tx1">
                  <a:lumMod val="75000"/>
                  <a:lumOff val="25000"/>
                </a:schemeClr>
              </a:solidFill>
            </a:rPr>
            <a:t>Verhaltenskompetenz</a:t>
          </a:r>
          <a:endParaRPr lang="en-GB" sz="14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DA506AE-5EE3-46D7-91A7-0FA7D400668D}" type="parTrans" cxnId="{06595740-E876-4C11-BC7C-24AF88B229D9}">
      <dgm:prSet/>
      <dgm:spPr/>
      <dgm:t>
        <a:bodyPr/>
        <a:lstStyle/>
        <a:p>
          <a:endParaRPr lang="de-D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2AA2F2D-FC94-4EAB-9A3D-F640E9E38201}" type="sibTrans" cxnId="{06595740-E876-4C11-BC7C-24AF88B229D9}">
      <dgm:prSet/>
      <dgm:spPr/>
      <dgm:t>
        <a:bodyPr/>
        <a:lstStyle/>
        <a:p>
          <a:endParaRPr lang="de-D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BF64B15-C931-48AE-97E1-CAA6E21D929B}">
      <dgm:prSet phldrT="[Text]" custT="1"/>
      <dgm:spPr>
        <a:solidFill>
          <a:srgbClr val="88E28F"/>
        </a:solidFill>
        <a:ln>
          <a:solidFill>
            <a:schemeClr val="accent4"/>
          </a:solidFill>
        </a:ln>
      </dgm:spPr>
      <dgm:t>
        <a:bodyPr anchor="b"/>
        <a:lstStyle/>
        <a:p>
          <a:br>
            <a:rPr lang="de-DE" sz="1100" b="1" dirty="0">
              <a:solidFill>
                <a:schemeClr val="tx1">
                  <a:lumMod val="75000"/>
                  <a:lumOff val="25000"/>
                </a:schemeClr>
              </a:solidFill>
            </a:rPr>
          </a:br>
          <a:endParaRPr lang="de-DE" sz="1100" b="1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endParaRPr lang="de-DE" sz="1100" b="1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br>
            <a:rPr lang="de-DE" sz="1100" b="1" dirty="0">
              <a:solidFill>
                <a:schemeClr val="tx1">
                  <a:lumMod val="75000"/>
                  <a:lumOff val="25000"/>
                </a:schemeClr>
              </a:solidFill>
            </a:rPr>
          </a:br>
          <a:r>
            <a:rPr lang="en-GB" sz="1200" b="1" dirty="0" err="1">
              <a:solidFill>
                <a:schemeClr val="tx1">
                  <a:lumMod val="75000"/>
                  <a:lumOff val="25000"/>
                </a:schemeClr>
              </a:solidFill>
            </a:rPr>
            <a:t>Fach</a:t>
          </a:r>
          <a:r>
            <a:rPr lang="en-GB" sz="1200" b="1" dirty="0">
              <a:solidFill>
                <a:schemeClr val="tx1">
                  <a:lumMod val="75000"/>
                  <a:lumOff val="25000"/>
                </a:schemeClr>
              </a:solidFill>
            </a:rPr>
            <a:t>-</a:t>
          </a:r>
        </a:p>
        <a:p>
          <a:r>
            <a:rPr lang="en-GB" sz="1200" b="1" dirty="0" err="1">
              <a:solidFill>
                <a:schemeClr val="tx1">
                  <a:lumMod val="75000"/>
                  <a:lumOff val="25000"/>
                </a:schemeClr>
              </a:solidFill>
            </a:rPr>
            <a:t>Kompetenz</a:t>
          </a:r>
          <a:r>
            <a:rPr lang="de-DE" sz="1200" b="1" dirty="0">
              <a:solidFill>
                <a:schemeClr val="tx1">
                  <a:lumMod val="75000"/>
                  <a:lumOff val="25000"/>
                </a:schemeClr>
              </a:solidFill>
            </a:rPr>
            <a:t>
</a:t>
          </a:r>
          <a:endParaRPr lang="de-DE" sz="11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33E986A-CF8E-489E-8E80-38771F17AD1E}" type="parTrans" cxnId="{790436F1-676E-43FF-9D3B-DEEA9EFC7684}">
      <dgm:prSet/>
      <dgm:spPr/>
      <dgm:t>
        <a:bodyPr/>
        <a:lstStyle/>
        <a:p>
          <a:endParaRPr lang="de-D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E1F29A0-0D9B-4564-A53E-ABFC03855410}" type="sibTrans" cxnId="{790436F1-676E-43FF-9D3B-DEEA9EFC7684}">
      <dgm:prSet/>
      <dgm:spPr/>
      <dgm:t>
        <a:bodyPr/>
        <a:lstStyle/>
        <a:p>
          <a:endParaRPr lang="de-D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9E93588-3564-4720-BD25-9D707F113946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GB" sz="2000" b="1" dirty="0" err="1">
              <a:solidFill>
                <a:schemeClr val="tx1">
                  <a:lumMod val="75000"/>
                  <a:lumOff val="25000"/>
                </a:schemeClr>
              </a:solidFill>
            </a:rPr>
            <a:t>Persönlichkeit</a:t>
          </a:r>
          <a:endParaRPr lang="en-GB" sz="20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087A335-1C07-4495-B61F-0E784C6E5CDF}" type="parTrans" cxnId="{F3FB7479-D3B0-4C24-9357-3322307D4AE2}">
      <dgm:prSet/>
      <dgm:spPr/>
      <dgm:t>
        <a:bodyPr/>
        <a:lstStyle/>
        <a:p>
          <a:endParaRPr lang="de-D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91CE6D5-7638-4CB7-BCBF-C08E62C35522}" type="sibTrans" cxnId="{F3FB7479-D3B0-4C24-9357-3322307D4AE2}">
      <dgm:prSet/>
      <dgm:spPr/>
      <dgm:t>
        <a:bodyPr/>
        <a:lstStyle/>
        <a:p>
          <a:endParaRPr lang="de-D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BFA3C2D-2611-40B2-9F49-F774D3FC087A}" type="pres">
      <dgm:prSet presAssocID="{EC766359-AB70-4ADD-8680-E3DC5DE3FA1B}" presName="Name0" presStyleCnt="0">
        <dgm:presLayoutVars>
          <dgm:dir/>
          <dgm:animLvl val="lvl"/>
          <dgm:resizeHandles val="exact"/>
        </dgm:presLayoutVars>
      </dgm:prSet>
      <dgm:spPr/>
    </dgm:pt>
    <dgm:pt modelId="{9AF290B4-49A4-4C4D-8211-5B0EE6238F63}" type="pres">
      <dgm:prSet presAssocID="{6BF64B15-C931-48AE-97E1-CAA6E21D929B}" presName="Name8" presStyleCnt="0"/>
      <dgm:spPr/>
    </dgm:pt>
    <dgm:pt modelId="{8F011266-00F0-44C1-BB56-E3D3188CC66E}" type="pres">
      <dgm:prSet presAssocID="{6BF64B15-C931-48AE-97E1-CAA6E21D929B}" presName="level" presStyleLbl="node1" presStyleIdx="0" presStyleCnt="3" custScaleX="96767" custScaleY="131571" custLinFactNeighborX="1317" custLinFactNeighborY="3554">
        <dgm:presLayoutVars>
          <dgm:chMax val="1"/>
          <dgm:bulletEnabled val="1"/>
        </dgm:presLayoutVars>
      </dgm:prSet>
      <dgm:spPr/>
    </dgm:pt>
    <dgm:pt modelId="{97E587B4-6C30-457E-BFA4-96C66ACC6611}" type="pres">
      <dgm:prSet presAssocID="{6BF64B15-C931-48AE-97E1-CAA6E21D929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BE2AA42-6F91-4D9D-9FD1-0A515E8A601E}" type="pres">
      <dgm:prSet presAssocID="{41347A99-2610-406A-BA14-CD8287D7712E}" presName="Name8" presStyleCnt="0"/>
      <dgm:spPr/>
    </dgm:pt>
    <dgm:pt modelId="{DA3C1CD8-828F-43D2-9844-45D43F0986AC}" type="pres">
      <dgm:prSet presAssocID="{41347A99-2610-406A-BA14-CD8287D7712E}" presName="level" presStyleLbl="node1" presStyleIdx="1" presStyleCnt="3" custScaleX="97230" custScaleY="50068" custLinFactNeighborX="960" custLinFactNeighborY="-1666">
        <dgm:presLayoutVars>
          <dgm:chMax val="1"/>
          <dgm:bulletEnabled val="1"/>
        </dgm:presLayoutVars>
      </dgm:prSet>
      <dgm:spPr/>
    </dgm:pt>
    <dgm:pt modelId="{B15D54EA-1BED-4174-A6E1-290310B4BFBF}" type="pres">
      <dgm:prSet presAssocID="{41347A99-2610-406A-BA14-CD8287D7712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85E3229-E563-4831-9FBE-4A130544AD61}" type="pres">
      <dgm:prSet presAssocID="{19E93588-3564-4720-BD25-9D707F113946}" presName="Name8" presStyleCnt="0"/>
      <dgm:spPr/>
    </dgm:pt>
    <dgm:pt modelId="{46F0EBBD-9B09-4D1E-A6CF-F20F44833CB8}" type="pres">
      <dgm:prSet presAssocID="{19E93588-3564-4720-BD25-9D707F113946}" presName="level" presStyleLbl="node1" presStyleIdx="2" presStyleCnt="3" custLinFactNeighborY="12187">
        <dgm:presLayoutVars>
          <dgm:chMax val="1"/>
          <dgm:bulletEnabled val="1"/>
        </dgm:presLayoutVars>
      </dgm:prSet>
      <dgm:spPr/>
    </dgm:pt>
    <dgm:pt modelId="{2B0D1177-7BB2-474D-A6BA-6679E31F81DB}" type="pres">
      <dgm:prSet presAssocID="{19E93588-3564-4720-BD25-9D707F11394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B150525-52B9-4F7F-9CCE-C369C8DF710E}" type="presOf" srcId="{6BF64B15-C931-48AE-97E1-CAA6E21D929B}" destId="{97E587B4-6C30-457E-BFA4-96C66ACC6611}" srcOrd="1" destOrd="0" presId="urn:microsoft.com/office/officeart/2005/8/layout/pyramid1"/>
    <dgm:cxn modelId="{06595740-E876-4C11-BC7C-24AF88B229D9}" srcId="{EC766359-AB70-4ADD-8680-E3DC5DE3FA1B}" destId="{41347A99-2610-406A-BA14-CD8287D7712E}" srcOrd="1" destOrd="0" parTransId="{6DA506AE-5EE3-46D7-91A7-0FA7D400668D}" sibTransId="{52AA2F2D-FC94-4EAB-9A3D-F640E9E38201}"/>
    <dgm:cxn modelId="{5B512463-6F77-490F-9AFA-CCA470984A9F}" type="presOf" srcId="{19E93588-3564-4720-BD25-9D707F113946}" destId="{46F0EBBD-9B09-4D1E-A6CF-F20F44833CB8}" srcOrd="0" destOrd="0" presId="urn:microsoft.com/office/officeart/2005/8/layout/pyramid1"/>
    <dgm:cxn modelId="{F3FB7479-D3B0-4C24-9357-3322307D4AE2}" srcId="{EC766359-AB70-4ADD-8680-E3DC5DE3FA1B}" destId="{19E93588-3564-4720-BD25-9D707F113946}" srcOrd="2" destOrd="0" parTransId="{7087A335-1C07-4495-B61F-0E784C6E5CDF}" sibTransId="{491CE6D5-7638-4CB7-BCBF-C08E62C35522}"/>
    <dgm:cxn modelId="{8652359E-DC8C-4C1C-8274-DF340806B220}" type="presOf" srcId="{6BF64B15-C931-48AE-97E1-CAA6E21D929B}" destId="{8F011266-00F0-44C1-BB56-E3D3188CC66E}" srcOrd="0" destOrd="0" presId="urn:microsoft.com/office/officeart/2005/8/layout/pyramid1"/>
    <dgm:cxn modelId="{F9DD35A9-A787-46DB-AB70-31C3B9D83176}" type="presOf" srcId="{EC766359-AB70-4ADD-8680-E3DC5DE3FA1B}" destId="{4BFA3C2D-2611-40B2-9F49-F774D3FC087A}" srcOrd="0" destOrd="0" presId="urn:microsoft.com/office/officeart/2005/8/layout/pyramid1"/>
    <dgm:cxn modelId="{F8955EAC-D59A-426B-93FA-D3230D5D53E2}" type="presOf" srcId="{19E93588-3564-4720-BD25-9D707F113946}" destId="{2B0D1177-7BB2-474D-A6BA-6679E31F81DB}" srcOrd="1" destOrd="0" presId="urn:microsoft.com/office/officeart/2005/8/layout/pyramid1"/>
    <dgm:cxn modelId="{98C011F0-4EC1-4E18-A821-B5261B56874D}" type="presOf" srcId="{41347A99-2610-406A-BA14-CD8287D7712E}" destId="{DA3C1CD8-828F-43D2-9844-45D43F0986AC}" srcOrd="0" destOrd="0" presId="urn:microsoft.com/office/officeart/2005/8/layout/pyramid1"/>
    <dgm:cxn modelId="{790436F1-676E-43FF-9D3B-DEEA9EFC7684}" srcId="{EC766359-AB70-4ADD-8680-E3DC5DE3FA1B}" destId="{6BF64B15-C931-48AE-97E1-CAA6E21D929B}" srcOrd="0" destOrd="0" parTransId="{433E986A-CF8E-489E-8E80-38771F17AD1E}" sibTransId="{2E1F29A0-0D9B-4564-A53E-ABFC03855410}"/>
    <dgm:cxn modelId="{488357F9-8E19-406C-9252-F0199AD3CE0C}" type="presOf" srcId="{41347A99-2610-406A-BA14-CD8287D7712E}" destId="{B15D54EA-1BED-4174-A6E1-290310B4BFBF}" srcOrd="1" destOrd="0" presId="urn:microsoft.com/office/officeart/2005/8/layout/pyramid1"/>
    <dgm:cxn modelId="{EF9979C2-ABB4-424A-9961-6FBE51CC3EAE}" type="presParOf" srcId="{4BFA3C2D-2611-40B2-9F49-F774D3FC087A}" destId="{9AF290B4-49A4-4C4D-8211-5B0EE6238F63}" srcOrd="0" destOrd="0" presId="urn:microsoft.com/office/officeart/2005/8/layout/pyramid1"/>
    <dgm:cxn modelId="{BB1EBD6D-CF4B-4E23-A291-287A1181709E}" type="presParOf" srcId="{9AF290B4-49A4-4C4D-8211-5B0EE6238F63}" destId="{8F011266-00F0-44C1-BB56-E3D3188CC66E}" srcOrd="0" destOrd="0" presId="urn:microsoft.com/office/officeart/2005/8/layout/pyramid1"/>
    <dgm:cxn modelId="{EC1904CB-9E50-4116-94A6-57E3AED26089}" type="presParOf" srcId="{9AF290B4-49A4-4C4D-8211-5B0EE6238F63}" destId="{97E587B4-6C30-457E-BFA4-96C66ACC6611}" srcOrd="1" destOrd="0" presId="urn:microsoft.com/office/officeart/2005/8/layout/pyramid1"/>
    <dgm:cxn modelId="{CE1FE58C-6560-4653-A2BE-C59B83B5A1C8}" type="presParOf" srcId="{4BFA3C2D-2611-40B2-9F49-F774D3FC087A}" destId="{2BE2AA42-6F91-4D9D-9FD1-0A515E8A601E}" srcOrd="1" destOrd="0" presId="urn:microsoft.com/office/officeart/2005/8/layout/pyramid1"/>
    <dgm:cxn modelId="{FE50CAE3-AA46-42AB-AC39-A70CB026B522}" type="presParOf" srcId="{2BE2AA42-6F91-4D9D-9FD1-0A515E8A601E}" destId="{DA3C1CD8-828F-43D2-9844-45D43F0986AC}" srcOrd="0" destOrd="0" presId="urn:microsoft.com/office/officeart/2005/8/layout/pyramid1"/>
    <dgm:cxn modelId="{8D94FBFB-2F55-4E81-ADA9-6A8B28BCAD86}" type="presParOf" srcId="{2BE2AA42-6F91-4D9D-9FD1-0A515E8A601E}" destId="{B15D54EA-1BED-4174-A6E1-290310B4BFBF}" srcOrd="1" destOrd="0" presId="urn:microsoft.com/office/officeart/2005/8/layout/pyramid1"/>
    <dgm:cxn modelId="{80708FC3-2F3C-46A5-9E72-891D887CA4B9}" type="presParOf" srcId="{4BFA3C2D-2611-40B2-9F49-F774D3FC087A}" destId="{385E3229-E563-4831-9FBE-4A130544AD61}" srcOrd="2" destOrd="0" presId="urn:microsoft.com/office/officeart/2005/8/layout/pyramid1"/>
    <dgm:cxn modelId="{DE16E0FC-927B-4D45-8EC7-189EF89B5436}" type="presParOf" srcId="{385E3229-E563-4831-9FBE-4A130544AD61}" destId="{46F0EBBD-9B09-4D1E-A6CF-F20F44833CB8}" srcOrd="0" destOrd="0" presId="urn:microsoft.com/office/officeart/2005/8/layout/pyramid1"/>
    <dgm:cxn modelId="{D82418F8-E7B4-4B3D-9D25-7331A37CA0A4}" type="presParOf" srcId="{385E3229-E563-4831-9FBE-4A130544AD61}" destId="{2B0D1177-7BB2-474D-A6BA-6679E31F81D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819C42-E30F-489D-8EB9-A1D05759EB1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6C19BA5-325B-4258-94F4-71F808C19D56}">
      <dgm:prSet phldrT="[Text]"/>
      <dgm:spPr>
        <a:xfrm>
          <a:off x="24814" y="2266"/>
          <a:ext cx="1875964" cy="750385"/>
        </a:xfrm>
        <a:prstGeom prst="chevron">
          <a:avLst/>
        </a:prstGeom>
        <a:solidFill>
          <a:srgbClr val="F49F25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motivieren</a:t>
          </a:r>
        </a:p>
      </dgm:t>
    </dgm:pt>
    <dgm:pt modelId="{9A1ACE3E-8E87-41CF-A7B9-5A408C4C79A1}" type="parTrans" cxnId="{36CA1F46-1C29-4831-8130-3DB5AC53EBF0}">
      <dgm:prSet/>
      <dgm:spPr/>
      <dgm:t>
        <a:bodyPr/>
        <a:lstStyle/>
        <a:p>
          <a:endParaRPr lang="de-DE"/>
        </a:p>
      </dgm:t>
    </dgm:pt>
    <dgm:pt modelId="{855D313E-D81A-4B37-A2E8-8F9BA0AFCF12}" type="sibTrans" cxnId="{36CA1F46-1C29-4831-8130-3DB5AC53EBF0}">
      <dgm:prSet/>
      <dgm:spPr/>
      <dgm:t>
        <a:bodyPr/>
        <a:lstStyle/>
        <a:p>
          <a:endParaRPr lang="de-DE"/>
        </a:p>
      </dgm:t>
    </dgm:pt>
    <dgm:pt modelId="{657230E7-1B02-46B8-BBC5-5C8281597D91}">
      <dgm:prSet phldrT="[Text]" custT="1"/>
      <dgm:spPr>
        <a:xfrm>
          <a:off x="1656903" y="66049"/>
          <a:ext cx="1557050" cy="622820"/>
        </a:xfrm>
        <a:prstGeom prst="chevron">
          <a:avLst/>
        </a:prstGeom>
        <a:solidFill>
          <a:srgbClr val="F49F25">
            <a:alpha val="9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Feedback</a:t>
          </a:r>
        </a:p>
      </dgm:t>
    </dgm:pt>
    <dgm:pt modelId="{EB1C1D52-40E2-49F0-9858-9C33428D200D}" type="parTrans" cxnId="{DC1DE261-1788-49F8-953F-15B6E1C4D687}">
      <dgm:prSet/>
      <dgm:spPr/>
      <dgm:t>
        <a:bodyPr/>
        <a:lstStyle/>
        <a:p>
          <a:endParaRPr lang="de-DE"/>
        </a:p>
      </dgm:t>
    </dgm:pt>
    <dgm:pt modelId="{AB0932FE-0D70-489C-8447-43E50D2C78FE}" type="sibTrans" cxnId="{DC1DE261-1788-49F8-953F-15B6E1C4D687}">
      <dgm:prSet/>
      <dgm:spPr/>
      <dgm:t>
        <a:bodyPr/>
        <a:lstStyle/>
        <a:p>
          <a:endParaRPr lang="de-DE"/>
        </a:p>
      </dgm:t>
    </dgm:pt>
    <dgm:pt modelId="{6A32DF0D-19BA-4EA7-A3EA-2667D9A21846}">
      <dgm:prSet phldrT="[Text]"/>
      <dgm:spPr>
        <a:xfrm>
          <a:off x="24814" y="857706"/>
          <a:ext cx="1875964" cy="750385"/>
        </a:xfrm>
        <a:prstGeom prst="chevron">
          <a:avLst/>
        </a:prstGeom>
        <a:solidFill>
          <a:srgbClr val="F49F25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e-D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beteiligen</a:t>
          </a:r>
        </a:p>
      </dgm:t>
    </dgm:pt>
    <dgm:pt modelId="{B5E08677-13F4-4539-9FDF-30BEA206CF4A}" type="parTrans" cxnId="{7FCEA369-86F7-4DA3-A037-42614A369A6F}">
      <dgm:prSet/>
      <dgm:spPr/>
      <dgm:t>
        <a:bodyPr/>
        <a:lstStyle/>
        <a:p>
          <a:endParaRPr lang="de-DE"/>
        </a:p>
      </dgm:t>
    </dgm:pt>
    <dgm:pt modelId="{C8B1C0D3-D5A3-4ED3-8A5D-0FEFF8931E44}" type="sibTrans" cxnId="{7FCEA369-86F7-4DA3-A037-42614A369A6F}">
      <dgm:prSet/>
      <dgm:spPr/>
      <dgm:t>
        <a:bodyPr/>
        <a:lstStyle/>
        <a:p>
          <a:endParaRPr lang="de-DE"/>
        </a:p>
      </dgm:t>
    </dgm:pt>
    <dgm:pt modelId="{6FCF858A-8510-451C-A0C5-2F77AAB54097}">
      <dgm:prSet phldrT="[Text]" custT="1"/>
      <dgm:spPr>
        <a:xfrm>
          <a:off x="1656903" y="921489"/>
          <a:ext cx="1557050" cy="622820"/>
        </a:xfrm>
        <a:prstGeom prst="chevron">
          <a:avLst/>
        </a:prstGeom>
        <a:solidFill>
          <a:srgbClr val="F49F25">
            <a:lumMod val="75000"/>
            <a:alpha val="9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Vorschlags-wesen</a:t>
          </a:r>
        </a:p>
      </dgm:t>
    </dgm:pt>
    <dgm:pt modelId="{A248D656-0435-4CB5-B95B-A48221EF9E94}" type="parTrans" cxnId="{A5EFE797-4196-4B8E-8EE6-FF5A072836D2}">
      <dgm:prSet/>
      <dgm:spPr/>
      <dgm:t>
        <a:bodyPr/>
        <a:lstStyle/>
        <a:p>
          <a:endParaRPr lang="de-DE"/>
        </a:p>
      </dgm:t>
    </dgm:pt>
    <dgm:pt modelId="{EC505385-A97C-48A0-A194-D384F8760CEB}" type="sibTrans" cxnId="{A5EFE797-4196-4B8E-8EE6-FF5A072836D2}">
      <dgm:prSet/>
      <dgm:spPr/>
      <dgm:t>
        <a:bodyPr/>
        <a:lstStyle/>
        <a:p>
          <a:endParaRPr lang="de-DE"/>
        </a:p>
      </dgm:t>
    </dgm:pt>
    <dgm:pt modelId="{AB936372-C5D0-431A-AEB3-C9CA514819EE}">
      <dgm:prSet phldrT="[Text]" custT="1"/>
      <dgm:spPr>
        <a:xfrm>
          <a:off x="2995966" y="921489"/>
          <a:ext cx="1557050" cy="622820"/>
        </a:xfrm>
        <a:prstGeom prst="chevron">
          <a:avLst/>
        </a:prstGeom>
        <a:solidFill>
          <a:srgbClr val="F49F25">
            <a:lumMod val="75000"/>
            <a:alpha val="8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EnergieScouts</a:t>
          </a:r>
          <a:endParaRPr lang="de-DE" sz="105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CAD20B9-ADEA-42D1-8A09-F3179EDA6CDD}" type="parTrans" cxnId="{9B852D39-02F4-4B34-AA1D-6CD0D31DE7DD}">
      <dgm:prSet/>
      <dgm:spPr/>
      <dgm:t>
        <a:bodyPr/>
        <a:lstStyle/>
        <a:p>
          <a:endParaRPr lang="de-DE"/>
        </a:p>
      </dgm:t>
    </dgm:pt>
    <dgm:pt modelId="{324DFBB2-AAD1-477A-B191-023DA00E696B}" type="sibTrans" cxnId="{9B852D39-02F4-4B34-AA1D-6CD0D31DE7DD}">
      <dgm:prSet/>
      <dgm:spPr/>
      <dgm:t>
        <a:bodyPr/>
        <a:lstStyle/>
        <a:p>
          <a:endParaRPr lang="de-DE"/>
        </a:p>
      </dgm:t>
    </dgm:pt>
    <dgm:pt modelId="{E26ACE8D-9CA8-4C40-8963-824FEC2C3B00}">
      <dgm:prSet phldrT="[Text]"/>
      <dgm:spPr>
        <a:xfrm>
          <a:off x="24814" y="1713146"/>
          <a:ext cx="1875964" cy="750385"/>
        </a:xfrm>
        <a:prstGeom prst="chevron">
          <a:avLst/>
        </a:prstGeom>
        <a:solidFill>
          <a:srgbClr val="64B44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e-D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informieren</a:t>
          </a:r>
        </a:p>
      </dgm:t>
    </dgm:pt>
    <dgm:pt modelId="{F91D1BBA-2AB6-42E8-9BFC-5F711F79FC0D}" type="parTrans" cxnId="{DF0CE06E-75D1-4D86-9558-65F2A002FD9A}">
      <dgm:prSet/>
      <dgm:spPr/>
      <dgm:t>
        <a:bodyPr/>
        <a:lstStyle/>
        <a:p>
          <a:endParaRPr lang="de-DE"/>
        </a:p>
      </dgm:t>
    </dgm:pt>
    <dgm:pt modelId="{78842397-874A-4382-AE9B-D9C9484A1EB4}" type="sibTrans" cxnId="{DF0CE06E-75D1-4D86-9558-65F2A002FD9A}">
      <dgm:prSet/>
      <dgm:spPr/>
      <dgm:t>
        <a:bodyPr/>
        <a:lstStyle/>
        <a:p>
          <a:endParaRPr lang="de-DE"/>
        </a:p>
      </dgm:t>
    </dgm:pt>
    <dgm:pt modelId="{4A2D602B-9F04-4313-9347-796E3F6A291B}">
      <dgm:prSet phldrT="[Text]" custT="1"/>
      <dgm:spPr>
        <a:xfrm>
          <a:off x="1656903" y="1776929"/>
          <a:ext cx="1557050" cy="622820"/>
        </a:xfrm>
        <a:prstGeom prst="chevron">
          <a:avLst/>
        </a:prstGeom>
        <a:solidFill>
          <a:srgbClr val="64B446">
            <a:alpha val="9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Inhalte</a:t>
          </a:r>
        </a:p>
      </dgm:t>
    </dgm:pt>
    <dgm:pt modelId="{456D28CB-8757-4C15-8291-F5D550BBC260}" type="parTrans" cxnId="{E64125A0-9954-4AEF-9AEF-779ED4F2922A}">
      <dgm:prSet/>
      <dgm:spPr/>
      <dgm:t>
        <a:bodyPr/>
        <a:lstStyle/>
        <a:p>
          <a:endParaRPr lang="de-DE"/>
        </a:p>
      </dgm:t>
    </dgm:pt>
    <dgm:pt modelId="{C3288238-6835-4A0B-8F8E-64FE294FAAC4}" type="sibTrans" cxnId="{E64125A0-9954-4AEF-9AEF-779ED4F2922A}">
      <dgm:prSet/>
      <dgm:spPr/>
      <dgm:t>
        <a:bodyPr/>
        <a:lstStyle/>
        <a:p>
          <a:endParaRPr lang="de-DE"/>
        </a:p>
      </dgm:t>
    </dgm:pt>
    <dgm:pt modelId="{0AC9F133-0C41-4FEE-9C31-8CB3A9DDAB8B}">
      <dgm:prSet phldrT="[Text]" custT="1"/>
      <dgm:spPr>
        <a:xfrm>
          <a:off x="2995966" y="1776929"/>
          <a:ext cx="1557050" cy="622820"/>
        </a:xfrm>
        <a:prstGeom prst="chevron">
          <a:avLst/>
        </a:prstGeom>
        <a:solidFill>
          <a:srgbClr val="64B446">
            <a:alpha val="8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Veranstaltungen</a:t>
          </a:r>
        </a:p>
      </dgm:t>
    </dgm:pt>
    <dgm:pt modelId="{E3DEB446-275C-4B6C-913E-EC445EAE94BC}" type="parTrans" cxnId="{476A3098-AF9B-4A47-896E-C80B7B6BDA51}">
      <dgm:prSet/>
      <dgm:spPr/>
      <dgm:t>
        <a:bodyPr/>
        <a:lstStyle/>
        <a:p>
          <a:endParaRPr lang="de-DE"/>
        </a:p>
      </dgm:t>
    </dgm:pt>
    <dgm:pt modelId="{4CBA7ED7-D816-487E-B80D-9C006D770E3C}" type="sibTrans" cxnId="{476A3098-AF9B-4A47-896E-C80B7B6BDA51}">
      <dgm:prSet/>
      <dgm:spPr/>
      <dgm:t>
        <a:bodyPr/>
        <a:lstStyle/>
        <a:p>
          <a:endParaRPr lang="de-DE"/>
        </a:p>
      </dgm:t>
    </dgm:pt>
    <dgm:pt modelId="{99A1D180-11D7-411F-A5BE-07E12729F085}">
      <dgm:prSet phldrT="[Text]" custT="1"/>
      <dgm:spPr>
        <a:xfrm>
          <a:off x="4335030" y="921489"/>
          <a:ext cx="1557050" cy="622820"/>
        </a:xfrm>
        <a:prstGeom prst="chevron">
          <a:avLst/>
        </a:prstGeom>
        <a:solidFill>
          <a:srgbClr val="F49F25">
            <a:lumMod val="75000"/>
            <a:alpha val="7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Arbeitsgruppen</a:t>
          </a:r>
        </a:p>
      </dgm:t>
    </dgm:pt>
    <dgm:pt modelId="{B050618A-76FC-482F-AD6A-0B6E0BC4D6C8}" type="parTrans" cxnId="{17D3FFF9-B3D5-405F-A1C4-B21A54DC3CC4}">
      <dgm:prSet/>
      <dgm:spPr/>
      <dgm:t>
        <a:bodyPr/>
        <a:lstStyle/>
        <a:p>
          <a:endParaRPr lang="de-DE"/>
        </a:p>
      </dgm:t>
    </dgm:pt>
    <dgm:pt modelId="{AFE1E4BF-4781-4152-9AEA-0FDF221713F7}" type="sibTrans" cxnId="{17D3FFF9-B3D5-405F-A1C4-B21A54DC3CC4}">
      <dgm:prSet/>
      <dgm:spPr/>
      <dgm:t>
        <a:bodyPr/>
        <a:lstStyle/>
        <a:p>
          <a:endParaRPr lang="de-DE"/>
        </a:p>
      </dgm:t>
    </dgm:pt>
    <dgm:pt modelId="{D9A7F9A0-AFA3-4D96-BC32-3BE3678D6753}">
      <dgm:prSet phldrT="[Text]" custT="1"/>
      <dgm:spPr>
        <a:xfrm>
          <a:off x="5674093" y="921489"/>
          <a:ext cx="1557050" cy="622820"/>
        </a:xfrm>
        <a:prstGeom prst="chevron">
          <a:avLst/>
        </a:prstGeom>
        <a:solidFill>
          <a:srgbClr val="F49F25">
            <a:lumMod val="75000"/>
            <a:alpha val="6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ProNak</a:t>
          </a:r>
          <a:endParaRPr lang="de-DE" sz="105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A4259A9-D1CD-4E3E-A542-B742715C05A2}" type="parTrans" cxnId="{F2258182-F2A2-4F13-821C-FF37398D00AC}">
      <dgm:prSet/>
      <dgm:spPr/>
      <dgm:t>
        <a:bodyPr/>
        <a:lstStyle/>
        <a:p>
          <a:endParaRPr lang="de-DE"/>
        </a:p>
      </dgm:t>
    </dgm:pt>
    <dgm:pt modelId="{71C8AFFF-2B9D-4209-AA12-3DF5458749BD}" type="sibTrans" cxnId="{F2258182-F2A2-4F13-821C-FF37398D00AC}">
      <dgm:prSet/>
      <dgm:spPr/>
      <dgm:t>
        <a:bodyPr/>
        <a:lstStyle/>
        <a:p>
          <a:endParaRPr lang="de-DE"/>
        </a:p>
      </dgm:t>
    </dgm:pt>
    <dgm:pt modelId="{FA4B7B06-2109-4AFB-8378-AEB654F11F1D}">
      <dgm:prSet phldrT="[Text]" custT="1"/>
      <dgm:spPr>
        <a:xfrm>
          <a:off x="2995966" y="66049"/>
          <a:ext cx="1557050" cy="622820"/>
        </a:xfrm>
        <a:prstGeom prst="chevron">
          <a:avLst/>
        </a:prstGeom>
        <a:solidFill>
          <a:srgbClr val="F49F25">
            <a:alpha val="8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Ziel-vereinbarung</a:t>
          </a:r>
        </a:p>
      </dgm:t>
    </dgm:pt>
    <dgm:pt modelId="{AD54550B-8871-4725-929F-7940F46E1D42}" type="parTrans" cxnId="{6B6AB1F1-591E-4FE7-847D-4D943F79B296}">
      <dgm:prSet/>
      <dgm:spPr/>
      <dgm:t>
        <a:bodyPr/>
        <a:lstStyle/>
        <a:p>
          <a:endParaRPr lang="de-DE"/>
        </a:p>
      </dgm:t>
    </dgm:pt>
    <dgm:pt modelId="{52AF609F-6792-4AC1-AF95-F1A7742F12BF}" type="sibTrans" cxnId="{6B6AB1F1-591E-4FE7-847D-4D943F79B296}">
      <dgm:prSet/>
      <dgm:spPr/>
      <dgm:t>
        <a:bodyPr/>
        <a:lstStyle/>
        <a:p>
          <a:endParaRPr lang="de-DE"/>
        </a:p>
      </dgm:t>
    </dgm:pt>
    <dgm:pt modelId="{B8045214-B910-4C83-A908-1A83D5D50897}">
      <dgm:prSet phldrT="[Text]" custT="1"/>
      <dgm:spPr>
        <a:xfrm>
          <a:off x="4335030" y="66049"/>
          <a:ext cx="1557050" cy="622820"/>
        </a:xfrm>
        <a:prstGeom prst="chevron">
          <a:avLst/>
        </a:prstGeom>
        <a:solidFill>
          <a:srgbClr val="F49F25">
            <a:alpha val="7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Anreizsysteme</a:t>
          </a:r>
        </a:p>
      </dgm:t>
    </dgm:pt>
    <dgm:pt modelId="{052EE224-B600-46F7-AEDE-E8207949A155}" type="parTrans" cxnId="{7A02D48D-AE50-42C8-BCF4-B00F418D3F91}">
      <dgm:prSet/>
      <dgm:spPr/>
      <dgm:t>
        <a:bodyPr/>
        <a:lstStyle/>
        <a:p>
          <a:endParaRPr lang="de-DE"/>
        </a:p>
      </dgm:t>
    </dgm:pt>
    <dgm:pt modelId="{264E61BD-B3A9-4E5B-8206-55409C60645C}" type="sibTrans" cxnId="{7A02D48D-AE50-42C8-BCF4-B00F418D3F91}">
      <dgm:prSet/>
      <dgm:spPr/>
      <dgm:t>
        <a:bodyPr/>
        <a:lstStyle/>
        <a:p>
          <a:endParaRPr lang="de-DE"/>
        </a:p>
      </dgm:t>
    </dgm:pt>
    <dgm:pt modelId="{1E14D347-EDB0-4FB6-88D4-7EF44ADAF18A}">
      <dgm:prSet phldrT="[Text]" custT="1"/>
      <dgm:spPr>
        <a:xfrm>
          <a:off x="5674093" y="66049"/>
          <a:ext cx="1557050" cy="622820"/>
        </a:xfrm>
        <a:prstGeom prst="chevron">
          <a:avLst/>
        </a:prstGeom>
        <a:solidFill>
          <a:srgbClr val="F49F25">
            <a:alpha val="6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Benchmark</a:t>
          </a:r>
        </a:p>
      </dgm:t>
    </dgm:pt>
    <dgm:pt modelId="{409155BD-8139-4551-B66A-157BC9E60D34}" type="parTrans" cxnId="{274BE185-D802-4E61-A881-588104667D1A}">
      <dgm:prSet/>
      <dgm:spPr/>
      <dgm:t>
        <a:bodyPr/>
        <a:lstStyle/>
        <a:p>
          <a:endParaRPr lang="de-DE"/>
        </a:p>
      </dgm:t>
    </dgm:pt>
    <dgm:pt modelId="{0C1964B9-A625-4D0E-B53F-F300BADBEE81}" type="sibTrans" cxnId="{274BE185-D802-4E61-A881-588104667D1A}">
      <dgm:prSet/>
      <dgm:spPr/>
      <dgm:t>
        <a:bodyPr/>
        <a:lstStyle/>
        <a:p>
          <a:endParaRPr lang="de-DE"/>
        </a:p>
      </dgm:t>
    </dgm:pt>
    <dgm:pt modelId="{70B55A40-03BF-42E3-9EFB-43A2B5FF01FC}">
      <dgm:prSet phldrT="[Text]" custT="1"/>
      <dgm:spPr>
        <a:xfrm>
          <a:off x="7013156" y="66049"/>
          <a:ext cx="1557050" cy="622820"/>
        </a:xfrm>
        <a:prstGeom prst="chevron">
          <a:avLst/>
        </a:prstGeom>
        <a:solidFill>
          <a:srgbClr val="F49F25">
            <a:alpha val="5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Wettbewerbe</a:t>
          </a:r>
        </a:p>
      </dgm:t>
    </dgm:pt>
    <dgm:pt modelId="{B11BF37A-309E-44B6-AF97-2D5240DBD5D5}" type="parTrans" cxnId="{95E18278-6003-45E2-9491-0A2733FE2E37}">
      <dgm:prSet/>
      <dgm:spPr/>
      <dgm:t>
        <a:bodyPr/>
        <a:lstStyle/>
        <a:p>
          <a:endParaRPr lang="de-DE"/>
        </a:p>
      </dgm:t>
    </dgm:pt>
    <dgm:pt modelId="{F3A7D85E-5259-4120-AF86-B3F972529234}" type="sibTrans" cxnId="{95E18278-6003-45E2-9491-0A2733FE2E37}">
      <dgm:prSet/>
      <dgm:spPr/>
      <dgm:t>
        <a:bodyPr/>
        <a:lstStyle/>
        <a:p>
          <a:endParaRPr lang="de-DE"/>
        </a:p>
      </dgm:t>
    </dgm:pt>
    <dgm:pt modelId="{8343443B-391F-47DA-8F27-878DCD01A8F7}">
      <dgm:prSet phldrT="[Text]" custT="1"/>
      <dgm:spPr>
        <a:xfrm>
          <a:off x="7013156" y="921489"/>
          <a:ext cx="1557050" cy="622820"/>
        </a:xfrm>
        <a:prstGeom prst="chevron">
          <a:avLst/>
        </a:prstGeom>
        <a:solidFill>
          <a:srgbClr val="F49F25">
            <a:lumMod val="75000"/>
            <a:alpha val="5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Energietage</a:t>
          </a:r>
        </a:p>
      </dgm:t>
    </dgm:pt>
    <dgm:pt modelId="{5466409C-8FD2-46BF-9ECF-939150D6DBAF}" type="parTrans" cxnId="{46D0EF87-EBC9-439B-86CF-F65D413F658D}">
      <dgm:prSet/>
      <dgm:spPr/>
      <dgm:t>
        <a:bodyPr/>
        <a:lstStyle/>
        <a:p>
          <a:endParaRPr lang="de-DE"/>
        </a:p>
      </dgm:t>
    </dgm:pt>
    <dgm:pt modelId="{EDDAB38B-A6C0-4CE8-B478-91EB2AD25E4E}" type="sibTrans" cxnId="{46D0EF87-EBC9-439B-86CF-F65D413F658D}">
      <dgm:prSet/>
      <dgm:spPr/>
      <dgm:t>
        <a:bodyPr/>
        <a:lstStyle/>
        <a:p>
          <a:endParaRPr lang="de-DE"/>
        </a:p>
      </dgm:t>
    </dgm:pt>
    <dgm:pt modelId="{10860C30-9269-48B2-9F9A-03216A87DB75}">
      <dgm:prSet phldrT="[Text]" custT="1"/>
      <dgm:spPr>
        <a:xfrm>
          <a:off x="4335030" y="1776929"/>
          <a:ext cx="1557050" cy="622820"/>
        </a:xfrm>
        <a:prstGeom prst="chevron">
          <a:avLst/>
        </a:prstGeom>
        <a:solidFill>
          <a:srgbClr val="64B446">
            <a:alpha val="7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Medien</a:t>
          </a:r>
        </a:p>
      </dgm:t>
    </dgm:pt>
    <dgm:pt modelId="{4CE5B8A0-A4C7-4C1A-8C17-9B5B4C7F2922}" type="parTrans" cxnId="{D4F2E247-94B2-4744-9747-F39ACA601491}">
      <dgm:prSet/>
      <dgm:spPr/>
      <dgm:t>
        <a:bodyPr/>
        <a:lstStyle/>
        <a:p>
          <a:endParaRPr lang="de-DE"/>
        </a:p>
      </dgm:t>
    </dgm:pt>
    <dgm:pt modelId="{559A00E5-7BF0-4AB9-A803-BA2786DEA638}" type="sibTrans" cxnId="{D4F2E247-94B2-4744-9747-F39ACA601491}">
      <dgm:prSet/>
      <dgm:spPr/>
      <dgm:t>
        <a:bodyPr/>
        <a:lstStyle/>
        <a:p>
          <a:endParaRPr lang="de-DE"/>
        </a:p>
      </dgm:t>
    </dgm:pt>
    <dgm:pt modelId="{19B11093-B1E4-42ED-BC89-E4E9617958AE}">
      <dgm:prSet phldrT="[Text]" custT="1"/>
      <dgm:spPr>
        <a:xfrm>
          <a:off x="5674093" y="1776929"/>
          <a:ext cx="1557050" cy="622820"/>
        </a:xfrm>
        <a:prstGeom prst="chevron">
          <a:avLst/>
        </a:prstGeom>
        <a:solidFill>
          <a:srgbClr val="64B446">
            <a:alpha val="6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Materialien</a:t>
          </a:r>
        </a:p>
      </dgm:t>
    </dgm:pt>
    <dgm:pt modelId="{AB484412-D5FE-4F0F-85D5-72F01BF4341A}" type="parTrans" cxnId="{06168CFC-088B-46A1-A60C-84E99C58B16E}">
      <dgm:prSet/>
      <dgm:spPr/>
      <dgm:t>
        <a:bodyPr/>
        <a:lstStyle/>
        <a:p>
          <a:endParaRPr lang="de-DE"/>
        </a:p>
      </dgm:t>
    </dgm:pt>
    <dgm:pt modelId="{0A02591E-D9F3-45AD-8576-54FBE4C473E5}" type="sibTrans" cxnId="{06168CFC-088B-46A1-A60C-84E99C58B16E}">
      <dgm:prSet/>
      <dgm:spPr/>
      <dgm:t>
        <a:bodyPr/>
        <a:lstStyle/>
        <a:p>
          <a:endParaRPr lang="de-DE"/>
        </a:p>
      </dgm:t>
    </dgm:pt>
    <dgm:pt modelId="{C31D5ED6-6BD5-4732-A940-127CE79FEE58}">
      <dgm:prSet phldrT="[Text]" custT="1"/>
      <dgm:spPr>
        <a:xfrm>
          <a:off x="7013156" y="1776929"/>
          <a:ext cx="1557050" cy="622820"/>
        </a:xfrm>
        <a:prstGeom prst="chevron">
          <a:avLst/>
        </a:prstGeom>
        <a:solidFill>
          <a:srgbClr val="64B446">
            <a:alpha val="5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Aushänge</a:t>
          </a:r>
        </a:p>
      </dgm:t>
    </dgm:pt>
    <dgm:pt modelId="{E965A6CA-7010-44C5-8EA3-0B3D1A2EF914}" type="parTrans" cxnId="{1C02D503-A334-4A1C-8B6D-48718AA2F4EB}">
      <dgm:prSet/>
      <dgm:spPr/>
      <dgm:t>
        <a:bodyPr/>
        <a:lstStyle/>
        <a:p>
          <a:endParaRPr lang="de-DE"/>
        </a:p>
      </dgm:t>
    </dgm:pt>
    <dgm:pt modelId="{A3FEEEC9-40A6-4ABF-81E7-633AE0BF1BE2}" type="sibTrans" cxnId="{1C02D503-A334-4A1C-8B6D-48718AA2F4EB}">
      <dgm:prSet/>
      <dgm:spPr/>
      <dgm:t>
        <a:bodyPr/>
        <a:lstStyle/>
        <a:p>
          <a:endParaRPr lang="de-DE"/>
        </a:p>
      </dgm:t>
    </dgm:pt>
    <dgm:pt modelId="{F54F4155-A9FE-46F1-BF06-8D1AD4F66222}">
      <dgm:prSet phldrT="[Text]"/>
      <dgm:spPr>
        <a:xfrm>
          <a:off x="24814" y="2568585"/>
          <a:ext cx="1875964" cy="750385"/>
        </a:xfrm>
        <a:prstGeom prst="chevron">
          <a:avLst/>
        </a:prstGeom>
        <a:solidFill>
          <a:srgbClr val="199C6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e-D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befähigen</a:t>
          </a:r>
        </a:p>
      </dgm:t>
    </dgm:pt>
    <dgm:pt modelId="{07C4B90A-8ED3-441B-A7DB-03C9459E3FF0}" type="parTrans" cxnId="{9DAC56A4-7B4B-462D-B10F-0C39D77CB959}">
      <dgm:prSet/>
      <dgm:spPr/>
      <dgm:t>
        <a:bodyPr/>
        <a:lstStyle/>
        <a:p>
          <a:endParaRPr lang="de-DE"/>
        </a:p>
      </dgm:t>
    </dgm:pt>
    <dgm:pt modelId="{00785826-23AC-44B4-A5B6-B0D270E2B8E2}" type="sibTrans" cxnId="{9DAC56A4-7B4B-462D-B10F-0C39D77CB959}">
      <dgm:prSet/>
      <dgm:spPr/>
      <dgm:t>
        <a:bodyPr/>
        <a:lstStyle/>
        <a:p>
          <a:endParaRPr lang="de-DE"/>
        </a:p>
      </dgm:t>
    </dgm:pt>
    <dgm:pt modelId="{87467AF4-9954-4C97-B872-CD21BE218ACA}">
      <dgm:prSet phldrT="[Text]"/>
      <dgm:spPr>
        <a:xfrm>
          <a:off x="24814" y="4279465"/>
          <a:ext cx="1875964" cy="750385"/>
        </a:xfrm>
        <a:prstGeom prst="chevron">
          <a:avLst/>
        </a:prstGeom>
        <a:solidFill>
          <a:srgbClr val="0669B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e-D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überzeugen</a:t>
          </a:r>
        </a:p>
      </dgm:t>
    </dgm:pt>
    <dgm:pt modelId="{E8C4E751-E6F4-4563-B98A-99ADE320631A}" type="parTrans" cxnId="{185F63B4-0441-4723-82E9-7717B49E446F}">
      <dgm:prSet/>
      <dgm:spPr/>
      <dgm:t>
        <a:bodyPr/>
        <a:lstStyle/>
        <a:p>
          <a:endParaRPr lang="de-DE"/>
        </a:p>
      </dgm:t>
    </dgm:pt>
    <dgm:pt modelId="{1452E300-8414-43D6-9E93-248EBFAF5798}" type="sibTrans" cxnId="{185F63B4-0441-4723-82E9-7717B49E446F}">
      <dgm:prSet/>
      <dgm:spPr/>
      <dgm:t>
        <a:bodyPr/>
        <a:lstStyle/>
        <a:p>
          <a:endParaRPr lang="de-DE"/>
        </a:p>
      </dgm:t>
    </dgm:pt>
    <dgm:pt modelId="{D76B38AF-C2FA-4636-BF20-4BC399DF0CD7}">
      <dgm:prSet phldrT="[Text]"/>
      <dgm:spPr>
        <a:xfrm>
          <a:off x="24814" y="3424025"/>
          <a:ext cx="1875964" cy="750385"/>
        </a:xfrm>
        <a:prstGeom prst="chevron">
          <a:avLst/>
        </a:prstGeom>
        <a:solidFill>
          <a:srgbClr val="7ABCCE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e-D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schützen</a:t>
          </a:r>
        </a:p>
      </dgm:t>
    </dgm:pt>
    <dgm:pt modelId="{334948EF-EFBD-4D24-B527-EA54EA37977C}" type="parTrans" cxnId="{5E960C24-CC40-4841-BFC2-C0F5A5F5993B}">
      <dgm:prSet/>
      <dgm:spPr/>
      <dgm:t>
        <a:bodyPr/>
        <a:lstStyle/>
        <a:p>
          <a:endParaRPr lang="de-DE"/>
        </a:p>
      </dgm:t>
    </dgm:pt>
    <dgm:pt modelId="{074868AD-2DEB-4D38-BADA-DBA00F0803E8}" type="sibTrans" cxnId="{5E960C24-CC40-4841-BFC2-C0F5A5F5993B}">
      <dgm:prSet/>
      <dgm:spPr/>
      <dgm:t>
        <a:bodyPr/>
        <a:lstStyle/>
        <a:p>
          <a:endParaRPr lang="de-DE"/>
        </a:p>
      </dgm:t>
    </dgm:pt>
    <dgm:pt modelId="{6C7FD647-C4D2-4919-8304-9CD56F50E808}">
      <dgm:prSet phldrT="[Text]" custT="1"/>
      <dgm:spPr>
        <a:xfrm>
          <a:off x="1656903" y="2632368"/>
          <a:ext cx="1557050" cy="622820"/>
        </a:xfrm>
        <a:prstGeom prst="chevron">
          <a:avLst/>
        </a:prstGeom>
        <a:solidFill>
          <a:srgbClr val="199C6A">
            <a:alpha val="9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Bedienung</a:t>
          </a:r>
        </a:p>
      </dgm:t>
    </dgm:pt>
    <dgm:pt modelId="{B27E891D-5048-4735-A8FE-D58E354843FB}" type="parTrans" cxnId="{6DFE7483-223C-4158-999A-E754B4B8A95B}">
      <dgm:prSet/>
      <dgm:spPr/>
      <dgm:t>
        <a:bodyPr/>
        <a:lstStyle/>
        <a:p>
          <a:endParaRPr lang="de-DE"/>
        </a:p>
      </dgm:t>
    </dgm:pt>
    <dgm:pt modelId="{7EB54401-07AA-4EAD-B5A2-45AD63F4CE77}" type="sibTrans" cxnId="{6DFE7483-223C-4158-999A-E754B4B8A95B}">
      <dgm:prSet/>
      <dgm:spPr/>
      <dgm:t>
        <a:bodyPr/>
        <a:lstStyle/>
        <a:p>
          <a:endParaRPr lang="de-DE"/>
        </a:p>
      </dgm:t>
    </dgm:pt>
    <dgm:pt modelId="{87798B80-EFDD-4577-80A1-C550979F341A}">
      <dgm:prSet phldrT="[Text]" custT="1"/>
      <dgm:spPr>
        <a:xfrm>
          <a:off x="2995966" y="2632368"/>
          <a:ext cx="1557050" cy="622820"/>
        </a:xfrm>
        <a:prstGeom prst="chevron">
          <a:avLst/>
        </a:prstGeom>
        <a:solidFill>
          <a:srgbClr val="199C6A">
            <a:alpha val="7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E-Learning</a:t>
          </a:r>
        </a:p>
      </dgm:t>
    </dgm:pt>
    <dgm:pt modelId="{433FB1AD-A0B9-47B7-A2C0-A63585F9673C}" type="parTrans" cxnId="{70F6C45D-8035-4BED-B0AB-D3858D8C0CF8}">
      <dgm:prSet/>
      <dgm:spPr/>
      <dgm:t>
        <a:bodyPr/>
        <a:lstStyle/>
        <a:p>
          <a:endParaRPr lang="de-DE"/>
        </a:p>
      </dgm:t>
    </dgm:pt>
    <dgm:pt modelId="{110E6C31-472B-44E5-899B-01202D336A80}" type="sibTrans" cxnId="{70F6C45D-8035-4BED-B0AB-D3858D8C0CF8}">
      <dgm:prSet/>
      <dgm:spPr/>
      <dgm:t>
        <a:bodyPr/>
        <a:lstStyle/>
        <a:p>
          <a:endParaRPr lang="de-DE"/>
        </a:p>
      </dgm:t>
    </dgm:pt>
    <dgm:pt modelId="{49BE4C59-0E59-467E-914B-E952E2D35E49}">
      <dgm:prSet phldrT="[Text]" custT="1"/>
      <dgm:spPr>
        <a:xfrm>
          <a:off x="4335030" y="2632368"/>
          <a:ext cx="1557050" cy="622820"/>
        </a:xfrm>
        <a:prstGeom prst="chevron">
          <a:avLst/>
        </a:prstGeom>
        <a:solidFill>
          <a:srgbClr val="199C6A">
            <a:alpha val="7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Checklisten Fachbereiche</a:t>
          </a:r>
        </a:p>
      </dgm:t>
    </dgm:pt>
    <dgm:pt modelId="{2410229C-D68E-4CDF-9C8D-13ACB07F1121}" type="parTrans" cxnId="{5714B737-9833-4A3F-A3D7-79BA48E2053C}">
      <dgm:prSet/>
      <dgm:spPr/>
      <dgm:t>
        <a:bodyPr/>
        <a:lstStyle/>
        <a:p>
          <a:endParaRPr lang="de-DE"/>
        </a:p>
      </dgm:t>
    </dgm:pt>
    <dgm:pt modelId="{F336BFF0-FA62-4262-8BB4-D7DB1688AAB9}" type="sibTrans" cxnId="{5714B737-9833-4A3F-A3D7-79BA48E2053C}">
      <dgm:prSet/>
      <dgm:spPr/>
      <dgm:t>
        <a:bodyPr/>
        <a:lstStyle/>
        <a:p>
          <a:endParaRPr lang="de-DE"/>
        </a:p>
      </dgm:t>
    </dgm:pt>
    <dgm:pt modelId="{46F6882F-F69B-4043-8B15-CD23217972BA}">
      <dgm:prSet phldrT="[Text]" custT="1"/>
      <dgm:spPr>
        <a:xfrm>
          <a:off x="5674093" y="2632368"/>
          <a:ext cx="1557050" cy="622820"/>
        </a:xfrm>
        <a:prstGeom prst="chevron">
          <a:avLst/>
        </a:prstGeom>
        <a:solidFill>
          <a:srgbClr val="199C6A">
            <a:alpha val="6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Wissen</a:t>
          </a:r>
        </a:p>
      </dgm:t>
    </dgm:pt>
    <dgm:pt modelId="{58D3992E-B15A-4905-B651-0A58C8CAE0D5}" type="parTrans" cxnId="{FA476C02-0BF6-4039-ADD9-941B3D805BDC}">
      <dgm:prSet/>
      <dgm:spPr/>
      <dgm:t>
        <a:bodyPr/>
        <a:lstStyle/>
        <a:p>
          <a:endParaRPr lang="de-DE"/>
        </a:p>
      </dgm:t>
    </dgm:pt>
    <dgm:pt modelId="{B81D2EBA-9412-4FE7-8BA6-66A5CAFCE523}" type="sibTrans" cxnId="{FA476C02-0BF6-4039-ADD9-941B3D805BDC}">
      <dgm:prSet/>
      <dgm:spPr/>
      <dgm:t>
        <a:bodyPr/>
        <a:lstStyle/>
        <a:p>
          <a:endParaRPr lang="de-DE"/>
        </a:p>
      </dgm:t>
    </dgm:pt>
    <dgm:pt modelId="{F3718637-FCE1-4284-BA23-473E0BBDFC86}">
      <dgm:prSet phldrT="[Text]" custT="1"/>
      <dgm:spPr>
        <a:xfrm>
          <a:off x="1656903" y="3487808"/>
          <a:ext cx="1557050" cy="622820"/>
        </a:xfrm>
        <a:prstGeom prst="chevron">
          <a:avLst/>
        </a:prstGeom>
        <a:solidFill>
          <a:srgbClr val="7ABCCE">
            <a:alpha val="9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Fehlerkultur</a:t>
          </a:r>
        </a:p>
      </dgm:t>
    </dgm:pt>
    <dgm:pt modelId="{521D31CF-4B8F-4A42-95EC-7A228995662B}" type="parTrans" cxnId="{72BBA9CE-F565-439E-B11A-0E0B2272A9F5}">
      <dgm:prSet/>
      <dgm:spPr/>
      <dgm:t>
        <a:bodyPr/>
        <a:lstStyle/>
        <a:p>
          <a:endParaRPr lang="de-DE"/>
        </a:p>
      </dgm:t>
    </dgm:pt>
    <dgm:pt modelId="{112529DF-B0CA-4F6F-9283-166C0F2406FD}" type="sibTrans" cxnId="{72BBA9CE-F565-439E-B11A-0E0B2272A9F5}">
      <dgm:prSet/>
      <dgm:spPr/>
      <dgm:t>
        <a:bodyPr/>
        <a:lstStyle/>
        <a:p>
          <a:endParaRPr lang="de-DE"/>
        </a:p>
      </dgm:t>
    </dgm:pt>
    <dgm:pt modelId="{A9B5A552-0AB6-45CD-8587-E1EBBC4571A7}">
      <dgm:prSet phldrT="[Text]" custT="1"/>
      <dgm:spPr>
        <a:xfrm>
          <a:off x="2995966" y="3487808"/>
          <a:ext cx="1557050" cy="622820"/>
        </a:xfrm>
        <a:prstGeom prst="chevron">
          <a:avLst/>
        </a:prstGeom>
        <a:solidFill>
          <a:srgbClr val="7ABCCE">
            <a:alpha val="8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Checklisten</a:t>
          </a:r>
        </a:p>
      </dgm:t>
    </dgm:pt>
    <dgm:pt modelId="{6FC6A451-51FC-41B8-87EB-33211BDFB92E}" type="parTrans" cxnId="{B8F089B2-EFC4-493D-A393-33DE5D46684E}">
      <dgm:prSet/>
      <dgm:spPr/>
      <dgm:t>
        <a:bodyPr/>
        <a:lstStyle/>
        <a:p>
          <a:endParaRPr lang="de-DE"/>
        </a:p>
      </dgm:t>
    </dgm:pt>
    <dgm:pt modelId="{17CE5D93-F617-4CE9-9AD3-DB46CB941A69}" type="sibTrans" cxnId="{B8F089B2-EFC4-493D-A393-33DE5D46684E}">
      <dgm:prSet/>
      <dgm:spPr/>
      <dgm:t>
        <a:bodyPr/>
        <a:lstStyle/>
        <a:p>
          <a:endParaRPr lang="de-DE"/>
        </a:p>
      </dgm:t>
    </dgm:pt>
    <dgm:pt modelId="{DBA7DF64-868D-4C11-B109-2A5992A8AC52}">
      <dgm:prSet phldrT="[Text]" custT="1"/>
      <dgm:spPr>
        <a:xfrm>
          <a:off x="4335030" y="3487808"/>
          <a:ext cx="1557050" cy="622820"/>
        </a:xfrm>
        <a:prstGeom prst="chevron">
          <a:avLst/>
        </a:prstGeom>
        <a:solidFill>
          <a:srgbClr val="7ABCCE">
            <a:alpha val="7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Automatisieren</a:t>
          </a:r>
        </a:p>
      </dgm:t>
    </dgm:pt>
    <dgm:pt modelId="{C477F20D-AEE6-48EA-9CDF-436E59DB524E}" type="parTrans" cxnId="{E3610F0E-A0FF-459E-AFAD-90AB6506EC35}">
      <dgm:prSet/>
      <dgm:spPr/>
      <dgm:t>
        <a:bodyPr/>
        <a:lstStyle/>
        <a:p>
          <a:endParaRPr lang="de-DE"/>
        </a:p>
      </dgm:t>
    </dgm:pt>
    <dgm:pt modelId="{AAA7D7D8-B681-4074-9458-FDD9C42F1D4A}" type="sibTrans" cxnId="{E3610F0E-A0FF-459E-AFAD-90AB6506EC35}">
      <dgm:prSet/>
      <dgm:spPr/>
      <dgm:t>
        <a:bodyPr/>
        <a:lstStyle/>
        <a:p>
          <a:endParaRPr lang="de-DE"/>
        </a:p>
      </dgm:t>
    </dgm:pt>
    <dgm:pt modelId="{D8DDFF25-F712-49AE-92BF-9D0A7E87DEDA}">
      <dgm:prSet phldrT="[Text]" custT="1"/>
      <dgm:spPr>
        <a:xfrm>
          <a:off x="5674093" y="3487808"/>
          <a:ext cx="1557050" cy="622820"/>
        </a:xfrm>
        <a:prstGeom prst="chevron">
          <a:avLst/>
        </a:prstGeom>
        <a:solidFill>
          <a:srgbClr val="7ABCCE">
            <a:alpha val="6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PDCA</a:t>
          </a:r>
        </a:p>
      </dgm:t>
    </dgm:pt>
    <dgm:pt modelId="{604F18A3-0EC0-4916-BFF2-9CBFC4FCE2DB}" type="parTrans" cxnId="{1674DC58-2A18-4D6B-897E-B8D5E0F80752}">
      <dgm:prSet/>
      <dgm:spPr/>
      <dgm:t>
        <a:bodyPr/>
        <a:lstStyle/>
        <a:p>
          <a:endParaRPr lang="de-DE"/>
        </a:p>
      </dgm:t>
    </dgm:pt>
    <dgm:pt modelId="{2D874CE0-B0F6-46E2-86F3-BA885B79C54A}" type="sibTrans" cxnId="{1674DC58-2A18-4D6B-897E-B8D5E0F80752}">
      <dgm:prSet/>
      <dgm:spPr/>
      <dgm:t>
        <a:bodyPr/>
        <a:lstStyle/>
        <a:p>
          <a:endParaRPr lang="de-DE"/>
        </a:p>
      </dgm:t>
    </dgm:pt>
    <dgm:pt modelId="{A4F730FD-FC33-452E-A48D-4FC3095C44E5}">
      <dgm:prSet phldrT="[Text]" custT="1"/>
      <dgm:spPr>
        <a:xfrm>
          <a:off x="7013156" y="3487808"/>
          <a:ext cx="1557050" cy="622820"/>
        </a:xfrm>
        <a:prstGeom prst="chevron">
          <a:avLst/>
        </a:prstGeom>
        <a:solidFill>
          <a:srgbClr val="7ABCCE">
            <a:alpha val="5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Coaching</a:t>
          </a:r>
        </a:p>
      </dgm:t>
    </dgm:pt>
    <dgm:pt modelId="{7A6E5E84-6025-4261-B708-5C7C2D21A63D}" type="parTrans" cxnId="{168EAA45-BEB9-4830-A887-0AB284F4C4DA}">
      <dgm:prSet/>
      <dgm:spPr/>
      <dgm:t>
        <a:bodyPr/>
        <a:lstStyle/>
        <a:p>
          <a:endParaRPr lang="de-DE"/>
        </a:p>
      </dgm:t>
    </dgm:pt>
    <dgm:pt modelId="{266AF662-C3D9-4B36-98A0-CF01F11A827A}" type="sibTrans" cxnId="{168EAA45-BEB9-4830-A887-0AB284F4C4DA}">
      <dgm:prSet/>
      <dgm:spPr/>
      <dgm:t>
        <a:bodyPr/>
        <a:lstStyle/>
        <a:p>
          <a:endParaRPr lang="de-DE"/>
        </a:p>
      </dgm:t>
    </dgm:pt>
    <dgm:pt modelId="{D1E5B27B-A1AD-4E5C-8077-397155D3C068}">
      <dgm:prSet phldrT="[Text]" custT="1"/>
      <dgm:spPr>
        <a:xfrm>
          <a:off x="1656903" y="4343248"/>
          <a:ext cx="1557050" cy="622820"/>
        </a:xfrm>
        <a:prstGeom prst="chevron">
          <a:avLst/>
        </a:prstGeom>
        <a:solidFill>
          <a:srgbClr val="0669B2">
            <a:alpha val="9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Unternehmens-kultur</a:t>
          </a:r>
        </a:p>
      </dgm:t>
    </dgm:pt>
    <dgm:pt modelId="{7C76A974-9CD8-45FE-8FB7-6E673C46CC0D}" type="parTrans" cxnId="{32CAD5CA-4F51-440F-88D3-7B495D03AEF3}">
      <dgm:prSet/>
      <dgm:spPr/>
      <dgm:t>
        <a:bodyPr/>
        <a:lstStyle/>
        <a:p>
          <a:endParaRPr lang="de-DE"/>
        </a:p>
      </dgm:t>
    </dgm:pt>
    <dgm:pt modelId="{3CF05030-DA37-42CD-BA81-12B478CF96F2}" type="sibTrans" cxnId="{32CAD5CA-4F51-440F-88D3-7B495D03AEF3}">
      <dgm:prSet/>
      <dgm:spPr/>
      <dgm:t>
        <a:bodyPr/>
        <a:lstStyle/>
        <a:p>
          <a:endParaRPr lang="de-DE"/>
        </a:p>
      </dgm:t>
    </dgm:pt>
    <dgm:pt modelId="{3F594A75-981B-4AE7-8AF2-F807E47FB03C}">
      <dgm:prSet phldrT="[Text]" custT="1"/>
      <dgm:spPr>
        <a:xfrm>
          <a:off x="2995966" y="4343248"/>
          <a:ext cx="1557050" cy="622820"/>
        </a:xfrm>
        <a:prstGeom prst="chevron">
          <a:avLst/>
        </a:prstGeom>
        <a:solidFill>
          <a:srgbClr val="0669B2">
            <a:alpha val="8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Change Management</a:t>
          </a:r>
        </a:p>
      </dgm:t>
    </dgm:pt>
    <dgm:pt modelId="{A756D32A-06E4-4DFF-B2E3-D8AA67F93A93}" type="parTrans" cxnId="{18789888-ECFF-4598-9A9D-827E92F055ED}">
      <dgm:prSet/>
      <dgm:spPr/>
      <dgm:t>
        <a:bodyPr/>
        <a:lstStyle/>
        <a:p>
          <a:endParaRPr lang="de-DE"/>
        </a:p>
      </dgm:t>
    </dgm:pt>
    <dgm:pt modelId="{1207D54A-F684-4033-B8E4-844E850EF5E6}" type="sibTrans" cxnId="{18789888-ECFF-4598-9A9D-827E92F055ED}">
      <dgm:prSet/>
      <dgm:spPr/>
      <dgm:t>
        <a:bodyPr/>
        <a:lstStyle/>
        <a:p>
          <a:endParaRPr lang="de-DE"/>
        </a:p>
      </dgm:t>
    </dgm:pt>
    <dgm:pt modelId="{D08B421A-4364-4413-8D12-CF8965C5B596}">
      <dgm:prSet phldrT="[Text]" custT="1"/>
      <dgm:spPr>
        <a:xfrm>
          <a:off x="4335030" y="4343248"/>
          <a:ext cx="1557050" cy="622820"/>
        </a:xfrm>
        <a:prstGeom prst="chevron">
          <a:avLst/>
        </a:prstGeom>
        <a:solidFill>
          <a:srgbClr val="0669B2">
            <a:alpha val="7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Vorbilder</a:t>
          </a:r>
        </a:p>
      </dgm:t>
    </dgm:pt>
    <dgm:pt modelId="{102C8B89-C614-41DB-935C-4956A460AF15}" type="parTrans" cxnId="{56092CAE-E183-4DAB-A49D-A4EF633B1F51}">
      <dgm:prSet/>
      <dgm:spPr/>
      <dgm:t>
        <a:bodyPr/>
        <a:lstStyle/>
        <a:p>
          <a:endParaRPr lang="de-DE"/>
        </a:p>
      </dgm:t>
    </dgm:pt>
    <dgm:pt modelId="{8A8C8F07-B0CE-4116-ADA0-57935A21A6A3}" type="sibTrans" cxnId="{56092CAE-E183-4DAB-A49D-A4EF633B1F51}">
      <dgm:prSet/>
      <dgm:spPr/>
      <dgm:t>
        <a:bodyPr/>
        <a:lstStyle/>
        <a:p>
          <a:endParaRPr lang="de-DE"/>
        </a:p>
      </dgm:t>
    </dgm:pt>
    <dgm:pt modelId="{A8127BB2-82B4-461E-BEB4-AF580DF5AC37}">
      <dgm:prSet phldrT="[Text]" custT="1"/>
      <dgm:spPr>
        <a:xfrm>
          <a:off x="5674093" y="4343248"/>
          <a:ext cx="1557050" cy="622820"/>
        </a:xfrm>
        <a:prstGeom prst="chevron">
          <a:avLst/>
        </a:prstGeom>
        <a:solidFill>
          <a:srgbClr val="0669B2">
            <a:alpha val="6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Geschichten</a:t>
          </a:r>
        </a:p>
      </dgm:t>
    </dgm:pt>
    <dgm:pt modelId="{D534909A-2BB0-4C5B-8E7F-86B8948EA1FE}" type="parTrans" cxnId="{88D5B066-EBD2-4A59-B8FE-15437EA34A99}">
      <dgm:prSet/>
      <dgm:spPr/>
      <dgm:t>
        <a:bodyPr/>
        <a:lstStyle/>
        <a:p>
          <a:endParaRPr lang="de-DE"/>
        </a:p>
      </dgm:t>
    </dgm:pt>
    <dgm:pt modelId="{F7B6F2B5-E303-45F9-B3F0-2BE2B115FE98}" type="sibTrans" cxnId="{88D5B066-EBD2-4A59-B8FE-15437EA34A99}">
      <dgm:prSet/>
      <dgm:spPr/>
      <dgm:t>
        <a:bodyPr/>
        <a:lstStyle/>
        <a:p>
          <a:endParaRPr lang="de-DE"/>
        </a:p>
      </dgm:t>
    </dgm:pt>
    <dgm:pt modelId="{DE5AB340-881C-4E1E-9FB4-2109DBECF6E9}">
      <dgm:prSet phldrT="[Text]" custT="1"/>
      <dgm:spPr>
        <a:xfrm>
          <a:off x="7013156" y="4343248"/>
          <a:ext cx="1557050" cy="622820"/>
        </a:xfrm>
        <a:prstGeom prst="chevron">
          <a:avLst/>
        </a:prstGeom>
        <a:solidFill>
          <a:srgbClr val="0669B2">
            <a:alpha val="5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Rituale, Kontinuität</a:t>
          </a:r>
        </a:p>
      </dgm:t>
    </dgm:pt>
    <dgm:pt modelId="{AE63321C-B463-4B5E-B4BC-50D47E0E86A5}" type="parTrans" cxnId="{4B828460-EB86-4570-8811-0DDF0EBDA6CA}">
      <dgm:prSet/>
      <dgm:spPr/>
      <dgm:t>
        <a:bodyPr/>
        <a:lstStyle/>
        <a:p>
          <a:endParaRPr lang="de-DE"/>
        </a:p>
      </dgm:t>
    </dgm:pt>
    <dgm:pt modelId="{18136820-2DC6-40D4-8F89-104CC2F1794A}" type="sibTrans" cxnId="{4B828460-EB86-4570-8811-0DDF0EBDA6CA}">
      <dgm:prSet/>
      <dgm:spPr/>
      <dgm:t>
        <a:bodyPr/>
        <a:lstStyle/>
        <a:p>
          <a:endParaRPr lang="de-DE"/>
        </a:p>
      </dgm:t>
    </dgm:pt>
    <dgm:pt modelId="{8B438ABE-7A84-435B-ADB4-19CBAD38B6B1}">
      <dgm:prSet phldrT="[Text]" custT="1"/>
      <dgm:spPr>
        <a:xfrm>
          <a:off x="7013156" y="2632368"/>
          <a:ext cx="1557050" cy="622820"/>
        </a:xfrm>
        <a:prstGeom prst="chevron">
          <a:avLst/>
        </a:prstGeom>
        <a:solidFill>
          <a:srgbClr val="199C6A">
            <a:alpha val="5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Fortbildung</a:t>
          </a:r>
        </a:p>
      </dgm:t>
    </dgm:pt>
    <dgm:pt modelId="{8EA31DA7-C65D-4A65-BBB1-FA0FE8B5B1A8}" type="parTrans" cxnId="{FE99B4A5-9763-4836-8E7C-2FD3CA556ADB}">
      <dgm:prSet/>
      <dgm:spPr/>
      <dgm:t>
        <a:bodyPr/>
        <a:lstStyle/>
        <a:p>
          <a:endParaRPr lang="de-DE"/>
        </a:p>
      </dgm:t>
    </dgm:pt>
    <dgm:pt modelId="{64ADAF31-57AB-4D8B-91D6-C9CC76062AF2}" type="sibTrans" cxnId="{FE99B4A5-9763-4836-8E7C-2FD3CA556ADB}">
      <dgm:prSet/>
      <dgm:spPr/>
      <dgm:t>
        <a:bodyPr/>
        <a:lstStyle/>
        <a:p>
          <a:endParaRPr lang="de-DE"/>
        </a:p>
      </dgm:t>
    </dgm:pt>
    <dgm:pt modelId="{214557C9-8919-4BDA-9FCC-99CF99D9DE4C}" type="pres">
      <dgm:prSet presAssocID="{20819C42-E30F-489D-8EB9-A1D05759EB1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696D48E-8FA0-4F8C-8B0C-438B24C2EAB6}" type="pres">
      <dgm:prSet presAssocID="{E6C19BA5-325B-4258-94F4-71F808C19D56}" presName="horFlow" presStyleCnt="0"/>
      <dgm:spPr/>
    </dgm:pt>
    <dgm:pt modelId="{E0CBC892-841E-46DE-A266-2869E5C03DFA}" type="pres">
      <dgm:prSet presAssocID="{E6C19BA5-325B-4258-94F4-71F808C19D56}" presName="bigChev" presStyleLbl="node1" presStyleIdx="0" presStyleCnt="6"/>
      <dgm:spPr/>
    </dgm:pt>
    <dgm:pt modelId="{0B761CEE-58EC-4ED6-861A-9BA057D0AFBF}" type="pres">
      <dgm:prSet presAssocID="{EB1C1D52-40E2-49F0-9858-9C33428D200D}" presName="parTrans" presStyleCnt="0"/>
      <dgm:spPr/>
    </dgm:pt>
    <dgm:pt modelId="{0EC57499-A8B2-4920-AD32-11D61A2009C5}" type="pres">
      <dgm:prSet presAssocID="{657230E7-1B02-46B8-BBC5-5C8281597D91}" presName="node" presStyleLbl="alignAccFollowNode1" presStyleIdx="0" presStyleCnt="30">
        <dgm:presLayoutVars>
          <dgm:bulletEnabled val="1"/>
        </dgm:presLayoutVars>
      </dgm:prSet>
      <dgm:spPr/>
    </dgm:pt>
    <dgm:pt modelId="{3E5A0DB0-393F-4FD1-826A-D6FE27BEB986}" type="pres">
      <dgm:prSet presAssocID="{AB0932FE-0D70-489C-8447-43E50D2C78FE}" presName="sibTrans" presStyleCnt="0"/>
      <dgm:spPr/>
    </dgm:pt>
    <dgm:pt modelId="{39CAE5B6-511D-4CAB-8FC8-5B3201A8ACFD}" type="pres">
      <dgm:prSet presAssocID="{FA4B7B06-2109-4AFB-8378-AEB654F11F1D}" presName="node" presStyleLbl="alignAccFollowNode1" presStyleIdx="1" presStyleCnt="30">
        <dgm:presLayoutVars>
          <dgm:bulletEnabled val="1"/>
        </dgm:presLayoutVars>
      </dgm:prSet>
      <dgm:spPr/>
    </dgm:pt>
    <dgm:pt modelId="{C573F775-559E-49AF-B627-8FC0AB17B8A0}" type="pres">
      <dgm:prSet presAssocID="{52AF609F-6792-4AC1-AF95-F1A7742F12BF}" presName="sibTrans" presStyleCnt="0"/>
      <dgm:spPr/>
    </dgm:pt>
    <dgm:pt modelId="{05A9CC36-733E-4CA2-87D6-B295FB8B7877}" type="pres">
      <dgm:prSet presAssocID="{B8045214-B910-4C83-A908-1A83D5D50897}" presName="node" presStyleLbl="alignAccFollowNode1" presStyleIdx="2" presStyleCnt="30">
        <dgm:presLayoutVars>
          <dgm:bulletEnabled val="1"/>
        </dgm:presLayoutVars>
      </dgm:prSet>
      <dgm:spPr/>
    </dgm:pt>
    <dgm:pt modelId="{05C70D07-05AA-427B-A5ED-70C8F839FA17}" type="pres">
      <dgm:prSet presAssocID="{264E61BD-B3A9-4E5B-8206-55409C60645C}" presName="sibTrans" presStyleCnt="0"/>
      <dgm:spPr/>
    </dgm:pt>
    <dgm:pt modelId="{C7816EB3-A758-44E1-9716-2B89F96A877D}" type="pres">
      <dgm:prSet presAssocID="{1E14D347-EDB0-4FB6-88D4-7EF44ADAF18A}" presName="node" presStyleLbl="alignAccFollowNode1" presStyleIdx="3" presStyleCnt="30">
        <dgm:presLayoutVars>
          <dgm:bulletEnabled val="1"/>
        </dgm:presLayoutVars>
      </dgm:prSet>
      <dgm:spPr/>
    </dgm:pt>
    <dgm:pt modelId="{44515CFE-5929-4FA3-B5F3-DC9D37D0F89E}" type="pres">
      <dgm:prSet presAssocID="{0C1964B9-A625-4D0E-B53F-F300BADBEE81}" presName="sibTrans" presStyleCnt="0"/>
      <dgm:spPr/>
    </dgm:pt>
    <dgm:pt modelId="{E9D6A19D-1C54-497A-977B-6B3FADC653D9}" type="pres">
      <dgm:prSet presAssocID="{70B55A40-03BF-42E3-9EFB-43A2B5FF01FC}" presName="node" presStyleLbl="alignAccFollowNode1" presStyleIdx="4" presStyleCnt="30">
        <dgm:presLayoutVars>
          <dgm:bulletEnabled val="1"/>
        </dgm:presLayoutVars>
      </dgm:prSet>
      <dgm:spPr/>
    </dgm:pt>
    <dgm:pt modelId="{F6DC2CE1-7872-48CB-BA5D-E8D7B1210791}" type="pres">
      <dgm:prSet presAssocID="{E6C19BA5-325B-4258-94F4-71F808C19D56}" presName="vSp" presStyleCnt="0"/>
      <dgm:spPr/>
    </dgm:pt>
    <dgm:pt modelId="{8C55A440-E25A-4600-A13E-FE816B2E9CA8}" type="pres">
      <dgm:prSet presAssocID="{6A32DF0D-19BA-4EA7-A3EA-2667D9A21846}" presName="horFlow" presStyleCnt="0"/>
      <dgm:spPr/>
    </dgm:pt>
    <dgm:pt modelId="{3469FE93-25D8-4F7A-AA2A-3B82B871F07B}" type="pres">
      <dgm:prSet presAssocID="{6A32DF0D-19BA-4EA7-A3EA-2667D9A21846}" presName="bigChev" presStyleLbl="node1" presStyleIdx="1" presStyleCnt="6"/>
      <dgm:spPr/>
    </dgm:pt>
    <dgm:pt modelId="{3C4FA1FC-7FDE-4990-97E6-87E15802DFF4}" type="pres">
      <dgm:prSet presAssocID="{A248D656-0435-4CB5-B95B-A48221EF9E94}" presName="parTrans" presStyleCnt="0"/>
      <dgm:spPr/>
    </dgm:pt>
    <dgm:pt modelId="{9FE1FEF1-AC15-44B8-9DFE-ACEDBA21889C}" type="pres">
      <dgm:prSet presAssocID="{6FCF858A-8510-451C-A0C5-2F77AAB54097}" presName="node" presStyleLbl="alignAccFollowNode1" presStyleIdx="5" presStyleCnt="30">
        <dgm:presLayoutVars>
          <dgm:bulletEnabled val="1"/>
        </dgm:presLayoutVars>
      </dgm:prSet>
      <dgm:spPr/>
    </dgm:pt>
    <dgm:pt modelId="{22C60C31-914A-4AC7-A621-1EFF7BF81725}" type="pres">
      <dgm:prSet presAssocID="{EC505385-A97C-48A0-A194-D384F8760CEB}" presName="sibTrans" presStyleCnt="0"/>
      <dgm:spPr/>
    </dgm:pt>
    <dgm:pt modelId="{4F642A6E-B068-4FB9-8633-E089EDD7ECE4}" type="pres">
      <dgm:prSet presAssocID="{AB936372-C5D0-431A-AEB3-C9CA514819EE}" presName="node" presStyleLbl="alignAccFollowNode1" presStyleIdx="6" presStyleCnt="30">
        <dgm:presLayoutVars>
          <dgm:bulletEnabled val="1"/>
        </dgm:presLayoutVars>
      </dgm:prSet>
      <dgm:spPr/>
    </dgm:pt>
    <dgm:pt modelId="{A4448E90-FAA0-4094-8368-7E284BDDF933}" type="pres">
      <dgm:prSet presAssocID="{324DFBB2-AAD1-477A-B191-023DA00E696B}" presName="sibTrans" presStyleCnt="0"/>
      <dgm:spPr/>
    </dgm:pt>
    <dgm:pt modelId="{99C237BB-700E-418B-A279-8B1AFE43DBA1}" type="pres">
      <dgm:prSet presAssocID="{99A1D180-11D7-411F-A5BE-07E12729F085}" presName="node" presStyleLbl="alignAccFollowNode1" presStyleIdx="7" presStyleCnt="30">
        <dgm:presLayoutVars>
          <dgm:bulletEnabled val="1"/>
        </dgm:presLayoutVars>
      </dgm:prSet>
      <dgm:spPr/>
    </dgm:pt>
    <dgm:pt modelId="{F37850E5-0673-420E-82C1-4DB37E867775}" type="pres">
      <dgm:prSet presAssocID="{AFE1E4BF-4781-4152-9AEA-0FDF221713F7}" presName="sibTrans" presStyleCnt="0"/>
      <dgm:spPr/>
    </dgm:pt>
    <dgm:pt modelId="{23464EA3-B7D0-48C2-A8A8-7A60F4F93940}" type="pres">
      <dgm:prSet presAssocID="{D9A7F9A0-AFA3-4D96-BC32-3BE3678D6753}" presName="node" presStyleLbl="alignAccFollowNode1" presStyleIdx="8" presStyleCnt="30">
        <dgm:presLayoutVars>
          <dgm:bulletEnabled val="1"/>
        </dgm:presLayoutVars>
      </dgm:prSet>
      <dgm:spPr/>
    </dgm:pt>
    <dgm:pt modelId="{B1C3E8A0-AB96-4A2F-B0F9-D8569B2C8B2F}" type="pres">
      <dgm:prSet presAssocID="{71C8AFFF-2B9D-4209-AA12-3DF5458749BD}" presName="sibTrans" presStyleCnt="0"/>
      <dgm:spPr/>
    </dgm:pt>
    <dgm:pt modelId="{6069B7D2-84CF-4388-8294-214EBF747812}" type="pres">
      <dgm:prSet presAssocID="{8343443B-391F-47DA-8F27-878DCD01A8F7}" presName="node" presStyleLbl="alignAccFollowNode1" presStyleIdx="9" presStyleCnt="30">
        <dgm:presLayoutVars>
          <dgm:bulletEnabled val="1"/>
        </dgm:presLayoutVars>
      </dgm:prSet>
      <dgm:spPr/>
    </dgm:pt>
    <dgm:pt modelId="{092093C7-2110-4438-98FA-6EAB6F43FFBB}" type="pres">
      <dgm:prSet presAssocID="{6A32DF0D-19BA-4EA7-A3EA-2667D9A21846}" presName="vSp" presStyleCnt="0"/>
      <dgm:spPr/>
    </dgm:pt>
    <dgm:pt modelId="{6AAE1734-5E71-40DC-A1B3-57093D793075}" type="pres">
      <dgm:prSet presAssocID="{E26ACE8D-9CA8-4C40-8963-824FEC2C3B00}" presName="horFlow" presStyleCnt="0"/>
      <dgm:spPr/>
    </dgm:pt>
    <dgm:pt modelId="{5A97C4D4-A878-443D-9798-C86BA6573CB4}" type="pres">
      <dgm:prSet presAssocID="{E26ACE8D-9CA8-4C40-8963-824FEC2C3B00}" presName="bigChev" presStyleLbl="node1" presStyleIdx="2" presStyleCnt="6"/>
      <dgm:spPr/>
    </dgm:pt>
    <dgm:pt modelId="{9A2B236C-81B4-4214-AD57-C5313C9580E9}" type="pres">
      <dgm:prSet presAssocID="{456D28CB-8757-4C15-8291-F5D550BBC260}" presName="parTrans" presStyleCnt="0"/>
      <dgm:spPr/>
    </dgm:pt>
    <dgm:pt modelId="{0FC285FE-E05A-4DCB-98A7-D86A684DD27A}" type="pres">
      <dgm:prSet presAssocID="{4A2D602B-9F04-4313-9347-796E3F6A291B}" presName="node" presStyleLbl="alignAccFollowNode1" presStyleIdx="10" presStyleCnt="30">
        <dgm:presLayoutVars>
          <dgm:bulletEnabled val="1"/>
        </dgm:presLayoutVars>
      </dgm:prSet>
      <dgm:spPr/>
    </dgm:pt>
    <dgm:pt modelId="{EEC5A2F4-54A7-4E4D-BA43-43564C4C464B}" type="pres">
      <dgm:prSet presAssocID="{C3288238-6835-4A0B-8F8E-64FE294FAAC4}" presName="sibTrans" presStyleCnt="0"/>
      <dgm:spPr/>
    </dgm:pt>
    <dgm:pt modelId="{8B305C19-5E8C-42F2-8E7E-D8E4EA2DA894}" type="pres">
      <dgm:prSet presAssocID="{0AC9F133-0C41-4FEE-9C31-8CB3A9DDAB8B}" presName="node" presStyleLbl="alignAccFollowNode1" presStyleIdx="11" presStyleCnt="30">
        <dgm:presLayoutVars>
          <dgm:bulletEnabled val="1"/>
        </dgm:presLayoutVars>
      </dgm:prSet>
      <dgm:spPr/>
    </dgm:pt>
    <dgm:pt modelId="{D5B8D93B-A6EB-40F0-87C3-4B5444729CD5}" type="pres">
      <dgm:prSet presAssocID="{4CBA7ED7-D816-487E-B80D-9C006D770E3C}" presName="sibTrans" presStyleCnt="0"/>
      <dgm:spPr/>
    </dgm:pt>
    <dgm:pt modelId="{60683E4C-B840-43A2-B11A-DAAC446B32C4}" type="pres">
      <dgm:prSet presAssocID="{10860C30-9269-48B2-9F9A-03216A87DB75}" presName="node" presStyleLbl="alignAccFollowNode1" presStyleIdx="12" presStyleCnt="30">
        <dgm:presLayoutVars>
          <dgm:bulletEnabled val="1"/>
        </dgm:presLayoutVars>
      </dgm:prSet>
      <dgm:spPr/>
    </dgm:pt>
    <dgm:pt modelId="{ADAFD9CB-9463-4904-A5D4-D16C445A95E8}" type="pres">
      <dgm:prSet presAssocID="{559A00E5-7BF0-4AB9-A803-BA2786DEA638}" presName="sibTrans" presStyleCnt="0"/>
      <dgm:spPr/>
    </dgm:pt>
    <dgm:pt modelId="{E0F721E2-5E34-4FDF-9250-E67690A274E7}" type="pres">
      <dgm:prSet presAssocID="{19B11093-B1E4-42ED-BC89-E4E9617958AE}" presName="node" presStyleLbl="alignAccFollowNode1" presStyleIdx="13" presStyleCnt="30">
        <dgm:presLayoutVars>
          <dgm:bulletEnabled val="1"/>
        </dgm:presLayoutVars>
      </dgm:prSet>
      <dgm:spPr/>
    </dgm:pt>
    <dgm:pt modelId="{15B2BFFB-2AB9-4CB6-9C83-3563D6A9F1FC}" type="pres">
      <dgm:prSet presAssocID="{0A02591E-D9F3-45AD-8576-54FBE4C473E5}" presName="sibTrans" presStyleCnt="0"/>
      <dgm:spPr/>
    </dgm:pt>
    <dgm:pt modelId="{BCF9872A-410E-4CAE-96FB-235B0B49EAB3}" type="pres">
      <dgm:prSet presAssocID="{C31D5ED6-6BD5-4732-A940-127CE79FEE58}" presName="node" presStyleLbl="alignAccFollowNode1" presStyleIdx="14" presStyleCnt="30">
        <dgm:presLayoutVars>
          <dgm:bulletEnabled val="1"/>
        </dgm:presLayoutVars>
      </dgm:prSet>
      <dgm:spPr/>
    </dgm:pt>
    <dgm:pt modelId="{6C15330E-628B-4D08-A9C4-203E78541F74}" type="pres">
      <dgm:prSet presAssocID="{E26ACE8D-9CA8-4C40-8963-824FEC2C3B00}" presName="vSp" presStyleCnt="0"/>
      <dgm:spPr/>
    </dgm:pt>
    <dgm:pt modelId="{E48237DD-3670-40CF-ADCA-E37F49EA51C1}" type="pres">
      <dgm:prSet presAssocID="{F54F4155-A9FE-46F1-BF06-8D1AD4F66222}" presName="horFlow" presStyleCnt="0"/>
      <dgm:spPr/>
    </dgm:pt>
    <dgm:pt modelId="{9B63BCE3-565F-44C2-BF76-2BD44F3B0074}" type="pres">
      <dgm:prSet presAssocID="{F54F4155-A9FE-46F1-BF06-8D1AD4F66222}" presName="bigChev" presStyleLbl="node1" presStyleIdx="3" presStyleCnt="6"/>
      <dgm:spPr/>
    </dgm:pt>
    <dgm:pt modelId="{E484D73F-FC66-44CF-995E-9B4C22CE4423}" type="pres">
      <dgm:prSet presAssocID="{B27E891D-5048-4735-A8FE-D58E354843FB}" presName="parTrans" presStyleCnt="0"/>
      <dgm:spPr/>
    </dgm:pt>
    <dgm:pt modelId="{B0EA1530-5E67-42E5-AEC1-A7BEA102742D}" type="pres">
      <dgm:prSet presAssocID="{6C7FD647-C4D2-4919-8304-9CD56F50E808}" presName="node" presStyleLbl="alignAccFollowNode1" presStyleIdx="15" presStyleCnt="30">
        <dgm:presLayoutVars>
          <dgm:bulletEnabled val="1"/>
        </dgm:presLayoutVars>
      </dgm:prSet>
      <dgm:spPr/>
    </dgm:pt>
    <dgm:pt modelId="{E2B7097F-0A4B-4537-9454-213B850CF645}" type="pres">
      <dgm:prSet presAssocID="{7EB54401-07AA-4EAD-B5A2-45AD63F4CE77}" presName="sibTrans" presStyleCnt="0"/>
      <dgm:spPr/>
    </dgm:pt>
    <dgm:pt modelId="{A3AF6C67-89AC-4612-87F2-C132E28715F4}" type="pres">
      <dgm:prSet presAssocID="{87798B80-EFDD-4577-80A1-C550979F341A}" presName="node" presStyleLbl="alignAccFollowNode1" presStyleIdx="16" presStyleCnt="30">
        <dgm:presLayoutVars>
          <dgm:bulletEnabled val="1"/>
        </dgm:presLayoutVars>
      </dgm:prSet>
      <dgm:spPr/>
    </dgm:pt>
    <dgm:pt modelId="{F734B81B-D371-4090-8F0A-4BF9E73E708D}" type="pres">
      <dgm:prSet presAssocID="{110E6C31-472B-44E5-899B-01202D336A80}" presName="sibTrans" presStyleCnt="0"/>
      <dgm:spPr/>
    </dgm:pt>
    <dgm:pt modelId="{42240598-6235-4F17-9158-318D2B27D4A9}" type="pres">
      <dgm:prSet presAssocID="{49BE4C59-0E59-467E-914B-E952E2D35E49}" presName="node" presStyleLbl="alignAccFollowNode1" presStyleIdx="17" presStyleCnt="30">
        <dgm:presLayoutVars>
          <dgm:bulletEnabled val="1"/>
        </dgm:presLayoutVars>
      </dgm:prSet>
      <dgm:spPr/>
    </dgm:pt>
    <dgm:pt modelId="{B75C83F3-1F45-4735-922E-F6F266112138}" type="pres">
      <dgm:prSet presAssocID="{F336BFF0-FA62-4262-8BB4-D7DB1688AAB9}" presName="sibTrans" presStyleCnt="0"/>
      <dgm:spPr/>
    </dgm:pt>
    <dgm:pt modelId="{F6870673-7F8A-41AD-9291-7D1ADE8CC9B6}" type="pres">
      <dgm:prSet presAssocID="{46F6882F-F69B-4043-8B15-CD23217972BA}" presName="node" presStyleLbl="alignAccFollowNode1" presStyleIdx="18" presStyleCnt="30">
        <dgm:presLayoutVars>
          <dgm:bulletEnabled val="1"/>
        </dgm:presLayoutVars>
      </dgm:prSet>
      <dgm:spPr/>
    </dgm:pt>
    <dgm:pt modelId="{871C2B4A-7C5C-4EF0-B4A4-3094582743DA}" type="pres">
      <dgm:prSet presAssocID="{B81D2EBA-9412-4FE7-8BA6-66A5CAFCE523}" presName="sibTrans" presStyleCnt="0"/>
      <dgm:spPr/>
    </dgm:pt>
    <dgm:pt modelId="{DDD0EC3A-A9EE-4B57-B0D3-A2F51E6846F7}" type="pres">
      <dgm:prSet presAssocID="{8B438ABE-7A84-435B-ADB4-19CBAD38B6B1}" presName="node" presStyleLbl="alignAccFollowNode1" presStyleIdx="19" presStyleCnt="30">
        <dgm:presLayoutVars>
          <dgm:bulletEnabled val="1"/>
        </dgm:presLayoutVars>
      </dgm:prSet>
      <dgm:spPr/>
    </dgm:pt>
    <dgm:pt modelId="{61C5A4AD-F808-4235-82E4-0548271412F6}" type="pres">
      <dgm:prSet presAssocID="{F54F4155-A9FE-46F1-BF06-8D1AD4F66222}" presName="vSp" presStyleCnt="0"/>
      <dgm:spPr/>
    </dgm:pt>
    <dgm:pt modelId="{C9F8D20B-4E8E-4B32-A72F-93DEA70B17E7}" type="pres">
      <dgm:prSet presAssocID="{D76B38AF-C2FA-4636-BF20-4BC399DF0CD7}" presName="horFlow" presStyleCnt="0"/>
      <dgm:spPr/>
    </dgm:pt>
    <dgm:pt modelId="{1188A86D-921C-4C2E-A81B-57406570CF1F}" type="pres">
      <dgm:prSet presAssocID="{D76B38AF-C2FA-4636-BF20-4BC399DF0CD7}" presName="bigChev" presStyleLbl="node1" presStyleIdx="4" presStyleCnt="6"/>
      <dgm:spPr/>
    </dgm:pt>
    <dgm:pt modelId="{D32C5D71-B7E5-400D-B956-010A6DFE7856}" type="pres">
      <dgm:prSet presAssocID="{521D31CF-4B8F-4A42-95EC-7A228995662B}" presName="parTrans" presStyleCnt="0"/>
      <dgm:spPr/>
    </dgm:pt>
    <dgm:pt modelId="{A2CA4AAF-5B78-4E80-AC43-C09EE94F4C12}" type="pres">
      <dgm:prSet presAssocID="{F3718637-FCE1-4284-BA23-473E0BBDFC86}" presName="node" presStyleLbl="alignAccFollowNode1" presStyleIdx="20" presStyleCnt="30">
        <dgm:presLayoutVars>
          <dgm:bulletEnabled val="1"/>
        </dgm:presLayoutVars>
      </dgm:prSet>
      <dgm:spPr/>
    </dgm:pt>
    <dgm:pt modelId="{F3EF5A86-81E0-475C-9C9F-DB56C952D18A}" type="pres">
      <dgm:prSet presAssocID="{112529DF-B0CA-4F6F-9283-166C0F2406FD}" presName="sibTrans" presStyleCnt="0"/>
      <dgm:spPr/>
    </dgm:pt>
    <dgm:pt modelId="{86772383-184D-4338-BBF2-9F3EE7456109}" type="pres">
      <dgm:prSet presAssocID="{A9B5A552-0AB6-45CD-8587-E1EBBC4571A7}" presName="node" presStyleLbl="alignAccFollowNode1" presStyleIdx="21" presStyleCnt="30">
        <dgm:presLayoutVars>
          <dgm:bulletEnabled val="1"/>
        </dgm:presLayoutVars>
      </dgm:prSet>
      <dgm:spPr/>
    </dgm:pt>
    <dgm:pt modelId="{09C69BD2-0DE3-43D3-8C05-C2E20B21E718}" type="pres">
      <dgm:prSet presAssocID="{17CE5D93-F617-4CE9-9AD3-DB46CB941A69}" presName="sibTrans" presStyleCnt="0"/>
      <dgm:spPr/>
    </dgm:pt>
    <dgm:pt modelId="{DAE6A969-1DDA-40D0-B7EF-C42AB7AB4B29}" type="pres">
      <dgm:prSet presAssocID="{DBA7DF64-868D-4C11-B109-2A5992A8AC52}" presName="node" presStyleLbl="alignAccFollowNode1" presStyleIdx="22" presStyleCnt="30">
        <dgm:presLayoutVars>
          <dgm:bulletEnabled val="1"/>
        </dgm:presLayoutVars>
      </dgm:prSet>
      <dgm:spPr/>
    </dgm:pt>
    <dgm:pt modelId="{31016528-A495-4722-9781-7819522EBB9E}" type="pres">
      <dgm:prSet presAssocID="{AAA7D7D8-B681-4074-9458-FDD9C42F1D4A}" presName="sibTrans" presStyleCnt="0"/>
      <dgm:spPr/>
    </dgm:pt>
    <dgm:pt modelId="{5D0BC6CE-D9E9-425F-AAB4-3FF57CE06C29}" type="pres">
      <dgm:prSet presAssocID="{D8DDFF25-F712-49AE-92BF-9D0A7E87DEDA}" presName="node" presStyleLbl="alignAccFollowNode1" presStyleIdx="23" presStyleCnt="30">
        <dgm:presLayoutVars>
          <dgm:bulletEnabled val="1"/>
        </dgm:presLayoutVars>
      </dgm:prSet>
      <dgm:spPr/>
    </dgm:pt>
    <dgm:pt modelId="{55582500-8B56-482B-B2E4-4F2E6FC89061}" type="pres">
      <dgm:prSet presAssocID="{2D874CE0-B0F6-46E2-86F3-BA885B79C54A}" presName="sibTrans" presStyleCnt="0"/>
      <dgm:spPr/>
    </dgm:pt>
    <dgm:pt modelId="{3F9CB453-C704-41B6-BCA9-986D6B2D5D5F}" type="pres">
      <dgm:prSet presAssocID="{A4F730FD-FC33-452E-A48D-4FC3095C44E5}" presName="node" presStyleLbl="alignAccFollowNode1" presStyleIdx="24" presStyleCnt="30">
        <dgm:presLayoutVars>
          <dgm:bulletEnabled val="1"/>
        </dgm:presLayoutVars>
      </dgm:prSet>
      <dgm:spPr/>
    </dgm:pt>
    <dgm:pt modelId="{6F297815-E704-4967-9F60-1306553151BE}" type="pres">
      <dgm:prSet presAssocID="{D76B38AF-C2FA-4636-BF20-4BC399DF0CD7}" presName="vSp" presStyleCnt="0"/>
      <dgm:spPr/>
    </dgm:pt>
    <dgm:pt modelId="{6E42B10D-7700-46B2-B2A7-D56FDF699B8F}" type="pres">
      <dgm:prSet presAssocID="{87467AF4-9954-4C97-B872-CD21BE218ACA}" presName="horFlow" presStyleCnt="0"/>
      <dgm:spPr/>
    </dgm:pt>
    <dgm:pt modelId="{E337BA27-9A33-464C-8581-51004DEE1119}" type="pres">
      <dgm:prSet presAssocID="{87467AF4-9954-4C97-B872-CD21BE218ACA}" presName="bigChev" presStyleLbl="node1" presStyleIdx="5" presStyleCnt="6"/>
      <dgm:spPr/>
    </dgm:pt>
    <dgm:pt modelId="{B6035975-78E2-4793-84BD-DFF4353EEA4A}" type="pres">
      <dgm:prSet presAssocID="{7C76A974-9CD8-45FE-8FB7-6E673C46CC0D}" presName="parTrans" presStyleCnt="0"/>
      <dgm:spPr/>
    </dgm:pt>
    <dgm:pt modelId="{0D04FF0A-F00C-4832-8814-EE89B6A971C0}" type="pres">
      <dgm:prSet presAssocID="{D1E5B27B-A1AD-4E5C-8077-397155D3C068}" presName="node" presStyleLbl="alignAccFollowNode1" presStyleIdx="25" presStyleCnt="30">
        <dgm:presLayoutVars>
          <dgm:bulletEnabled val="1"/>
        </dgm:presLayoutVars>
      </dgm:prSet>
      <dgm:spPr/>
    </dgm:pt>
    <dgm:pt modelId="{E57B1F13-1015-419E-A084-E152D5CD5C6D}" type="pres">
      <dgm:prSet presAssocID="{3CF05030-DA37-42CD-BA81-12B478CF96F2}" presName="sibTrans" presStyleCnt="0"/>
      <dgm:spPr/>
    </dgm:pt>
    <dgm:pt modelId="{D71F5526-3208-40F5-A072-1DF422AB9B66}" type="pres">
      <dgm:prSet presAssocID="{3F594A75-981B-4AE7-8AF2-F807E47FB03C}" presName="node" presStyleLbl="alignAccFollowNode1" presStyleIdx="26" presStyleCnt="30">
        <dgm:presLayoutVars>
          <dgm:bulletEnabled val="1"/>
        </dgm:presLayoutVars>
      </dgm:prSet>
      <dgm:spPr/>
    </dgm:pt>
    <dgm:pt modelId="{D50ED55F-59F7-4CA8-A459-0E9E341C73AD}" type="pres">
      <dgm:prSet presAssocID="{1207D54A-F684-4033-B8E4-844E850EF5E6}" presName="sibTrans" presStyleCnt="0"/>
      <dgm:spPr/>
    </dgm:pt>
    <dgm:pt modelId="{32A43EAE-2E26-4351-AA49-5C9F4774C2EF}" type="pres">
      <dgm:prSet presAssocID="{D08B421A-4364-4413-8D12-CF8965C5B596}" presName="node" presStyleLbl="alignAccFollowNode1" presStyleIdx="27" presStyleCnt="30">
        <dgm:presLayoutVars>
          <dgm:bulletEnabled val="1"/>
        </dgm:presLayoutVars>
      </dgm:prSet>
      <dgm:spPr/>
    </dgm:pt>
    <dgm:pt modelId="{F137B9F6-EF20-44AB-B878-C3634BC0DB5A}" type="pres">
      <dgm:prSet presAssocID="{8A8C8F07-B0CE-4116-ADA0-57935A21A6A3}" presName="sibTrans" presStyleCnt="0"/>
      <dgm:spPr/>
    </dgm:pt>
    <dgm:pt modelId="{33A640BD-4AC1-4FDC-93CB-CF800E4FF82D}" type="pres">
      <dgm:prSet presAssocID="{A8127BB2-82B4-461E-BEB4-AF580DF5AC37}" presName="node" presStyleLbl="alignAccFollowNode1" presStyleIdx="28" presStyleCnt="30">
        <dgm:presLayoutVars>
          <dgm:bulletEnabled val="1"/>
        </dgm:presLayoutVars>
      </dgm:prSet>
      <dgm:spPr/>
    </dgm:pt>
    <dgm:pt modelId="{20F71056-99A7-46AC-B8D8-778848852958}" type="pres">
      <dgm:prSet presAssocID="{F7B6F2B5-E303-45F9-B3F0-2BE2B115FE98}" presName="sibTrans" presStyleCnt="0"/>
      <dgm:spPr/>
    </dgm:pt>
    <dgm:pt modelId="{C1263683-AB4D-45E3-89DA-C3305E2261E6}" type="pres">
      <dgm:prSet presAssocID="{DE5AB340-881C-4E1E-9FB4-2109DBECF6E9}" presName="node" presStyleLbl="alignAccFollowNode1" presStyleIdx="29" presStyleCnt="30">
        <dgm:presLayoutVars>
          <dgm:bulletEnabled val="1"/>
        </dgm:presLayoutVars>
      </dgm:prSet>
      <dgm:spPr/>
    </dgm:pt>
  </dgm:ptLst>
  <dgm:cxnLst>
    <dgm:cxn modelId="{2FCBD600-0C26-43E8-853A-9E1A0C6DE99B}" type="presOf" srcId="{D9A7F9A0-AFA3-4D96-BC32-3BE3678D6753}" destId="{23464EA3-B7D0-48C2-A8A8-7A60F4F93940}" srcOrd="0" destOrd="0" presId="urn:microsoft.com/office/officeart/2005/8/layout/lProcess3"/>
    <dgm:cxn modelId="{CF902601-0714-4325-A753-D68DC0F3BF19}" type="presOf" srcId="{657230E7-1B02-46B8-BBC5-5C8281597D91}" destId="{0EC57499-A8B2-4920-AD32-11D61A2009C5}" srcOrd="0" destOrd="0" presId="urn:microsoft.com/office/officeart/2005/8/layout/lProcess3"/>
    <dgm:cxn modelId="{FA476C02-0BF6-4039-ADD9-941B3D805BDC}" srcId="{F54F4155-A9FE-46F1-BF06-8D1AD4F66222}" destId="{46F6882F-F69B-4043-8B15-CD23217972BA}" srcOrd="3" destOrd="0" parTransId="{58D3992E-B15A-4905-B651-0A58C8CAE0D5}" sibTransId="{B81D2EBA-9412-4FE7-8BA6-66A5CAFCE523}"/>
    <dgm:cxn modelId="{1C02D503-A334-4A1C-8B6D-48718AA2F4EB}" srcId="{E26ACE8D-9CA8-4C40-8963-824FEC2C3B00}" destId="{C31D5ED6-6BD5-4732-A940-127CE79FEE58}" srcOrd="4" destOrd="0" parTransId="{E965A6CA-7010-44C5-8EA3-0B3D1A2EF914}" sibTransId="{A3FEEEC9-40A6-4ABF-81E7-633AE0BF1BE2}"/>
    <dgm:cxn modelId="{50319F06-6873-41B7-A2F6-1F2FB2337893}" type="presOf" srcId="{D1E5B27B-A1AD-4E5C-8077-397155D3C068}" destId="{0D04FF0A-F00C-4832-8814-EE89B6A971C0}" srcOrd="0" destOrd="0" presId="urn:microsoft.com/office/officeart/2005/8/layout/lProcess3"/>
    <dgm:cxn modelId="{E3610F0E-A0FF-459E-AFAD-90AB6506EC35}" srcId="{D76B38AF-C2FA-4636-BF20-4BC399DF0CD7}" destId="{DBA7DF64-868D-4C11-B109-2A5992A8AC52}" srcOrd="2" destOrd="0" parTransId="{C477F20D-AEE6-48EA-9CDF-436E59DB524E}" sibTransId="{AAA7D7D8-B681-4074-9458-FDD9C42F1D4A}"/>
    <dgm:cxn modelId="{CAF4DF12-233B-4380-B38C-062FC8D29970}" type="presOf" srcId="{99A1D180-11D7-411F-A5BE-07E12729F085}" destId="{99C237BB-700E-418B-A279-8B1AFE43DBA1}" srcOrd="0" destOrd="0" presId="urn:microsoft.com/office/officeart/2005/8/layout/lProcess3"/>
    <dgm:cxn modelId="{5E960C24-CC40-4841-BFC2-C0F5A5F5993B}" srcId="{20819C42-E30F-489D-8EB9-A1D05759EB1E}" destId="{D76B38AF-C2FA-4636-BF20-4BC399DF0CD7}" srcOrd="4" destOrd="0" parTransId="{334948EF-EFBD-4D24-B527-EA54EA37977C}" sibTransId="{074868AD-2DEB-4D38-BADA-DBA00F0803E8}"/>
    <dgm:cxn modelId="{F06E8B25-C701-420F-B82D-8D6CB61D3026}" type="presOf" srcId="{F3718637-FCE1-4284-BA23-473E0BBDFC86}" destId="{A2CA4AAF-5B78-4E80-AC43-C09EE94F4C12}" srcOrd="0" destOrd="0" presId="urn:microsoft.com/office/officeart/2005/8/layout/lProcess3"/>
    <dgm:cxn modelId="{4BD4F02B-B3EB-4AF3-8A3A-86F13CB5B277}" type="presOf" srcId="{AB936372-C5D0-431A-AEB3-C9CA514819EE}" destId="{4F642A6E-B068-4FB9-8633-E089EDD7ECE4}" srcOrd="0" destOrd="0" presId="urn:microsoft.com/office/officeart/2005/8/layout/lProcess3"/>
    <dgm:cxn modelId="{8C2E0C2C-E397-4AF4-BFE8-ABFD350886C3}" type="presOf" srcId="{8343443B-391F-47DA-8F27-878DCD01A8F7}" destId="{6069B7D2-84CF-4388-8294-214EBF747812}" srcOrd="0" destOrd="0" presId="urn:microsoft.com/office/officeart/2005/8/layout/lProcess3"/>
    <dgm:cxn modelId="{5714B737-9833-4A3F-A3D7-79BA48E2053C}" srcId="{F54F4155-A9FE-46F1-BF06-8D1AD4F66222}" destId="{49BE4C59-0E59-467E-914B-E952E2D35E49}" srcOrd="2" destOrd="0" parTransId="{2410229C-D68E-4CDF-9C8D-13ACB07F1121}" sibTransId="{F336BFF0-FA62-4262-8BB4-D7DB1688AAB9}"/>
    <dgm:cxn modelId="{F7BF0838-26E8-44CB-817D-476EB263F712}" type="presOf" srcId="{8B438ABE-7A84-435B-ADB4-19CBAD38B6B1}" destId="{DDD0EC3A-A9EE-4B57-B0D3-A2F51E6846F7}" srcOrd="0" destOrd="0" presId="urn:microsoft.com/office/officeart/2005/8/layout/lProcess3"/>
    <dgm:cxn modelId="{9B852D39-02F4-4B34-AA1D-6CD0D31DE7DD}" srcId="{6A32DF0D-19BA-4EA7-A3EA-2667D9A21846}" destId="{AB936372-C5D0-431A-AEB3-C9CA514819EE}" srcOrd="1" destOrd="0" parTransId="{9CAD20B9-ADEA-42D1-8A09-F3179EDA6CDD}" sibTransId="{324DFBB2-AAD1-477A-B191-023DA00E696B}"/>
    <dgm:cxn modelId="{58146140-9568-40C0-990B-41C609809A10}" type="presOf" srcId="{6C7FD647-C4D2-4919-8304-9CD56F50E808}" destId="{B0EA1530-5E67-42E5-AEC1-A7BEA102742D}" srcOrd="0" destOrd="0" presId="urn:microsoft.com/office/officeart/2005/8/layout/lProcess3"/>
    <dgm:cxn modelId="{70F6C45D-8035-4BED-B0AB-D3858D8C0CF8}" srcId="{F54F4155-A9FE-46F1-BF06-8D1AD4F66222}" destId="{87798B80-EFDD-4577-80A1-C550979F341A}" srcOrd="1" destOrd="0" parTransId="{433FB1AD-A0B9-47B7-A2C0-A63585F9673C}" sibTransId="{110E6C31-472B-44E5-899B-01202D336A80}"/>
    <dgm:cxn modelId="{4B828460-EB86-4570-8811-0DDF0EBDA6CA}" srcId="{87467AF4-9954-4C97-B872-CD21BE218ACA}" destId="{DE5AB340-881C-4E1E-9FB4-2109DBECF6E9}" srcOrd="4" destOrd="0" parTransId="{AE63321C-B463-4B5E-B4BC-50D47E0E86A5}" sibTransId="{18136820-2DC6-40D4-8F89-104CC2F1794A}"/>
    <dgm:cxn modelId="{DC1DE261-1788-49F8-953F-15B6E1C4D687}" srcId="{E6C19BA5-325B-4258-94F4-71F808C19D56}" destId="{657230E7-1B02-46B8-BBC5-5C8281597D91}" srcOrd="0" destOrd="0" parTransId="{EB1C1D52-40E2-49F0-9858-9C33428D200D}" sibTransId="{AB0932FE-0D70-489C-8447-43E50D2C78FE}"/>
    <dgm:cxn modelId="{E63F7543-BB0A-4198-92FD-26E4F5AEC4C8}" type="presOf" srcId="{B8045214-B910-4C83-A908-1A83D5D50897}" destId="{05A9CC36-733E-4CA2-87D6-B295FB8B7877}" srcOrd="0" destOrd="0" presId="urn:microsoft.com/office/officeart/2005/8/layout/lProcess3"/>
    <dgm:cxn modelId="{01163245-02A8-4428-B51A-BCA566354A53}" type="presOf" srcId="{A4F730FD-FC33-452E-A48D-4FC3095C44E5}" destId="{3F9CB453-C704-41B6-BCA9-986D6B2D5D5F}" srcOrd="0" destOrd="0" presId="urn:microsoft.com/office/officeart/2005/8/layout/lProcess3"/>
    <dgm:cxn modelId="{168EAA45-BEB9-4830-A887-0AB284F4C4DA}" srcId="{D76B38AF-C2FA-4636-BF20-4BC399DF0CD7}" destId="{A4F730FD-FC33-452E-A48D-4FC3095C44E5}" srcOrd="4" destOrd="0" parTransId="{7A6E5E84-6025-4261-B708-5C7C2D21A63D}" sibTransId="{266AF662-C3D9-4B36-98A0-CF01F11A827A}"/>
    <dgm:cxn modelId="{5C530946-4F4E-40F8-8BFC-03DFC8DC5F4C}" type="presOf" srcId="{D08B421A-4364-4413-8D12-CF8965C5B596}" destId="{32A43EAE-2E26-4351-AA49-5C9F4774C2EF}" srcOrd="0" destOrd="0" presId="urn:microsoft.com/office/officeart/2005/8/layout/lProcess3"/>
    <dgm:cxn modelId="{36CA1F46-1C29-4831-8130-3DB5AC53EBF0}" srcId="{20819C42-E30F-489D-8EB9-A1D05759EB1E}" destId="{E6C19BA5-325B-4258-94F4-71F808C19D56}" srcOrd="0" destOrd="0" parTransId="{9A1ACE3E-8E87-41CF-A7B9-5A408C4C79A1}" sibTransId="{855D313E-D81A-4B37-A2E8-8F9BA0AFCF12}"/>
    <dgm:cxn modelId="{88D5B066-EBD2-4A59-B8FE-15437EA34A99}" srcId="{87467AF4-9954-4C97-B872-CD21BE218ACA}" destId="{A8127BB2-82B4-461E-BEB4-AF580DF5AC37}" srcOrd="3" destOrd="0" parTransId="{D534909A-2BB0-4C5B-8E7F-86B8948EA1FE}" sibTransId="{F7B6F2B5-E303-45F9-B3F0-2BE2B115FE98}"/>
    <dgm:cxn modelId="{D4F2E247-94B2-4744-9747-F39ACA601491}" srcId="{E26ACE8D-9CA8-4C40-8963-824FEC2C3B00}" destId="{10860C30-9269-48B2-9F9A-03216A87DB75}" srcOrd="2" destOrd="0" parTransId="{4CE5B8A0-A4C7-4C1A-8C17-9B5B4C7F2922}" sibTransId="{559A00E5-7BF0-4AB9-A803-BA2786DEA638}"/>
    <dgm:cxn modelId="{7FCEA369-86F7-4DA3-A037-42614A369A6F}" srcId="{20819C42-E30F-489D-8EB9-A1D05759EB1E}" destId="{6A32DF0D-19BA-4EA7-A3EA-2667D9A21846}" srcOrd="1" destOrd="0" parTransId="{B5E08677-13F4-4539-9FDF-30BEA206CF4A}" sibTransId="{C8B1C0D3-D5A3-4ED3-8A5D-0FEFF8931E44}"/>
    <dgm:cxn modelId="{E591C949-7693-4CE3-9E10-F516DA43CEC5}" type="presOf" srcId="{49BE4C59-0E59-467E-914B-E952E2D35E49}" destId="{42240598-6235-4F17-9158-318D2B27D4A9}" srcOrd="0" destOrd="0" presId="urn:microsoft.com/office/officeart/2005/8/layout/lProcess3"/>
    <dgm:cxn modelId="{DF0CE06E-75D1-4D86-9558-65F2A002FD9A}" srcId="{20819C42-E30F-489D-8EB9-A1D05759EB1E}" destId="{E26ACE8D-9CA8-4C40-8963-824FEC2C3B00}" srcOrd="2" destOrd="0" parTransId="{F91D1BBA-2AB6-42E8-9BFC-5F711F79FC0D}" sibTransId="{78842397-874A-4382-AE9B-D9C9484A1EB4}"/>
    <dgm:cxn modelId="{B482AF6F-1083-4662-83EC-E9A0D11A3628}" type="presOf" srcId="{87798B80-EFDD-4577-80A1-C550979F341A}" destId="{A3AF6C67-89AC-4612-87F2-C132E28715F4}" srcOrd="0" destOrd="0" presId="urn:microsoft.com/office/officeart/2005/8/layout/lProcess3"/>
    <dgm:cxn modelId="{09A13754-2AF3-4D1B-BDA3-05AA1EA6EFF4}" type="presOf" srcId="{DE5AB340-881C-4E1E-9FB4-2109DBECF6E9}" destId="{C1263683-AB4D-45E3-89DA-C3305E2261E6}" srcOrd="0" destOrd="0" presId="urn:microsoft.com/office/officeart/2005/8/layout/lProcess3"/>
    <dgm:cxn modelId="{E80C9874-10D2-4388-90F6-EA145BFD047A}" type="presOf" srcId="{0AC9F133-0C41-4FEE-9C31-8CB3A9DDAB8B}" destId="{8B305C19-5E8C-42F2-8E7E-D8E4EA2DA894}" srcOrd="0" destOrd="0" presId="urn:microsoft.com/office/officeart/2005/8/layout/lProcess3"/>
    <dgm:cxn modelId="{6F641156-EBE4-4F74-B032-D84D7573705D}" type="presOf" srcId="{46F6882F-F69B-4043-8B15-CD23217972BA}" destId="{F6870673-7F8A-41AD-9291-7D1ADE8CC9B6}" srcOrd="0" destOrd="0" presId="urn:microsoft.com/office/officeart/2005/8/layout/lProcess3"/>
    <dgm:cxn modelId="{FBED4378-EEA6-4458-9ADE-6F584BC7477D}" type="presOf" srcId="{D8DDFF25-F712-49AE-92BF-9D0A7E87DEDA}" destId="{5D0BC6CE-D9E9-425F-AAB4-3FF57CE06C29}" srcOrd="0" destOrd="0" presId="urn:microsoft.com/office/officeart/2005/8/layout/lProcess3"/>
    <dgm:cxn modelId="{95E18278-6003-45E2-9491-0A2733FE2E37}" srcId="{E6C19BA5-325B-4258-94F4-71F808C19D56}" destId="{70B55A40-03BF-42E3-9EFB-43A2B5FF01FC}" srcOrd="4" destOrd="0" parTransId="{B11BF37A-309E-44B6-AF97-2D5240DBD5D5}" sibTransId="{F3A7D85E-5259-4120-AF86-B3F972529234}"/>
    <dgm:cxn modelId="{1674DC58-2A18-4D6B-897E-B8D5E0F80752}" srcId="{D76B38AF-C2FA-4636-BF20-4BC399DF0CD7}" destId="{D8DDFF25-F712-49AE-92BF-9D0A7E87DEDA}" srcOrd="3" destOrd="0" parTransId="{604F18A3-0EC0-4916-BFF2-9CBFC4FCE2DB}" sibTransId="{2D874CE0-B0F6-46E2-86F3-BA885B79C54A}"/>
    <dgm:cxn modelId="{2BCD457A-2C86-45CF-B51A-434BCE775196}" type="presOf" srcId="{20819C42-E30F-489D-8EB9-A1D05759EB1E}" destId="{214557C9-8919-4BDA-9FCC-99CF99D9DE4C}" srcOrd="0" destOrd="0" presId="urn:microsoft.com/office/officeart/2005/8/layout/lProcess3"/>
    <dgm:cxn modelId="{3FDC847F-5BE9-49D5-A56F-9709F12DDA9C}" type="presOf" srcId="{3F594A75-981B-4AE7-8AF2-F807E47FB03C}" destId="{D71F5526-3208-40F5-A072-1DF422AB9B66}" srcOrd="0" destOrd="0" presId="urn:microsoft.com/office/officeart/2005/8/layout/lProcess3"/>
    <dgm:cxn modelId="{F2258182-F2A2-4F13-821C-FF37398D00AC}" srcId="{6A32DF0D-19BA-4EA7-A3EA-2667D9A21846}" destId="{D9A7F9A0-AFA3-4D96-BC32-3BE3678D6753}" srcOrd="3" destOrd="0" parTransId="{0A4259A9-D1CD-4E3E-A542-B742715C05A2}" sibTransId="{71C8AFFF-2B9D-4209-AA12-3DF5458749BD}"/>
    <dgm:cxn modelId="{6DFE7483-223C-4158-999A-E754B4B8A95B}" srcId="{F54F4155-A9FE-46F1-BF06-8D1AD4F66222}" destId="{6C7FD647-C4D2-4919-8304-9CD56F50E808}" srcOrd="0" destOrd="0" parTransId="{B27E891D-5048-4735-A8FE-D58E354843FB}" sibTransId="{7EB54401-07AA-4EAD-B5A2-45AD63F4CE77}"/>
    <dgm:cxn modelId="{274BE185-D802-4E61-A881-588104667D1A}" srcId="{E6C19BA5-325B-4258-94F4-71F808C19D56}" destId="{1E14D347-EDB0-4FB6-88D4-7EF44ADAF18A}" srcOrd="3" destOrd="0" parTransId="{409155BD-8139-4551-B66A-157BC9E60D34}" sibTransId="{0C1964B9-A625-4D0E-B53F-F300BADBEE81}"/>
    <dgm:cxn modelId="{46D0EF87-EBC9-439B-86CF-F65D413F658D}" srcId="{6A32DF0D-19BA-4EA7-A3EA-2667D9A21846}" destId="{8343443B-391F-47DA-8F27-878DCD01A8F7}" srcOrd="4" destOrd="0" parTransId="{5466409C-8FD2-46BF-9ECF-939150D6DBAF}" sibTransId="{EDDAB38B-A6C0-4CE8-B478-91EB2AD25E4E}"/>
    <dgm:cxn modelId="{18789888-ECFF-4598-9A9D-827E92F055ED}" srcId="{87467AF4-9954-4C97-B872-CD21BE218ACA}" destId="{3F594A75-981B-4AE7-8AF2-F807E47FB03C}" srcOrd="1" destOrd="0" parTransId="{A756D32A-06E4-4DFF-B2E3-D8AA67F93A93}" sibTransId="{1207D54A-F684-4033-B8E4-844E850EF5E6}"/>
    <dgm:cxn modelId="{7A02D48D-AE50-42C8-BCF4-B00F418D3F91}" srcId="{E6C19BA5-325B-4258-94F4-71F808C19D56}" destId="{B8045214-B910-4C83-A908-1A83D5D50897}" srcOrd="2" destOrd="0" parTransId="{052EE224-B600-46F7-AEDE-E8207949A155}" sibTransId="{264E61BD-B3A9-4E5B-8206-55409C60645C}"/>
    <dgm:cxn modelId="{CC294D8F-44B0-4E97-9EC5-18D77A8BB398}" type="presOf" srcId="{F54F4155-A9FE-46F1-BF06-8D1AD4F66222}" destId="{9B63BCE3-565F-44C2-BF76-2BD44F3B0074}" srcOrd="0" destOrd="0" presId="urn:microsoft.com/office/officeart/2005/8/layout/lProcess3"/>
    <dgm:cxn modelId="{B68E6291-D00D-4AAA-AF64-8EC954A7CFDF}" type="presOf" srcId="{19B11093-B1E4-42ED-BC89-E4E9617958AE}" destId="{E0F721E2-5E34-4FDF-9250-E67690A274E7}" srcOrd="0" destOrd="0" presId="urn:microsoft.com/office/officeart/2005/8/layout/lProcess3"/>
    <dgm:cxn modelId="{A5EFE797-4196-4B8E-8EE6-FF5A072836D2}" srcId="{6A32DF0D-19BA-4EA7-A3EA-2667D9A21846}" destId="{6FCF858A-8510-451C-A0C5-2F77AAB54097}" srcOrd="0" destOrd="0" parTransId="{A248D656-0435-4CB5-B95B-A48221EF9E94}" sibTransId="{EC505385-A97C-48A0-A194-D384F8760CEB}"/>
    <dgm:cxn modelId="{476A3098-AF9B-4A47-896E-C80B7B6BDA51}" srcId="{E26ACE8D-9CA8-4C40-8963-824FEC2C3B00}" destId="{0AC9F133-0C41-4FEE-9C31-8CB3A9DDAB8B}" srcOrd="1" destOrd="0" parTransId="{E3DEB446-275C-4B6C-913E-EC445EAE94BC}" sibTransId="{4CBA7ED7-D816-487E-B80D-9C006D770E3C}"/>
    <dgm:cxn modelId="{6512E29F-4492-4AA7-BF86-3E0EDF521776}" type="presOf" srcId="{E26ACE8D-9CA8-4C40-8963-824FEC2C3B00}" destId="{5A97C4D4-A878-443D-9798-C86BA6573CB4}" srcOrd="0" destOrd="0" presId="urn:microsoft.com/office/officeart/2005/8/layout/lProcess3"/>
    <dgm:cxn modelId="{E64125A0-9954-4AEF-9AEF-779ED4F2922A}" srcId="{E26ACE8D-9CA8-4C40-8963-824FEC2C3B00}" destId="{4A2D602B-9F04-4313-9347-796E3F6A291B}" srcOrd="0" destOrd="0" parTransId="{456D28CB-8757-4C15-8291-F5D550BBC260}" sibTransId="{C3288238-6835-4A0B-8F8E-64FE294FAAC4}"/>
    <dgm:cxn modelId="{CF4F5AA0-2536-484F-84AE-E03B65511A58}" type="presOf" srcId="{6FCF858A-8510-451C-A0C5-2F77AAB54097}" destId="{9FE1FEF1-AC15-44B8-9DFE-ACEDBA21889C}" srcOrd="0" destOrd="0" presId="urn:microsoft.com/office/officeart/2005/8/layout/lProcess3"/>
    <dgm:cxn modelId="{9BD1D6A2-CEE9-4C94-9F56-8F3B8C9BFE6E}" type="presOf" srcId="{1E14D347-EDB0-4FB6-88D4-7EF44ADAF18A}" destId="{C7816EB3-A758-44E1-9716-2B89F96A877D}" srcOrd="0" destOrd="0" presId="urn:microsoft.com/office/officeart/2005/8/layout/lProcess3"/>
    <dgm:cxn modelId="{9DAC56A4-7B4B-462D-B10F-0C39D77CB959}" srcId="{20819C42-E30F-489D-8EB9-A1D05759EB1E}" destId="{F54F4155-A9FE-46F1-BF06-8D1AD4F66222}" srcOrd="3" destOrd="0" parTransId="{07C4B90A-8ED3-441B-A7DB-03C9459E3FF0}" sibTransId="{00785826-23AC-44B4-A5B6-B0D270E2B8E2}"/>
    <dgm:cxn modelId="{FE99B4A5-9763-4836-8E7C-2FD3CA556ADB}" srcId="{F54F4155-A9FE-46F1-BF06-8D1AD4F66222}" destId="{8B438ABE-7A84-435B-ADB4-19CBAD38B6B1}" srcOrd="4" destOrd="0" parTransId="{8EA31DA7-C65D-4A65-BBB1-FA0FE8B5B1A8}" sibTransId="{64ADAF31-57AB-4D8B-91D6-C9CC76062AF2}"/>
    <dgm:cxn modelId="{00D995A7-7AC6-43A1-BB8F-2D67C50864D0}" type="presOf" srcId="{D76B38AF-C2FA-4636-BF20-4BC399DF0CD7}" destId="{1188A86D-921C-4C2E-A81B-57406570CF1F}" srcOrd="0" destOrd="0" presId="urn:microsoft.com/office/officeart/2005/8/layout/lProcess3"/>
    <dgm:cxn modelId="{3BF854A9-0181-4ABF-8FC5-4E3B4A29E043}" type="presOf" srcId="{E6C19BA5-325B-4258-94F4-71F808C19D56}" destId="{E0CBC892-841E-46DE-A266-2869E5C03DFA}" srcOrd="0" destOrd="0" presId="urn:microsoft.com/office/officeart/2005/8/layout/lProcess3"/>
    <dgm:cxn modelId="{587F0EAA-7CDB-47CA-BF97-92E7ED006584}" type="presOf" srcId="{4A2D602B-9F04-4313-9347-796E3F6A291B}" destId="{0FC285FE-E05A-4DCB-98A7-D86A684DD27A}" srcOrd="0" destOrd="0" presId="urn:microsoft.com/office/officeart/2005/8/layout/lProcess3"/>
    <dgm:cxn modelId="{56092CAE-E183-4DAB-A49D-A4EF633B1F51}" srcId="{87467AF4-9954-4C97-B872-CD21BE218ACA}" destId="{D08B421A-4364-4413-8D12-CF8965C5B596}" srcOrd="2" destOrd="0" parTransId="{102C8B89-C614-41DB-935C-4956A460AF15}" sibTransId="{8A8C8F07-B0CE-4116-ADA0-57935A21A6A3}"/>
    <dgm:cxn modelId="{3331E5AF-E1D0-4A97-A2F1-729A7FCBEC08}" type="presOf" srcId="{6A32DF0D-19BA-4EA7-A3EA-2667D9A21846}" destId="{3469FE93-25D8-4F7A-AA2A-3B82B871F07B}" srcOrd="0" destOrd="0" presId="urn:microsoft.com/office/officeart/2005/8/layout/lProcess3"/>
    <dgm:cxn modelId="{B8F089B2-EFC4-493D-A393-33DE5D46684E}" srcId="{D76B38AF-C2FA-4636-BF20-4BC399DF0CD7}" destId="{A9B5A552-0AB6-45CD-8587-E1EBBC4571A7}" srcOrd="1" destOrd="0" parTransId="{6FC6A451-51FC-41B8-87EB-33211BDFB92E}" sibTransId="{17CE5D93-F617-4CE9-9AD3-DB46CB941A69}"/>
    <dgm:cxn modelId="{185F63B4-0441-4723-82E9-7717B49E446F}" srcId="{20819C42-E30F-489D-8EB9-A1D05759EB1E}" destId="{87467AF4-9954-4C97-B872-CD21BE218ACA}" srcOrd="5" destOrd="0" parTransId="{E8C4E751-E6F4-4563-B98A-99ADE320631A}" sibTransId="{1452E300-8414-43D6-9E93-248EBFAF5798}"/>
    <dgm:cxn modelId="{77EB57C3-7D3E-429F-8907-2242C83888BC}" type="presOf" srcId="{87467AF4-9954-4C97-B872-CD21BE218ACA}" destId="{E337BA27-9A33-464C-8581-51004DEE1119}" srcOrd="0" destOrd="0" presId="urn:microsoft.com/office/officeart/2005/8/layout/lProcess3"/>
    <dgm:cxn modelId="{32CAD5CA-4F51-440F-88D3-7B495D03AEF3}" srcId="{87467AF4-9954-4C97-B872-CD21BE218ACA}" destId="{D1E5B27B-A1AD-4E5C-8077-397155D3C068}" srcOrd="0" destOrd="0" parTransId="{7C76A974-9CD8-45FE-8FB7-6E673C46CC0D}" sibTransId="{3CF05030-DA37-42CD-BA81-12B478CF96F2}"/>
    <dgm:cxn modelId="{72BBA9CE-F565-439E-B11A-0E0B2272A9F5}" srcId="{D76B38AF-C2FA-4636-BF20-4BC399DF0CD7}" destId="{F3718637-FCE1-4284-BA23-473E0BBDFC86}" srcOrd="0" destOrd="0" parTransId="{521D31CF-4B8F-4A42-95EC-7A228995662B}" sibTransId="{112529DF-B0CA-4F6F-9283-166C0F2406FD}"/>
    <dgm:cxn modelId="{2F42B3CE-0497-480E-A947-1F0147BC9911}" type="presOf" srcId="{10860C30-9269-48B2-9F9A-03216A87DB75}" destId="{60683E4C-B840-43A2-B11A-DAAC446B32C4}" srcOrd="0" destOrd="0" presId="urn:microsoft.com/office/officeart/2005/8/layout/lProcess3"/>
    <dgm:cxn modelId="{B78507D2-3FFB-472E-B7E6-54C5D55F5CA3}" type="presOf" srcId="{70B55A40-03BF-42E3-9EFB-43A2B5FF01FC}" destId="{E9D6A19D-1C54-497A-977B-6B3FADC653D9}" srcOrd="0" destOrd="0" presId="urn:microsoft.com/office/officeart/2005/8/layout/lProcess3"/>
    <dgm:cxn modelId="{304C3BD8-C0D4-4652-B5CD-EE4F9B1E90BA}" type="presOf" srcId="{DBA7DF64-868D-4C11-B109-2A5992A8AC52}" destId="{DAE6A969-1DDA-40D0-B7EF-C42AB7AB4B29}" srcOrd="0" destOrd="0" presId="urn:microsoft.com/office/officeart/2005/8/layout/lProcess3"/>
    <dgm:cxn modelId="{0D588CDB-CBB3-4CB3-A5A1-5CF76A2FAE41}" type="presOf" srcId="{FA4B7B06-2109-4AFB-8378-AEB654F11F1D}" destId="{39CAE5B6-511D-4CAB-8FC8-5B3201A8ACFD}" srcOrd="0" destOrd="0" presId="urn:microsoft.com/office/officeart/2005/8/layout/lProcess3"/>
    <dgm:cxn modelId="{85E87FDD-D4C4-4022-BB53-6785884C9016}" type="presOf" srcId="{C31D5ED6-6BD5-4732-A940-127CE79FEE58}" destId="{BCF9872A-410E-4CAE-96FB-235B0B49EAB3}" srcOrd="0" destOrd="0" presId="urn:microsoft.com/office/officeart/2005/8/layout/lProcess3"/>
    <dgm:cxn modelId="{31AF40EF-A427-497B-B478-AC96199BD013}" type="presOf" srcId="{A9B5A552-0AB6-45CD-8587-E1EBBC4571A7}" destId="{86772383-184D-4338-BBF2-9F3EE7456109}" srcOrd="0" destOrd="0" presId="urn:microsoft.com/office/officeart/2005/8/layout/lProcess3"/>
    <dgm:cxn modelId="{6B6AB1F1-591E-4FE7-847D-4D943F79B296}" srcId="{E6C19BA5-325B-4258-94F4-71F808C19D56}" destId="{FA4B7B06-2109-4AFB-8378-AEB654F11F1D}" srcOrd="1" destOrd="0" parTransId="{AD54550B-8871-4725-929F-7940F46E1D42}" sibTransId="{52AF609F-6792-4AC1-AF95-F1A7742F12BF}"/>
    <dgm:cxn modelId="{56B194F8-E0DE-4001-B3D0-4AC530655811}" type="presOf" srcId="{A8127BB2-82B4-461E-BEB4-AF580DF5AC37}" destId="{33A640BD-4AC1-4FDC-93CB-CF800E4FF82D}" srcOrd="0" destOrd="0" presId="urn:microsoft.com/office/officeart/2005/8/layout/lProcess3"/>
    <dgm:cxn modelId="{17D3FFF9-B3D5-405F-A1C4-B21A54DC3CC4}" srcId="{6A32DF0D-19BA-4EA7-A3EA-2667D9A21846}" destId="{99A1D180-11D7-411F-A5BE-07E12729F085}" srcOrd="2" destOrd="0" parTransId="{B050618A-76FC-482F-AD6A-0B6E0BC4D6C8}" sibTransId="{AFE1E4BF-4781-4152-9AEA-0FDF221713F7}"/>
    <dgm:cxn modelId="{06168CFC-088B-46A1-A60C-84E99C58B16E}" srcId="{E26ACE8D-9CA8-4C40-8963-824FEC2C3B00}" destId="{19B11093-B1E4-42ED-BC89-E4E9617958AE}" srcOrd="3" destOrd="0" parTransId="{AB484412-D5FE-4F0F-85D5-72F01BF4341A}" sibTransId="{0A02591E-D9F3-45AD-8576-54FBE4C473E5}"/>
    <dgm:cxn modelId="{2309C05F-2C81-43CD-A257-D0DE084C23A2}" type="presParOf" srcId="{214557C9-8919-4BDA-9FCC-99CF99D9DE4C}" destId="{F696D48E-8FA0-4F8C-8B0C-438B24C2EAB6}" srcOrd="0" destOrd="0" presId="urn:microsoft.com/office/officeart/2005/8/layout/lProcess3"/>
    <dgm:cxn modelId="{0B254026-636E-4531-B4E9-E53B0CE90F45}" type="presParOf" srcId="{F696D48E-8FA0-4F8C-8B0C-438B24C2EAB6}" destId="{E0CBC892-841E-46DE-A266-2869E5C03DFA}" srcOrd="0" destOrd="0" presId="urn:microsoft.com/office/officeart/2005/8/layout/lProcess3"/>
    <dgm:cxn modelId="{A9867416-7CFD-453F-88E2-4666F2DE3A86}" type="presParOf" srcId="{F696D48E-8FA0-4F8C-8B0C-438B24C2EAB6}" destId="{0B761CEE-58EC-4ED6-861A-9BA057D0AFBF}" srcOrd="1" destOrd="0" presId="urn:microsoft.com/office/officeart/2005/8/layout/lProcess3"/>
    <dgm:cxn modelId="{EE696C80-8710-4204-81BD-906A1D737E4F}" type="presParOf" srcId="{F696D48E-8FA0-4F8C-8B0C-438B24C2EAB6}" destId="{0EC57499-A8B2-4920-AD32-11D61A2009C5}" srcOrd="2" destOrd="0" presId="urn:microsoft.com/office/officeart/2005/8/layout/lProcess3"/>
    <dgm:cxn modelId="{5785BE94-4C60-490A-8171-2EFA416F2C6E}" type="presParOf" srcId="{F696D48E-8FA0-4F8C-8B0C-438B24C2EAB6}" destId="{3E5A0DB0-393F-4FD1-826A-D6FE27BEB986}" srcOrd="3" destOrd="0" presId="urn:microsoft.com/office/officeart/2005/8/layout/lProcess3"/>
    <dgm:cxn modelId="{7CCE9AE4-6546-445F-94EF-EF06B27536BB}" type="presParOf" srcId="{F696D48E-8FA0-4F8C-8B0C-438B24C2EAB6}" destId="{39CAE5B6-511D-4CAB-8FC8-5B3201A8ACFD}" srcOrd="4" destOrd="0" presId="urn:microsoft.com/office/officeart/2005/8/layout/lProcess3"/>
    <dgm:cxn modelId="{053FED86-F53C-4D07-9E96-0207EBF67EA3}" type="presParOf" srcId="{F696D48E-8FA0-4F8C-8B0C-438B24C2EAB6}" destId="{C573F775-559E-49AF-B627-8FC0AB17B8A0}" srcOrd="5" destOrd="0" presId="urn:microsoft.com/office/officeart/2005/8/layout/lProcess3"/>
    <dgm:cxn modelId="{6D74D84D-FB79-48DC-8501-265C671FD430}" type="presParOf" srcId="{F696D48E-8FA0-4F8C-8B0C-438B24C2EAB6}" destId="{05A9CC36-733E-4CA2-87D6-B295FB8B7877}" srcOrd="6" destOrd="0" presId="urn:microsoft.com/office/officeart/2005/8/layout/lProcess3"/>
    <dgm:cxn modelId="{5DB5A603-B0C4-4775-93F4-DDA8980C9CF5}" type="presParOf" srcId="{F696D48E-8FA0-4F8C-8B0C-438B24C2EAB6}" destId="{05C70D07-05AA-427B-A5ED-70C8F839FA17}" srcOrd="7" destOrd="0" presId="urn:microsoft.com/office/officeart/2005/8/layout/lProcess3"/>
    <dgm:cxn modelId="{95D39F8C-6DEC-415C-83C1-3014B473A2C1}" type="presParOf" srcId="{F696D48E-8FA0-4F8C-8B0C-438B24C2EAB6}" destId="{C7816EB3-A758-44E1-9716-2B89F96A877D}" srcOrd="8" destOrd="0" presId="urn:microsoft.com/office/officeart/2005/8/layout/lProcess3"/>
    <dgm:cxn modelId="{AB8A1DB7-DB89-4B7D-A02B-89F0CD25434B}" type="presParOf" srcId="{F696D48E-8FA0-4F8C-8B0C-438B24C2EAB6}" destId="{44515CFE-5929-4FA3-B5F3-DC9D37D0F89E}" srcOrd="9" destOrd="0" presId="urn:microsoft.com/office/officeart/2005/8/layout/lProcess3"/>
    <dgm:cxn modelId="{F6CDF21D-B915-4336-A7E6-5BFF2A1844CC}" type="presParOf" srcId="{F696D48E-8FA0-4F8C-8B0C-438B24C2EAB6}" destId="{E9D6A19D-1C54-497A-977B-6B3FADC653D9}" srcOrd="10" destOrd="0" presId="urn:microsoft.com/office/officeart/2005/8/layout/lProcess3"/>
    <dgm:cxn modelId="{6A619135-CC6C-4DC6-BB0D-EAF462609636}" type="presParOf" srcId="{214557C9-8919-4BDA-9FCC-99CF99D9DE4C}" destId="{F6DC2CE1-7872-48CB-BA5D-E8D7B1210791}" srcOrd="1" destOrd="0" presId="urn:microsoft.com/office/officeart/2005/8/layout/lProcess3"/>
    <dgm:cxn modelId="{F6AAEAE9-8479-47F6-9E72-617824EBDD66}" type="presParOf" srcId="{214557C9-8919-4BDA-9FCC-99CF99D9DE4C}" destId="{8C55A440-E25A-4600-A13E-FE816B2E9CA8}" srcOrd="2" destOrd="0" presId="urn:microsoft.com/office/officeart/2005/8/layout/lProcess3"/>
    <dgm:cxn modelId="{921E0667-2206-4F53-B2AF-696B326459C6}" type="presParOf" srcId="{8C55A440-E25A-4600-A13E-FE816B2E9CA8}" destId="{3469FE93-25D8-4F7A-AA2A-3B82B871F07B}" srcOrd="0" destOrd="0" presId="urn:microsoft.com/office/officeart/2005/8/layout/lProcess3"/>
    <dgm:cxn modelId="{52713997-1767-4BD6-907E-06520B015E43}" type="presParOf" srcId="{8C55A440-E25A-4600-A13E-FE816B2E9CA8}" destId="{3C4FA1FC-7FDE-4990-97E6-87E15802DFF4}" srcOrd="1" destOrd="0" presId="urn:microsoft.com/office/officeart/2005/8/layout/lProcess3"/>
    <dgm:cxn modelId="{3E04FBB2-6B4E-4F93-A6FB-C15BBD6F2C38}" type="presParOf" srcId="{8C55A440-E25A-4600-A13E-FE816B2E9CA8}" destId="{9FE1FEF1-AC15-44B8-9DFE-ACEDBA21889C}" srcOrd="2" destOrd="0" presId="urn:microsoft.com/office/officeart/2005/8/layout/lProcess3"/>
    <dgm:cxn modelId="{728D6DB7-FA9D-425C-91FC-B134F210A509}" type="presParOf" srcId="{8C55A440-E25A-4600-A13E-FE816B2E9CA8}" destId="{22C60C31-914A-4AC7-A621-1EFF7BF81725}" srcOrd="3" destOrd="0" presId="urn:microsoft.com/office/officeart/2005/8/layout/lProcess3"/>
    <dgm:cxn modelId="{F7F303F5-8B35-44DE-84D7-3202984251D1}" type="presParOf" srcId="{8C55A440-E25A-4600-A13E-FE816B2E9CA8}" destId="{4F642A6E-B068-4FB9-8633-E089EDD7ECE4}" srcOrd="4" destOrd="0" presId="urn:microsoft.com/office/officeart/2005/8/layout/lProcess3"/>
    <dgm:cxn modelId="{EA433A2F-B0A1-428F-BB1A-DC9F79CDEB81}" type="presParOf" srcId="{8C55A440-E25A-4600-A13E-FE816B2E9CA8}" destId="{A4448E90-FAA0-4094-8368-7E284BDDF933}" srcOrd="5" destOrd="0" presId="urn:microsoft.com/office/officeart/2005/8/layout/lProcess3"/>
    <dgm:cxn modelId="{33415EC6-0D86-4B70-9957-C34DD8D2820B}" type="presParOf" srcId="{8C55A440-E25A-4600-A13E-FE816B2E9CA8}" destId="{99C237BB-700E-418B-A279-8B1AFE43DBA1}" srcOrd="6" destOrd="0" presId="urn:microsoft.com/office/officeart/2005/8/layout/lProcess3"/>
    <dgm:cxn modelId="{66E6435A-EA11-4F8F-A9EF-B378A5A0ADFF}" type="presParOf" srcId="{8C55A440-E25A-4600-A13E-FE816B2E9CA8}" destId="{F37850E5-0673-420E-82C1-4DB37E867775}" srcOrd="7" destOrd="0" presId="urn:microsoft.com/office/officeart/2005/8/layout/lProcess3"/>
    <dgm:cxn modelId="{E918163E-8F8D-4230-BDEE-0FDD8BA96E1C}" type="presParOf" srcId="{8C55A440-E25A-4600-A13E-FE816B2E9CA8}" destId="{23464EA3-B7D0-48C2-A8A8-7A60F4F93940}" srcOrd="8" destOrd="0" presId="urn:microsoft.com/office/officeart/2005/8/layout/lProcess3"/>
    <dgm:cxn modelId="{547A52E8-D53F-45B7-84E0-3246D74667C5}" type="presParOf" srcId="{8C55A440-E25A-4600-A13E-FE816B2E9CA8}" destId="{B1C3E8A0-AB96-4A2F-B0F9-D8569B2C8B2F}" srcOrd="9" destOrd="0" presId="urn:microsoft.com/office/officeart/2005/8/layout/lProcess3"/>
    <dgm:cxn modelId="{E3333694-A5C3-4028-8D79-9AC4127483F3}" type="presParOf" srcId="{8C55A440-E25A-4600-A13E-FE816B2E9CA8}" destId="{6069B7D2-84CF-4388-8294-214EBF747812}" srcOrd="10" destOrd="0" presId="urn:microsoft.com/office/officeart/2005/8/layout/lProcess3"/>
    <dgm:cxn modelId="{D59E2D55-73EA-4992-A440-607847DC0094}" type="presParOf" srcId="{214557C9-8919-4BDA-9FCC-99CF99D9DE4C}" destId="{092093C7-2110-4438-98FA-6EAB6F43FFBB}" srcOrd="3" destOrd="0" presId="urn:microsoft.com/office/officeart/2005/8/layout/lProcess3"/>
    <dgm:cxn modelId="{BBB14BC2-7817-4754-891C-8899520B5BB9}" type="presParOf" srcId="{214557C9-8919-4BDA-9FCC-99CF99D9DE4C}" destId="{6AAE1734-5E71-40DC-A1B3-57093D793075}" srcOrd="4" destOrd="0" presId="urn:microsoft.com/office/officeart/2005/8/layout/lProcess3"/>
    <dgm:cxn modelId="{32A8B758-9E74-4875-94BD-FFF2FC09EA5C}" type="presParOf" srcId="{6AAE1734-5E71-40DC-A1B3-57093D793075}" destId="{5A97C4D4-A878-443D-9798-C86BA6573CB4}" srcOrd="0" destOrd="0" presId="urn:microsoft.com/office/officeart/2005/8/layout/lProcess3"/>
    <dgm:cxn modelId="{2023C14D-52CB-4592-A249-DD8245F16506}" type="presParOf" srcId="{6AAE1734-5E71-40DC-A1B3-57093D793075}" destId="{9A2B236C-81B4-4214-AD57-C5313C9580E9}" srcOrd="1" destOrd="0" presId="urn:microsoft.com/office/officeart/2005/8/layout/lProcess3"/>
    <dgm:cxn modelId="{51542EE7-6A27-4B18-89C4-7965336CDA78}" type="presParOf" srcId="{6AAE1734-5E71-40DC-A1B3-57093D793075}" destId="{0FC285FE-E05A-4DCB-98A7-D86A684DD27A}" srcOrd="2" destOrd="0" presId="urn:microsoft.com/office/officeart/2005/8/layout/lProcess3"/>
    <dgm:cxn modelId="{D21A14F2-7B63-4501-928C-6333B674CEA5}" type="presParOf" srcId="{6AAE1734-5E71-40DC-A1B3-57093D793075}" destId="{EEC5A2F4-54A7-4E4D-BA43-43564C4C464B}" srcOrd="3" destOrd="0" presId="urn:microsoft.com/office/officeart/2005/8/layout/lProcess3"/>
    <dgm:cxn modelId="{826E52FF-8BC9-43E8-81F0-8751D55E1153}" type="presParOf" srcId="{6AAE1734-5E71-40DC-A1B3-57093D793075}" destId="{8B305C19-5E8C-42F2-8E7E-D8E4EA2DA894}" srcOrd="4" destOrd="0" presId="urn:microsoft.com/office/officeart/2005/8/layout/lProcess3"/>
    <dgm:cxn modelId="{67557090-963D-40C4-82BE-F0AD35E99B50}" type="presParOf" srcId="{6AAE1734-5E71-40DC-A1B3-57093D793075}" destId="{D5B8D93B-A6EB-40F0-87C3-4B5444729CD5}" srcOrd="5" destOrd="0" presId="urn:microsoft.com/office/officeart/2005/8/layout/lProcess3"/>
    <dgm:cxn modelId="{D4F20610-76B9-4377-A7F7-C652CC3D4DF6}" type="presParOf" srcId="{6AAE1734-5E71-40DC-A1B3-57093D793075}" destId="{60683E4C-B840-43A2-B11A-DAAC446B32C4}" srcOrd="6" destOrd="0" presId="urn:microsoft.com/office/officeart/2005/8/layout/lProcess3"/>
    <dgm:cxn modelId="{0FCEFA25-6C36-4117-8741-F0DA5D2AFA59}" type="presParOf" srcId="{6AAE1734-5E71-40DC-A1B3-57093D793075}" destId="{ADAFD9CB-9463-4904-A5D4-D16C445A95E8}" srcOrd="7" destOrd="0" presId="urn:microsoft.com/office/officeart/2005/8/layout/lProcess3"/>
    <dgm:cxn modelId="{8D85C13D-C19B-4A02-B9D5-3C457017E89C}" type="presParOf" srcId="{6AAE1734-5E71-40DC-A1B3-57093D793075}" destId="{E0F721E2-5E34-4FDF-9250-E67690A274E7}" srcOrd="8" destOrd="0" presId="urn:microsoft.com/office/officeart/2005/8/layout/lProcess3"/>
    <dgm:cxn modelId="{D4CF314D-6C72-472A-8ACC-41D09A6C3BE4}" type="presParOf" srcId="{6AAE1734-5E71-40DC-A1B3-57093D793075}" destId="{15B2BFFB-2AB9-4CB6-9C83-3563D6A9F1FC}" srcOrd="9" destOrd="0" presId="urn:microsoft.com/office/officeart/2005/8/layout/lProcess3"/>
    <dgm:cxn modelId="{69F349B4-FD4A-4009-9D28-4B243DBA57E2}" type="presParOf" srcId="{6AAE1734-5E71-40DC-A1B3-57093D793075}" destId="{BCF9872A-410E-4CAE-96FB-235B0B49EAB3}" srcOrd="10" destOrd="0" presId="urn:microsoft.com/office/officeart/2005/8/layout/lProcess3"/>
    <dgm:cxn modelId="{4CD8A681-831B-4AED-98D1-D125646D0D1A}" type="presParOf" srcId="{214557C9-8919-4BDA-9FCC-99CF99D9DE4C}" destId="{6C15330E-628B-4D08-A9C4-203E78541F74}" srcOrd="5" destOrd="0" presId="urn:microsoft.com/office/officeart/2005/8/layout/lProcess3"/>
    <dgm:cxn modelId="{98E14A5A-34AD-479A-AAE7-9471E3AD3D96}" type="presParOf" srcId="{214557C9-8919-4BDA-9FCC-99CF99D9DE4C}" destId="{E48237DD-3670-40CF-ADCA-E37F49EA51C1}" srcOrd="6" destOrd="0" presId="urn:microsoft.com/office/officeart/2005/8/layout/lProcess3"/>
    <dgm:cxn modelId="{FBA8AB11-ED59-4B1C-BCC3-574A29061CF4}" type="presParOf" srcId="{E48237DD-3670-40CF-ADCA-E37F49EA51C1}" destId="{9B63BCE3-565F-44C2-BF76-2BD44F3B0074}" srcOrd="0" destOrd="0" presId="urn:microsoft.com/office/officeart/2005/8/layout/lProcess3"/>
    <dgm:cxn modelId="{42A1749A-6646-420C-BC7A-53230E653AAB}" type="presParOf" srcId="{E48237DD-3670-40CF-ADCA-E37F49EA51C1}" destId="{E484D73F-FC66-44CF-995E-9B4C22CE4423}" srcOrd="1" destOrd="0" presId="urn:microsoft.com/office/officeart/2005/8/layout/lProcess3"/>
    <dgm:cxn modelId="{84D56D25-899C-44A3-919E-BDE087AEA489}" type="presParOf" srcId="{E48237DD-3670-40CF-ADCA-E37F49EA51C1}" destId="{B0EA1530-5E67-42E5-AEC1-A7BEA102742D}" srcOrd="2" destOrd="0" presId="urn:microsoft.com/office/officeart/2005/8/layout/lProcess3"/>
    <dgm:cxn modelId="{43729176-64D1-4B4E-AB62-4CEC58BA3887}" type="presParOf" srcId="{E48237DD-3670-40CF-ADCA-E37F49EA51C1}" destId="{E2B7097F-0A4B-4537-9454-213B850CF645}" srcOrd="3" destOrd="0" presId="urn:microsoft.com/office/officeart/2005/8/layout/lProcess3"/>
    <dgm:cxn modelId="{C369861B-D53D-4251-AAA1-E63542D1E6DF}" type="presParOf" srcId="{E48237DD-3670-40CF-ADCA-E37F49EA51C1}" destId="{A3AF6C67-89AC-4612-87F2-C132E28715F4}" srcOrd="4" destOrd="0" presId="urn:microsoft.com/office/officeart/2005/8/layout/lProcess3"/>
    <dgm:cxn modelId="{813E60FD-2DD0-4253-A403-00D9280025A9}" type="presParOf" srcId="{E48237DD-3670-40CF-ADCA-E37F49EA51C1}" destId="{F734B81B-D371-4090-8F0A-4BF9E73E708D}" srcOrd="5" destOrd="0" presId="urn:microsoft.com/office/officeart/2005/8/layout/lProcess3"/>
    <dgm:cxn modelId="{EB469BE2-E923-45D9-AD35-44A89F07998F}" type="presParOf" srcId="{E48237DD-3670-40CF-ADCA-E37F49EA51C1}" destId="{42240598-6235-4F17-9158-318D2B27D4A9}" srcOrd="6" destOrd="0" presId="urn:microsoft.com/office/officeart/2005/8/layout/lProcess3"/>
    <dgm:cxn modelId="{1848DBFC-93E6-4BD1-AF9E-3C25FDCEA253}" type="presParOf" srcId="{E48237DD-3670-40CF-ADCA-E37F49EA51C1}" destId="{B75C83F3-1F45-4735-922E-F6F266112138}" srcOrd="7" destOrd="0" presId="urn:microsoft.com/office/officeart/2005/8/layout/lProcess3"/>
    <dgm:cxn modelId="{26B6B7D6-489C-453C-8E5D-088696AEAA0F}" type="presParOf" srcId="{E48237DD-3670-40CF-ADCA-E37F49EA51C1}" destId="{F6870673-7F8A-41AD-9291-7D1ADE8CC9B6}" srcOrd="8" destOrd="0" presId="urn:microsoft.com/office/officeart/2005/8/layout/lProcess3"/>
    <dgm:cxn modelId="{8EEE631D-9565-4353-AFDD-FA0639EEC6FA}" type="presParOf" srcId="{E48237DD-3670-40CF-ADCA-E37F49EA51C1}" destId="{871C2B4A-7C5C-4EF0-B4A4-3094582743DA}" srcOrd="9" destOrd="0" presId="urn:microsoft.com/office/officeart/2005/8/layout/lProcess3"/>
    <dgm:cxn modelId="{72CDC5F9-09E6-4A46-83BE-9C2DE86B2367}" type="presParOf" srcId="{E48237DD-3670-40CF-ADCA-E37F49EA51C1}" destId="{DDD0EC3A-A9EE-4B57-B0D3-A2F51E6846F7}" srcOrd="10" destOrd="0" presId="urn:microsoft.com/office/officeart/2005/8/layout/lProcess3"/>
    <dgm:cxn modelId="{795472C8-59D2-4B6E-AF56-04A63D3B7BBA}" type="presParOf" srcId="{214557C9-8919-4BDA-9FCC-99CF99D9DE4C}" destId="{61C5A4AD-F808-4235-82E4-0548271412F6}" srcOrd="7" destOrd="0" presId="urn:microsoft.com/office/officeart/2005/8/layout/lProcess3"/>
    <dgm:cxn modelId="{77DF739A-C9DE-4216-9EA4-58A47F2CE9AB}" type="presParOf" srcId="{214557C9-8919-4BDA-9FCC-99CF99D9DE4C}" destId="{C9F8D20B-4E8E-4B32-A72F-93DEA70B17E7}" srcOrd="8" destOrd="0" presId="urn:microsoft.com/office/officeart/2005/8/layout/lProcess3"/>
    <dgm:cxn modelId="{2F180B7C-65D5-4991-B001-0360B5687E64}" type="presParOf" srcId="{C9F8D20B-4E8E-4B32-A72F-93DEA70B17E7}" destId="{1188A86D-921C-4C2E-A81B-57406570CF1F}" srcOrd="0" destOrd="0" presId="urn:microsoft.com/office/officeart/2005/8/layout/lProcess3"/>
    <dgm:cxn modelId="{4FA6ECCC-4351-48B3-AC31-B2A14A288B80}" type="presParOf" srcId="{C9F8D20B-4E8E-4B32-A72F-93DEA70B17E7}" destId="{D32C5D71-B7E5-400D-B956-010A6DFE7856}" srcOrd="1" destOrd="0" presId="urn:microsoft.com/office/officeart/2005/8/layout/lProcess3"/>
    <dgm:cxn modelId="{A274C23E-6614-4529-94AF-5565C6AADBEC}" type="presParOf" srcId="{C9F8D20B-4E8E-4B32-A72F-93DEA70B17E7}" destId="{A2CA4AAF-5B78-4E80-AC43-C09EE94F4C12}" srcOrd="2" destOrd="0" presId="urn:microsoft.com/office/officeart/2005/8/layout/lProcess3"/>
    <dgm:cxn modelId="{94F2BB18-3E4A-45A2-AEB6-57FB8AE37A6B}" type="presParOf" srcId="{C9F8D20B-4E8E-4B32-A72F-93DEA70B17E7}" destId="{F3EF5A86-81E0-475C-9C9F-DB56C952D18A}" srcOrd="3" destOrd="0" presId="urn:microsoft.com/office/officeart/2005/8/layout/lProcess3"/>
    <dgm:cxn modelId="{D159059A-58FB-4A08-8ABA-B2BEA5C73593}" type="presParOf" srcId="{C9F8D20B-4E8E-4B32-A72F-93DEA70B17E7}" destId="{86772383-184D-4338-BBF2-9F3EE7456109}" srcOrd="4" destOrd="0" presId="urn:microsoft.com/office/officeart/2005/8/layout/lProcess3"/>
    <dgm:cxn modelId="{74C5C3A5-8C5E-4D2A-89CD-8F1FB6F2E574}" type="presParOf" srcId="{C9F8D20B-4E8E-4B32-A72F-93DEA70B17E7}" destId="{09C69BD2-0DE3-43D3-8C05-C2E20B21E718}" srcOrd="5" destOrd="0" presId="urn:microsoft.com/office/officeart/2005/8/layout/lProcess3"/>
    <dgm:cxn modelId="{AE938AAE-0CAA-41A8-81A7-BA2A698C04A5}" type="presParOf" srcId="{C9F8D20B-4E8E-4B32-A72F-93DEA70B17E7}" destId="{DAE6A969-1DDA-40D0-B7EF-C42AB7AB4B29}" srcOrd="6" destOrd="0" presId="urn:microsoft.com/office/officeart/2005/8/layout/lProcess3"/>
    <dgm:cxn modelId="{E30D52AA-4506-41CD-A0D3-E093D8BB67AD}" type="presParOf" srcId="{C9F8D20B-4E8E-4B32-A72F-93DEA70B17E7}" destId="{31016528-A495-4722-9781-7819522EBB9E}" srcOrd="7" destOrd="0" presId="urn:microsoft.com/office/officeart/2005/8/layout/lProcess3"/>
    <dgm:cxn modelId="{30171953-60E4-4252-A0CD-BFF3E41D1D2A}" type="presParOf" srcId="{C9F8D20B-4E8E-4B32-A72F-93DEA70B17E7}" destId="{5D0BC6CE-D9E9-425F-AAB4-3FF57CE06C29}" srcOrd="8" destOrd="0" presId="urn:microsoft.com/office/officeart/2005/8/layout/lProcess3"/>
    <dgm:cxn modelId="{2B665680-696D-437B-8208-78CC2397218D}" type="presParOf" srcId="{C9F8D20B-4E8E-4B32-A72F-93DEA70B17E7}" destId="{55582500-8B56-482B-B2E4-4F2E6FC89061}" srcOrd="9" destOrd="0" presId="urn:microsoft.com/office/officeart/2005/8/layout/lProcess3"/>
    <dgm:cxn modelId="{D5F1FC30-2469-4397-8237-D1AE0C1A1047}" type="presParOf" srcId="{C9F8D20B-4E8E-4B32-A72F-93DEA70B17E7}" destId="{3F9CB453-C704-41B6-BCA9-986D6B2D5D5F}" srcOrd="10" destOrd="0" presId="urn:microsoft.com/office/officeart/2005/8/layout/lProcess3"/>
    <dgm:cxn modelId="{50E8FA7D-E683-4ADB-804F-F3C57DC4BABF}" type="presParOf" srcId="{214557C9-8919-4BDA-9FCC-99CF99D9DE4C}" destId="{6F297815-E704-4967-9F60-1306553151BE}" srcOrd="9" destOrd="0" presId="urn:microsoft.com/office/officeart/2005/8/layout/lProcess3"/>
    <dgm:cxn modelId="{65B3A58B-4269-491D-B6DD-5C76D3AB8B6B}" type="presParOf" srcId="{214557C9-8919-4BDA-9FCC-99CF99D9DE4C}" destId="{6E42B10D-7700-46B2-B2A7-D56FDF699B8F}" srcOrd="10" destOrd="0" presId="urn:microsoft.com/office/officeart/2005/8/layout/lProcess3"/>
    <dgm:cxn modelId="{F8425377-3B1D-4ECD-B5CC-4F1842B19B33}" type="presParOf" srcId="{6E42B10D-7700-46B2-B2A7-D56FDF699B8F}" destId="{E337BA27-9A33-464C-8581-51004DEE1119}" srcOrd="0" destOrd="0" presId="urn:microsoft.com/office/officeart/2005/8/layout/lProcess3"/>
    <dgm:cxn modelId="{F85C2F6B-A2CF-44CB-B07E-A19F32A056BA}" type="presParOf" srcId="{6E42B10D-7700-46B2-B2A7-D56FDF699B8F}" destId="{B6035975-78E2-4793-84BD-DFF4353EEA4A}" srcOrd="1" destOrd="0" presId="urn:microsoft.com/office/officeart/2005/8/layout/lProcess3"/>
    <dgm:cxn modelId="{704AD5DD-96B3-4B6E-B459-54D141EE2B3C}" type="presParOf" srcId="{6E42B10D-7700-46B2-B2A7-D56FDF699B8F}" destId="{0D04FF0A-F00C-4832-8814-EE89B6A971C0}" srcOrd="2" destOrd="0" presId="urn:microsoft.com/office/officeart/2005/8/layout/lProcess3"/>
    <dgm:cxn modelId="{2A9E71B0-749F-4DAA-A81E-8F5381BDE826}" type="presParOf" srcId="{6E42B10D-7700-46B2-B2A7-D56FDF699B8F}" destId="{E57B1F13-1015-419E-A084-E152D5CD5C6D}" srcOrd="3" destOrd="0" presId="urn:microsoft.com/office/officeart/2005/8/layout/lProcess3"/>
    <dgm:cxn modelId="{F73B860E-55B4-4625-9264-1C7BCDF25049}" type="presParOf" srcId="{6E42B10D-7700-46B2-B2A7-D56FDF699B8F}" destId="{D71F5526-3208-40F5-A072-1DF422AB9B66}" srcOrd="4" destOrd="0" presId="urn:microsoft.com/office/officeart/2005/8/layout/lProcess3"/>
    <dgm:cxn modelId="{E92DE7DE-594E-4C59-9BF5-E1A860FDE854}" type="presParOf" srcId="{6E42B10D-7700-46B2-B2A7-D56FDF699B8F}" destId="{D50ED55F-59F7-4CA8-A459-0E9E341C73AD}" srcOrd="5" destOrd="0" presId="urn:microsoft.com/office/officeart/2005/8/layout/lProcess3"/>
    <dgm:cxn modelId="{F1CB887A-B902-458E-BD9B-4AB9C793B2CB}" type="presParOf" srcId="{6E42B10D-7700-46B2-B2A7-D56FDF699B8F}" destId="{32A43EAE-2E26-4351-AA49-5C9F4774C2EF}" srcOrd="6" destOrd="0" presId="urn:microsoft.com/office/officeart/2005/8/layout/lProcess3"/>
    <dgm:cxn modelId="{D0AFD33B-D802-420A-8B6E-65CE8FA897B4}" type="presParOf" srcId="{6E42B10D-7700-46B2-B2A7-D56FDF699B8F}" destId="{F137B9F6-EF20-44AB-B878-C3634BC0DB5A}" srcOrd="7" destOrd="0" presId="urn:microsoft.com/office/officeart/2005/8/layout/lProcess3"/>
    <dgm:cxn modelId="{73F128D2-2E66-4EFB-9177-C5548E8DE91D}" type="presParOf" srcId="{6E42B10D-7700-46B2-B2A7-D56FDF699B8F}" destId="{33A640BD-4AC1-4FDC-93CB-CF800E4FF82D}" srcOrd="8" destOrd="0" presId="urn:microsoft.com/office/officeart/2005/8/layout/lProcess3"/>
    <dgm:cxn modelId="{DE364800-3646-4470-8EA8-46C0239A0355}" type="presParOf" srcId="{6E42B10D-7700-46B2-B2A7-D56FDF699B8F}" destId="{20F71056-99A7-46AC-B8D8-778848852958}" srcOrd="9" destOrd="0" presId="urn:microsoft.com/office/officeart/2005/8/layout/lProcess3"/>
    <dgm:cxn modelId="{277AE28E-54AD-422A-97CB-A8156DBA1EB4}" type="presParOf" srcId="{6E42B10D-7700-46B2-B2A7-D56FDF699B8F}" destId="{C1263683-AB4D-45E3-89DA-C3305E2261E6}" srcOrd="1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CC019-093E-4A39-A3EE-A43CD472B912}">
      <dsp:nvSpPr>
        <dsp:cNvPr id="0" name=""/>
        <dsp:cNvSpPr/>
      </dsp:nvSpPr>
      <dsp:spPr>
        <a:xfrm>
          <a:off x="0" y="436000"/>
          <a:ext cx="1736336" cy="10418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Kontext &amp; Stakeholderanalyse</a:t>
          </a:r>
          <a:endParaRPr lang="de-DE" sz="1100" kern="1200" dirty="0">
            <a:solidFill>
              <a:srgbClr val="000000">
                <a:lumMod val="75000"/>
                <a:lumOff val="25000"/>
              </a:srgbClr>
            </a:solidFill>
            <a:latin typeface="Arial"/>
            <a:ea typeface="+mn-ea"/>
            <a:cs typeface="+mn-cs"/>
          </a:endParaRPr>
        </a:p>
      </dsp:txBody>
      <dsp:txXfrm>
        <a:off x="30513" y="466513"/>
        <a:ext cx="1675310" cy="980775"/>
      </dsp:txXfrm>
    </dsp:sp>
    <dsp:sp modelId="{4E2908DF-CAFE-4150-8047-C60161BBC2F0}">
      <dsp:nvSpPr>
        <dsp:cNvPr id="0" name=""/>
        <dsp:cNvSpPr/>
      </dsp:nvSpPr>
      <dsp:spPr>
        <a:xfrm>
          <a:off x="1911422" y="741595"/>
          <a:ext cx="371182" cy="430611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rgbClr val="59595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/>
        </a:p>
      </dsp:txBody>
      <dsp:txXfrm>
        <a:off x="1911422" y="827717"/>
        <a:ext cx="259827" cy="258367"/>
      </dsp:txXfrm>
    </dsp:sp>
    <dsp:sp modelId="{B22B9CDE-15BF-4D58-A04A-AEC6DD51CB8F}">
      <dsp:nvSpPr>
        <dsp:cNvPr id="0" name=""/>
        <dsp:cNvSpPr/>
      </dsp:nvSpPr>
      <dsp:spPr>
        <a:xfrm>
          <a:off x="2436679" y="436000"/>
          <a:ext cx="1736336" cy="10418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Risiko &amp; Chancen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Ermittlung</a:t>
          </a:r>
          <a:endParaRPr lang="de-DE" sz="1100" kern="1200" dirty="0">
            <a:solidFill>
              <a:srgbClr val="000000">
                <a:lumMod val="75000"/>
                <a:lumOff val="25000"/>
              </a:srgbClr>
            </a:solidFill>
            <a:latin typeface="Arial"/>
            <a:ea typeface="+mn-ea"/>
            <a:cs typeface="+mn-cs"/>
          </a:endParaRPr>
        </a:p>
      </dsp:txBody>
      <dsp:txXfrm>
        <a:off x="2467192" y="466513"/>
        <a:ext cx="1675310" cy="980775"/>
      </dsp:txXfrm>
    </dsp:sp>
    <dsp:sp modelId="{BCF06188-D7C0-4600-AC31-FC1DB73E266F}">
      <dsp:nvSpPr>
        <dsp:cNvPr id="0" name=""/>
        <dsp:cNvSpPr/>
      </dsp:nvSpPr>
      <dsp:spPr>
        <a:xfrm>
          <a:off x="4346649" y="741595"/>
          <a:ext cx="368103" cy="430611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rgbClr val="59595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/>
        </a:p>
      </dsp:txBody>
      <dsp:txXfrm>
        <a:off x="4346649" y="827717"/>
        <a:ext cx="257672" cy="258367"/>
      </dsp:txXfrm>
    </dsp:sp>
    <dsp:sp modelId="{83A5BEEF-5121-4FCC-B3D1-5806F8F83AA2}">
      <dsp:nvSpPr>
        <dsp:cNvPr id="0" name=""/>
        <dsp:cNvSpPr/>
      </dsp:nvSpPr>
      <dsp:spPr>
        <a:xfrm>
          <a:off x="4867550" y="436000"/>
          <a:ext cx="1736336" cy="10418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Maßnahmenableitung aus Chancen &amp; Risiken</a:t>
          </a:r>
          <a:endParaRPr lang="es-ES" sz="1100" kern="1200" noProof="0" dirty="0">
            <a:solidFill>
              <a:schemeClr val="tx1">
                <a:lumMod val="75000"/>
                <a:lumOff val="25000"/>
              </a:schemeClr>
            </a:solidFill>
            <a:latin typeface="Arial"/>
            <a:ea typeface="+mn-ea"/>
            <a:cs typeface="+mn-cs"/>
          </a:endParaRPr>
        </a:p>
      </dsp:txBody>
      <dsp:txXfrm>
        <a:off x="4898063" y="466513"/>
        <a:ext cx="1675310" cy="9807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CC019-093E-4A39-A3EE-A43CD472B912}">
      <dsp:nvSpPr>
        <dsp:cNvPr id="0" name=""/>
        <dsp:cNvSpPr/>
      </dsp:nvSpPr>
      <dsp:spPr>
        <a:xfrm>
          <a:off x="0" y="436000"/>
          <a:ext cx="1736336" cy="10418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Kontext &amp; Stakeholderanalyse</a:t>
          </a:r>
          <a:endParaRPr lang="de-DE" sz="1100" kern="1200" dirty="0">
            <a:solidFill>
              <a:srgbClr val="000000">
                <a:lumMod val="75000"/>
                <a:lumOff val="25000"/>
              </a:srgbClr>
            </a:solidFill>
            <a:latin typeface="Arial"/>
            <a:ea typeface="+mn-ea"/>
            <a:cs typeface="+mn-cs"/>
          </a:endParaRPr>
        </a:p>
      </dsp:txBody>
      <dsp:txXfrm>
        <a:off x="30513" y="466513"/>
        <a:ext cx="1675310" cy="980775"/>
      </dsp:txXfrm>
    </dsp:sp>
    <dsp:sp modelId="{4E2908DF-CAFE-4150-8047-C60161BBC2F0}">
      <dsp:nvSpPr>
        <dsp:cNvPr id="0" name=""/>
        <dsp:cNvSpPr/>
      </dsp:nvSpPr>
      <dsp:spPr>
        <a:xfrm>
          <a:off x="1911422" y="741595"/>
          <a:ext cx="371182" cy="430611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rgbClr val="59595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/>
        </a:p>
      </dsp:txBody>
      <dsp:txXfrm>
        <a:off x="1911422" y="827717"/>
        <a:ext cx="259827" cy="258367"/>
      </dsp:txXfrm>
    </dsp:sp>
    <dsp:sp modelId="{B22B9CDE-15BF-4D58-A04A-AEC6DD51CB8F}">
      <dsp:nvSpPr>
        <dsp:cNvPr id="0" name=""/>
        <dsp:cNvSpPr/>
      </dsp:nvSpPr>
      <dsp:spPr>
        <a:xfrm>
          <a:off x="2436679" y="436000"/>
          <a:ext cx="1736336" cy="10418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Risiko &amp; Chancen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Ermittlung</a:t>
          </a:r>
          <a:endParaRPr lang="de-DE" sz="1100" kern="1200" dirty="0">
            <a:solidFill>
              <a:srgbClr val="000000">
                <a:lumMod val="75000"/>
                <a:lumOff val="25000"/>
              </a:srgbClr>
            </a:solidFill>
            <a:latin typeface="Arial"/>
            <a:ea typeface="+mn-ea"/>
            <a:cs typeface="+mn-cs"/>
          </a:endParaRPr>
        </a:p>
      </dsp:txBody>
      <dsp:txXfrm>
        <a:off x="2467192" y="466513"/>
        <a:ext cx="1675310" cy="980775"/>
      </dsp:txXfrm>
    </dsp:sp>
    <dsp:sp modelId="{BCF06188-D7C0-4600-AC31-FC1DB73E266F}">
      <dsp:nvSpPr>
        <dsp:cNvPr id="0" name=""/>
        <dsp:cNvSpPr/>
      </dsp:nvSpPr>
      <dsp:spPr>
        <a:xfrm>
          <a:off x="4346649" y="741595"/>
          <a:ext cx="368103" cy="430611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rgbClr val="59595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/>
        </a:p>
      </dsp:txBody>
      <dsp:txXfrm>
        <a:off x="4346649" y="827717"/>
        <a:ext cx="257672" cy="258367"/>
      </dsp:txXfrm>
    </dsp:sp>
    <dsp:sp modelId="{83A5BEEF-5121-4FCC-B3D1-5806F8F83AA2}">
      <dsp:nvSpPr>
        <dsp:cNvPr id="0" name=""/>
        <dsp:cNvSpPr/>
      </dsp:nvSpPr>
      <dsp:spPr>
        <a:xfrm>
          <a:off x="4867550" y="436000"/>
          <a:ext cx="1736336" cy="10418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Maßnahmenableitung aus Chancen &amp; Risiken</a:t>
          </a:r>
          <a:endParaRPr lang="es-ES" sz="1100" kern="1200" noProof="0" dirty="0">
            <a:solidFill>
              <a:schemeClr val="tx1">
                <a:lumMod val="75000"/>
                <a:lumOff val="25000"/>
              </a:schemeClr>
            </a:solidFill>
            <a:latin typeface="Arial"/>
            <a:ea typeface="+mn-ea"/>
            <a:cs typeface="+mn-cs"/>
          </a:endParaRPr>
        </a:p>
      </dsp:txBody>
      <dsp:txXfrm>
        <a:off x="4898063" y="466513"/>
        <a:ext cx="1675310" cy="9807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AB1E8-9D7B-499D-ABCC-8FACD024A8A4}">
      <dsp:nvSpPr>
        <dsp:cNvPr id="0" name=""/>
        <dsp:cNvSpPr/>
      </dsp:nvSpPr>
      <dsp:spPr>
        <a:xfrm>
          <a:off x="344" y="0"/>
          <a:ext cx="2901148" cy="406531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Zielsystem</a:t>
          </a:r>
          <a:endParaRPr lang="en-GB" sz="18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2251" y="11907"/>
        <a:ext cx="2877334" cy="382717"/>
      </dsp:txXfrm>
    </dsp:sp>
    <dsp:sp modelId="{8829BAC8-4B10-4291-8298-46CE9E8EB37F}">
      <dsp:nvSpPr>
        <dsp:cNvPr id="0" name=""/>
        <dsp:cNvSpPr/>
      </dsp:nvSpPr>
      <dsp:spPr>
        <a:xfrm>
          <a:off x="0" y="446125"/>
          <a:ext cx="2895484" cy="1958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System-Ziele</a:t>
          </a:r>
          <a:endParaRPr lang="en-GB" sz="2000" kern="1200" dirty="0"/>
        </a:p>
      </dsp:txBody>
      <dsp:txXfrm>
        <a:off x="57375" y="503500"/>
        <a:ext cx="2780734" cy="1844189"/>
      </dsp:txXfrm>
    </dsp:sp>
    <dsp:sp modelId="{2DD3E086-B28F-4ADC-B971-6CBA215F0237}">
      <dsp:nvSpPr>
        <dsp:cNvPr id="0" name=""/>
        <dsp:cNvSpPr/>
      </dsp:nvSpPr>
      <dsp:spPr>
        <a:xfrm>
          <a:off x="19793" y="2442209"/>
          <a:ext cx="2884190" cy="1958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Energie Ziele</a:t>
          </a:r>
        </a:p>
      </dsp:txBody>
      <dsp:txXfrm>
        <a:off x="77168" y="2499584"/>
        <a:ext cx="2769440" cy="18441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11266-00F0-44C1-BB56-E3D3188CC66E}">
      <dsp:nvSpPr>
        <dsp:cNvPr id="0" name=""/>
        <dsp:cNvSpPr/>
      </dsp:nvSpPr>
      <dsp:spPr>
        <a:xfrm>
          <a:off x="1048611" y="47795"/>
          <a:ext cx="1692233" cy="1769401"/>
        </a:xfrm>
        <a:prstGeom prst="trapezoid">
          <a:avLst>
            <a:gd name="adj" fmla="val 51671"/>
          </a:avLst>
        </a:prstGeom>
        <a:solidFill>
          <a:srgbClr val="88E28F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de-DE" sz="1100" b="1" kern="1200" dirty="0">
              <a:solidFill>
                <a:schemeClr val="tx1">
                  <a:lumMod val="75000"/>
                  <a:lumOff val="25000"/>
                </a:schemeClr>
              </a:solidFill>
            </a:rPr>
          </a:br>
          <a:endParaRPr lang="de-DE" sz="11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1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de-DE" sz="1100" b="1" kern="1200" dirty="0">
              <a:solidFill>
                <a:schemeClr val="tx1">
                  <a:lumMod val="75000"/>
                  <a:lumOff val="25000"/>
                </a:schemeClr>
              </a:solidFill>
            </a:rPr>
          </a:br>
          <a:r>
            <a:rPr lang="en-GB" sz="1200" b="1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Fach</a:t>
          </a:r>
          <a:r>
            <a:rPr lang="en-GB" sz="12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-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Kompetenz</a:t>
          </a:r>
          <a:r>
            <a:rPr lang="de-DE" sz="12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
</a:t>
          </a:r>
          <a:endParaRPr lang="de-DE" sz="11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048611" y="47795"/>
        <a:ext cx="1692233" cy="1769401"/>
      </dsp:txXfrm>
    </dsp:sp>
    <dsp:sp modelId="{DA3C1CD8-828F-43D2-9844-45D43F0986AC}">
      <dsp:nvSpPr>
        <dsp:cNvPr id="0" name=""/>
        <dsp:cNvSpPr/>
      </dsp:nvSpPr>
      <dsp:spPr>
        <a:xfrm>
          <a:off x="721187" y="1746996"/>
          <a:ext cx="2347373" cy="673327"/>
        </a:xfrm>
        <a:prstGeom prst="trapezoid">
          <a:avLst>
            <a:gd name="adj" fmla="val 49417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Verhaltenskompetenz</a:t>
          </a:r>
          <a:endParaRPr lang="en-GB" sz="14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131977" y="1746996"/>
        <a:ext cx="1525792" cy="673327"/>
      </dsp:txXfrm>
    </dsp:sp>
    <dsp:sp modelId="{46F0EBBD-9B09-4D1E-A6CF-F20F44833CB8}">
      <dsp:nvSpPr>
        <dsp:cNvPr id="0" name=""/>
        <dsp:cNvSpPr/>
      </dsp:nvSpPr>
      <dsp:spPr>
        <a:xfrm>
          <a:off x="0" y="2442728"/>
          <a:ext cx="3743393" cy="1344826"/>
        </a:xfrm>
        <a:prstGeom prst="trapezoid">
          <a:avLst>
            <a:gd name="adj" fmla="val 49417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Persönlichkeit</a:t>
          </a:r>
          <a:endParaRPr lang="en-GB" sz="20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55093" y="2442728"/>
        <a:ext cx="2433206" cy="13448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BC892-841E-46DE-A266-2869E5C03DFA}">
      <dsp:nvSpPr>
        <dsp:cNvPr id="0" name=""/>
        <dsp:cNvSpPr/>
      </dsp:nvSpPr>
      <dsp:spPr>
        <a:xfrm>
          <a:off x="24814" y="2266"/>
          <a:ext cx="1875964" cy="750385"/>
        </a:xfrm>
        <a:prstGeom prst="chevron">
          <a:avLst/>
        </a:prstGeom>
        <a:solidFill>
          <a:srgbClr val="F49F2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motivieren</a:t>
          </a:r>
        </a:p>
      </dsp:txBody>
      <dsp:txXfrm>
        <a:off x="400007" y="2266"/>
        <a:ext cx="1125579" cy="750385"/>
      </dsp:txXfrm>
    </dsp:sp>
    <dsp:sp modelId="{0EC57499-A8B2-4920-AD32-11D61A2009C5}">
      <dsp:nvSpPr>
        <dsp:cNvPr id="0" name=""/>
        <dsp:cNvSpPr/>
      </dsp:nvSpPr>
      <dsp:spPr>
        <a:xfrm>
          <a:off x="1656903" y="66049"/>
          <a:ext cx="1557050" cy="622820"/>
        </a:xfrm>
        <a:prstGeom prst="chevron">
          <a:avLst/>
        </a:prstGeom>
        <a:solidFill>
          <a:srgbClr val="F49F25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Feedback</a:t>
          </a:r>
        </a:p>
      </dsp:txBody>
      <dsp:txXfrm>
        <a:off x="1968313" y="66049"/>
        <a:ext cx="934230" cy="622820"/>
      </dsp:txXfrm>
    </dsp:sp>
    <dsp:sp modelId="{39CAE5B6-511D-4CAB-8FC8-5B3201A8ACFD}">
      <dsp:nvSpPr>
        <dsp:cNvPr id="0" name=""/>
        <dsp:cNvSpPr/>
      </dsp:nvSpPr>
      <dsp:spPr>
        <a:xfrm>
          <a:off x="2995966" y="66049"/>
          <a:ext cx="1557050" cy="622820"/>
        </a:xfrm>
        <a:prstGeom prst="chevron">
          <a:avLst/>
        </a:prstGeom>
        <a:solidFill>
          <a:srgbClr val="F49F25">
            <a:alpha val="8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Ziel-vereinbarung</a:t>
          </a:r>
        </a:p>
      </dsp:txBody>
      <dsp:txXfrm>
        <a:off x="3307376" y="66049"/>
        <a:ext cx="934230" cy="622820"/>
      </dsp:txXfrm>
    </dsp:sp>
    <dsp:sp modelId="{05A9CC36-733E-4CA2-87D6-B295FB8B7877}">
      <dsp:nvSpPr>
        <dsp:cNvPr id="0" name=""/>
        <dsp:cNvSpPr/>
      </dsp:nvSpPr>
      <dsp:spPr>
        <a:xfrm>
          <a:off x="4335030" y="66049"/>
          <a:ext cx="1557050" cy="622820"/>
        </a:xfrm>
        <a:prstGeom prst="chevron">
          <a:avLst/>
        </a:prstGeom>
        <a:solidFill>
          <a:srgbClr val="F49F25">
            <a:alpha val="7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Anreizsysteme</a:t>
          </a:r>
        </a:p>
      </dsp:txBody>
      <dsp:txXfrm>
        <a:off x="4646440" y="66049"/>
        <a:ext cx="934230" cy="622820"/>
      </dsp:txXfrm>
    </dsp:sp>
    <dsp:sp modelId="{C7816EB3-A758-44E1-9716-2B89F96A877D}">
      <dsp:nvSpPr>
        <dsp:cNvPr id="0" name=""/>
        <dsp:cNvSpPr/>
      </dsp:nvSpPr>
      <dsp:spPr>
        <a:xfrm>
          <a:off x="5674093" y="66049"/>
          <a:ext cx="1557050" cy="622820"/>
        </a:xfrm>
        <a:prstGeom prst="chevron">
          <a:avLst/>
        </a:prstGeom>
        <a:solidFill>
          <a:srgbClr val="F49F25">
            <a:alpha val="6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Benchmark</a:t>
          </a:r>
        </a:p>
      </dsp:txBody>
      <dsp:txXfrm>
        <a:off x="5985503" y="66049"/>
        <a:ext cx="934230" cy="622820"/>
      </dsp:txXfrm>
    </dsp:sp>
    <dsp:sp modelId="{E9D6A19D-1C54-497A-977B-6B3FADC653D9}">
      <dsp:nvSpPr>
        <dsp:cNvPr id="0" name=""/>
        <dsp:cNvSpPr/>
      </dsp:nvSpPr>
      <dsp:spPr>
        <a:xfrm>
          <a:off x="7013156" y="66049"/>
          <a:ext cx="1557050" cy="622820"/>
        </a:xfrm>
        <a:prstGeom prst="chevron">
          <a:avLst/>
        </a:prstGeom>
        <a:solidFill>
          <a:srgbClr val="F49F25"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Wettbewerbe</a:t>
          </a:r>
        </a:p>
      </dsp:txBody>
      <dsp:txXfrm>
        <a:off x="7324566" y="66049"/>
        <a:ext cx="934230" cy="622820"/>
      </dsp:txXfrm>
    </dsp:sp>
    <dsp:sp modelId="{3469FE93-25D8-4F7A-AA2A-3B82B871F07B}">
      <dsp:nvSpPr>
        <dsp:cNvPr id="0" name=""/>
        <dsp:cNvSpPr/>
      </dsp:nvSpPr>
      <dsp:spPr>
        <a:xfrm>
          <a:off x="24814" y="857706"/>
          <a:ext cx="1875964" cy="750385"/>
        </a:xfrm>
        <a:prstGeom prst="chevron">
          <a:avLst/>
        </a:prstGeom>
        <a:solidFill>
          <a:srgbClr val="F49F25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beteiligen</a:t>
          </a:r>
        </a:p>
      </dsp:txBody>
      <dsp:txXfrm>
        <a:off x="400007" y="857706"/>
        <a:ext cx="1125579" cy="750385"/>
      </dsp:txXfrm>
    </dsp:sp>
    <dsp:sp modelId="{9FE1FEF1-AC15-44B8-9DFE-ACEDBA21889C}">
      <dsp:nvSpPr>
        <dsp:cNvPr id="0" name=""/>
        <dsp:cNvSpPr/>
      </dsp:nvSpPr>
      <dsp:spPr>
        <a:xfrm>
          <a:off x="1656903" y="921489"/>
          <a:ext cx="1557050" cy="622820"/>
        </a:xfrm>
        <a:prstGeom prst="chevron">
          <a:avLst/>
        </a:prstGeom>
        <a:solidFill>
          <a:srgbClr val="F49F25">
            <a:lumMod val="75000"/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Vorschlags-wesen</a:t>
          </a:r>
        </a:p>
      </dsp:txBody>
      <dsp:txXfrm>
        <a:off x="1968313" y="921489"/>
        <a:ext cx="934230" cy="622820"/>
      </dsp:txXfrm>
    </dsp:sp>
    <dsp:sp modelId="{4F642A6E-B068-4FB9-8633-E089EDD7ECE4}">
      <dsp:nvSpPr>
        <dsp:cNvPr id="0" name=""/>
        <dsp:cNvSpPr/>
      </dsp:nvSpPr>
      <dsp:spPr>
        <a:xfrm>
          <a:off x="2995966" y="921489"/>
          <a:ext cx="1557050" cy="622820"/>
        </a:xfrm>
        <a:prstGeom prst="chevron">
          <a:avLst/>
        </a:prstGeom>
        <a:solidFill>
          <a:srgbClr val="F49F25">
            <a:lumMod val="75000"/>
            <a:alpha val="8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EnergieScouts</a:t>
          </a:r>
          <a:endParaRPr lang="de-DE" sz="105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307376" y="921489"/>
        <a:ext cx="934230" cy="622820"/>
      </dsp:txXfrm>
    </dsp:sp>
    <dsp:sp modelId="{99C237BB-700E-418B-A279-8B1AFE43DBA1}">
      <dsp:nvSpPr>
        <dsp:cNvPr id="0" name=""/>
        <dsp:cNvSpPr/>
      </dsp:nvSpPr>
      <dsp:spPr>
        <a:xfrm>
          <a:off x="4335030" y="921489"/>
          <a:ext cx="1557050" cy="622820"/>
        </a:xfrm>
        <a:prstGeom prst="chevron">
          <a:avLst/>
        </a:prstGeom>
        <a:solidFill>
          <a:srgbClr val="F49F25">
            <a:lumMod val="75000"/>
            <a:alpha val="7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Arbeitsgruppen</a:t>
          </a:r>
        </a:p>
      </dsp:txBody>
      <dsp:txXfrm>
        <a:off x="4646440" y="921489"/>
        <a:ext cx="934230" cy="622820"/>
      </dsp:txXfrm>
    </dsp:sp>
    <dsp:sp modelId="{23464EA3-B7D0-48C2-A8A8-7A60F4F93940}">
      <dsp:nvSpPr>
        <dsp:cNvPr id="0" name=""/>
        <dsp:cNvSpPr/>
      </dsp:nvSpPr>
      <dsp:spPr>
        <a:xfrm>
          <a:off x="5674093" y="921489"/>
          <a:ext cx="1557050" cy="622820"/>
        </a:xfrm>
        <a:prstGeom prst="chevron">
          <a:avLst/>
        </a:prstGeom>
        <a:solidFill>
          <a:srgbClr val="F49F25">
            <a:lumMod val="75000"/>
            <a:alpha val="6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ProNak</a:t>
          </a:r>
          <a:endParaRPr lang="de-DE" sz="105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985503" y="921489"/>
        <a:ext cx="934230" cy="622820"/>
      </dsp:txXfrm>
    </dsp:sp>
    <dsp:sp modelId="{6069B7D2-84CF-4388-8294-214EBF747812}">
      <dsp:nvSpPr>
        <dsp:cNvPr id="0" name=""/>
        <dsp:cNvSpPr/>
      </dsp:nvSpPr>
      <dsp:spPr>
        <a:xfrm>
          <a:off x="7013156" y="921489"/>
          <a:ext cx="1557050" cy="622820"/>
        </a:xfrm>
        <a:prstGeom prst="chevron">
          <a:avLst/>
        </a:prstGeom>
        <a:solidFill>
          <a:srgbClr val="F49F25">
            <a:lumMod val="75000"/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Energietage</a:t>
          </a:r>
        </a:p>
      </dsp:txBody>
      <dsp:txXfrm>
        <a:off x="7324566" y="921489"/>
        <a:ext cx="934230" cy="622820"/>
      </dsp:txXfrm>
    </dsp:sp>
    <dsp:sp modelId="{5A97C4D4-A878-443D-9798-C86BA6573CB4}">
      <dsp:nvSpPr>
        <dsp:cNvPr id="0" name=""/>
        <dsp:cNvSpPr/>
      </dsp:nvSpPr>
      <dsp:spPr>
        <a:xfrm>
          <a:off x="24814" y="1713146"/>
          <a:ext cx="1875964" cy="750385"/>
        </a:xfrm>
        <a:prstGeom prst="chevron">
          <a:avLst/>
        </a:prstGeom>
        <a:solidFill>
          <a:srgbClr val="64B44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informieren</a:t>
          </a:r>
        </a:p>
      </dsp:txBody>
      <dsp:txXfrm>
        <a:off x="400007" y="1713146"/>
        <a:ext cx="1125579" cy="750385"/>
      </dsp:txXfrm>
    </dsp:sp>
    <dsp:sp modelId="{0FC285FE-E05A-4DCB-98A7-D86A684DD27A}">
      <dsp:nvSpPr>
        <dsp:cNvPr id="0" name=""/>
        <dsp:cNvSpPr/>
      </dsp:nvSpPr>
      <dsp:spPr>
        <a:xfrm>
          <a:off x="1656903" y="1776929"/>
          <a:ext cx="1557050" cy="622820"/>
        </a:xfrm>
        <a:prstGeom prst="chevron">
          <a:avLst/>
        </a:prstGeom>
        <a:solidFill>
          <a:srgbClr val="64B446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Inhalte</a:t>
          </a:r>
        </a:p>
      </dsp:txBody>
      <dsp:txXfrm>
        <a:off x="1968313" y="1776929"/>
        <a:ext cx="934230" cy="622820"/>
      </dsp:txXfrm>
    </dsp:sp>
    <dsp:sp modelId="{8B305C19-5E8C-42F2-8E7E-D8E4EA2DA894}">
      <dsp:nvSpPr>
        <dsp:cNvPr id="0" name=""/>
        <dsp:cNvSpPr/>
      </dsp:nvSpPr>
      <dsp:spPr>
        <a:xfrm>
          <a:off x="2995966" y="1776929"/>
          <a:ext cx="1557050" cy="622820"/>
        </a:xfrm>
        <a:prstGeom prst="chevron">
          <a:avLst/>
        </a:prstGeom>
        <a:solidFill>
          <a:srgbClr val="64B446">
            <a:alpha val="8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Veranstaltungen</a:t>
          </a:r>
        </a:p>
      </dsp:txBody>
      <dsp:txXfrm>
        <a:off x="3307376" y="1776929"/>
        <a:ext cx="934230" cy="622820"/>
      </dsp:txXfrm>
    </dsp:sp>
    <dsp:sp modelId="{60683E4C-B840-43A2-B11A-DAAC446B32C4}">
      <dsp:nvSpPr>
        <dsp:cNvPr id="0" name=""/>
        <dsp:cNvSpPr/>
      </dsp:nvSpPr>
      <dsp:spPr>
        <a:xfrm>
          <a:off x="4335030" y="1776929"/>
          <a:ext cx="1557050" cy="622820"/>
        </a:xfrm>
        <a:prstGeom prst="chevron">
          <a:avLst/>
        </a:prstGeom>
        <a:solidFill>
          <a:srgbClr val="64B446">
            <a:alpha val="7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Medien</a:t>
          </a:r>
        </a:p>
      </dsp:txBody>
      <dsp:txXfrm>
        <a:off x="4646440" y="1776929"/>
        <a:ext cx="934230" cy="622820"/>
      </dsp:txXfrm>
    </dsp:sp>
    <dsp:sp modelId="{E0F721E2-5E34-4FDF-9250-E67690A274E7}">
      <dsp:nvSpPr>
        <dsp:cNvPr id="0" name=""/>
        <dsp:cNvSpPr/>
      </dsp:nvSpPr>
      <dsp:spPr>
        <a:xfrm>
          <a:off x="5674093" y="1776929"/>
          <a:ext cx="1557050" cy="622820"/>
        </a:xfrm>
        <a:prstGeom prst="chevron">
          <a:avLst/>
        </a:prstGeom>
        <a:solidFill>
          <a:srgbClr val="64B446">
            <a:alpha val="6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Materialien</a:t>
          </a:r>
        </a:p>
      </dsp:txBody>
      <dsp:txXfrm>
        <a:off x="5985503" y="1776929"/>
        <a:ext cx="934230" cy="622820"/>
      </dsp:txXfrm>
    </dsp:sp>
    <dsp:sp modelId="{BCF9872A-410E-4CAE-96FB-235B0B49EAB3}">
      <dsp:nvSpPr>
        <dsp:cNvPr id="0" name=""/>
        <dsp:cNvSpPr/>
      </dsp:nvSpPr>
      <dsp:spPr>
        <a:xfrm>
          <a:off x="7013156" y="1776929"/>
          <a:ext cx="1557050" cy="622820"/>
        </a:xfrm>
        <a:prstGeom prst="chevron">
          <a:avLst/>
        </a:prstGeom>
        <a:solidFill>
          <a:srgbClr val="64B446"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Aushänge</a:t>
          </a:r>
        </a:p>
      </dsp:txBody>
      <dsp:txXfrm>
        <a:off x="7324566" y="1776929"/>
        <a:ext cx="934230" cy="622820"/>
      </dsp:txXfrm>
    </dsp:sp>
    <dsp:sp modelId="{9B63BCE3-565F-44C2-BF76-2BD44F3B0074}">
      <dsp:nvSpPr>
        <dsp:cNvPr id="0" name=""/>
        <dsp:cNvSpPr/>
      </dsp:nvSpPr>
      <dsp:spPr>
        <a:xfrm>
          <a:off x="24814" y="2568585"/>
          <a:ext cx="1875964" cy="750385"/>
        </a:xfrm>
        <a:prstGeom prst="chevron">
          <a:avLst/>
        </a:prstGeom>
        <a:solidFill>
          <a:srgbClr val="199C6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befähigen</a:t>
          </a:r>
        </a:p>
      </dsp:txBody>
      <dsp:txXfrm>
        <a:off x="400007" y="2568585"/>
        <a:ext cx="1125579" cy="750385"/>
      </dsp:txXfrm>
    </dsp:sp>
    <dsp:sp modelId="{B0EA1530-5E67-42E5-AEC1-A7BEA102742D}">
      <dsp:nvSpPr>
        <dsp:cNvPr id="0" name=""/>
        <dsp:cNvSpPr/>
      </dsp:nvSpPr>
      <dsp:spPr>
        <a:xfrm>
          <a:off x="1656903" y="2632368"/>
          <a:ext cx="1557050" cy="622820"/>
        </a:xfrm>
        <a:prstGeom prst="chevron">
          <a:avLst/>
        </a:prstGeom>
        <a:solidFill>
          <a:srgbClr val="199C6A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Bedienung</a:t>
          </a:r>
        </a:p>
      </dsp:txBody>
      <dsp:txXfrm>
        <a:off x="1968313" y="2632368"/>
        <a:ext cx="934230" cy="622820"/>
      </dsp:txXfrm>
    </dsp:sp>
    <dsp:sp modelId="{A3AF6C67-89AC-4612-87F2-C132E28715F4}">
      <dsp:nvSpPr>
        <dsp:cNvPr id="0" name=""/>
        <dsp:cNvSpPr/>
      </dsp:nvSpPr>
      <dsp:spPr>
        <a:xfrm>
          <a:off x="2995966" y="2632368"/>
          <a:ext cx="1557050" cy="622820"/>
        </a:xfrm>
        <a:prstGeom prst="chevron">
          <a:avLst/>
        </a:prstGeom>
        <a:solidFill>
          <a:srgbClr val="199C6A">
            <a:alpha val="7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E-Learning</a:t>
          </a:r>
        </a:p>
      </dsp:txBody>
      <dsp:txXfrm>
        <a:off x="3307376" y="2632368"/>
        <a:ext cx="934230" cy="622820"/>
      </dsp:txXfrm>
    </dsp:sp>
    <dsp:sp modelId="{42240598-6235-4F17-9158-318D2B27D4A9}">
      <dsp:nvSpPr>
        <dsp:cNvPr id="0" name=""/>
        <dsp:cNvSpPr/>
      </dsp:nvSpPr>
      <dsp:spPr>
        <a:xfrm>
          <a:off x="4335030" y="2632368"/>
          <a:ext cx="1557050" cy="622820"/>
        </a:xfrm>
        <a:prstGeom prst="chevron">
          <a:avLst/>
        </a:prstGeom>
        <a:solidFill>
          <a:srgbClr val="199C6A">
            <a:alpha val="7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Checklisten Fachbereiche</a:t>
          </a:r>
        </a:p>
      </dsp:txBody>
      <dsp:txXfrm>
        <a:off x="4646440" y="2632368"/>
        <a:ext cx="934230" cy="622820"/>
      </dsp:txXfrm>
    </dsp:sp>
    <dsp:sp modelId="{F6870673-7F8A-41AD-9291-7D1ADE8CC9B6}">
      <dsp:nvSpPr>
        <dsp:cNvPr id="0" name=""/>
        <dsp:cNvSpPr/>
      </dsp:nvSpPr>
      <dsp:spPr>
        <a:xfrm>
          <a:off x="5674093" y="2632368"/>
          <a:ext cx="1557050" cy="622820"/>
        </a:xfrm>
        <a:prstGeom prst="chevron">
          <a:avLst/>
        </a:prstGeom>
        <a:solidFill>
          <a:srgbClr val="199C6A">
            <a:alpha val="6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Wissen</a:t>
          </a:r>
        </a:p>
      </dsp:txBody>
      <dsp:txXfrm>
        <a:off x="5985503" y="2632368"/>
        <a:ext cx="934230" cy="622820"/>
      </dsp:txXfrm>
    </dsp:sp>
    <dsp:sp modelId="{DDD0EC3A-A9EE-4B57-B0D3-A2F51E6846F7}">
      <dsp:nvSpPr>
        <dsp:cNvPr id="0" name=""/>
        <dsp:cNvSpPr/>
      </dsp:nvSpPr>
      <dsp:spPr>
        <a:xfrm>
          <a:off x="7013156" y="2632368"/>
          <a:ext cx="1557050" cy="622820"/>
        </a:xfrm>
        <a:prstGeom prst="chevron">
          <a:avLst/>
        </a:prstGeom>
        <a:solidFill>
          <a:srgbClr val="199C6A"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Fortbildung</a:t>
          </a:r>
        </a:p>
      </dsp:txBody>
      <dsp:txXfrm>
        <a:off x="7324566" y="2632368"/>
        <a:ext cx="934230" cy="622820"/>
      </dsp:txXfrm>
    </dsp:sp>
    <dsp:sp modelId="{1188A86D-921C-4C2E-A81B-57406570CF1F}">
      <dsp:nvSpPr>
        <dsp:cNvPr id="0" name=""/>
        <dsp:cNvSpPr/>
      </dsp:nvSpPr>
      <dsp:spPr>
        <a:xfrm>
          <a:off x="24814" y="3424025"/>
          <a:ext cx="1875964" cy="750385"/>
        </a:xfrm>
        <a:prstGeom prst="chevron">
          <a:avLst/>
        </a:prstGeom>
        <a:solidFill>
          <a:srgbClr val="7ABCCE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schützen</a:t>
          </a:r>
        </a:p>
      </dsp:txBody>
      <dsp:txXfrm>
        <a:off x="400007" y="3424025"/>
        <a:ext cx="1125579" cy="750385"/>
      </dsp:txXfrm>
    </dsp:sp>
    <dsp:sp modelId="{A2CA4AAF-5B78-4E80-AC43-C09EE94F4C12}">
      <dsp:nvSpPr>
        <dsp:cNvPr id="0" name=""/>
        <dsp:cNvSpPr/>
      </dsp:nvSpPr>
      <dsp:spPr>
        <a:xfrm>
          <a:off x="1656903" y="3487808"/>
          <a:ext cx="1557050" cy="622820"/>
        </a:xfrm>
        <a:prstGeom prst="chevron">
          <a:avLst/>
        </a:prstGeom>
        <a:solidFill>
          <a:srgbClr val="7ABCCE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Fehlerkultur</a:t>
          </a:r>
        </a:p>
      </dsp:txBody>
      <dsp:txXfrm>
        <a:off x="1968313" y="3487808"/>
        <a:ext cx="934230" cy="622820"/>
      </dsp:txXfrm>
    </dsp:sp>
    <dsp:sp modelId="{86772383-184D-4338-BBF2-9F3EE7456109}">
      <dsp:nvSpPr>
        <dsp:cNvPr id="0" name=""/>
        <dsp:cNvSpPr/>
      </dsp:nvSpPr>
      <dsp:spPr>
        <a:xfrm>
          <a:off x="2995966" y="3487808"/>
          <a:ext cx="1557050" cy="622820"/>
        </a:xfrm>
        <a:prstGeom prst="chevron">
          <a:avLst/>
        </a:prstGeom>
        <a:solidFill>
          <a:srgbClr val="7ABCCE">
            <a:alpha val="8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Checklisten</a:t>
          </a:r>
        </a:p>
      </dsp:txBody>
      <dsp:txXfrm>
        <a:off x="3307376" y="3487808"/>
        <a:ext cx="934230" cy="622820"/>
      </dsp:txXfrm>
    </dsp:sp>
    <dsp:sp modelId="{DAE6A969-1DDA-40D0-B7EF-C42AB7AB4B29}">
      <dsp:nvSpPr>
        <dsp:cNvPr id="0" name=""/>
        <dsp:cNvSpPr/>
      </dsp:nvSpPr>
      <dsp:spPr>
        <a:xfrm>
          <a:off x="4335030" y="3487808"/>
          <a:ext cx="1557050" cy="622820"/>
        </a:xfrm>
        <a:prstGeom prst="chevron">
          <a:avLst/>
        </a:prstGeom>
        <a:solidFill>
          <a:srgbClr val="7ABCCE">
            <a:alpha val="7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Automatisieren</a:t>
          </a:r>
        </a:p>
      </dsp:txBody>
      <dsp:txXfrm>
        <a:off x="4646440" y="3487808"/>
        <a:ext cx="934230" cy="622820"/>
      </dsp:txXfrm>
    </dsp:sp>
    <dsp:sp modelId="{5D0BC6CE-D9E9-425F-AAB4-3FF57CE06C29}">
      <dsp:nvSpPr>
        <dsp:cNvPr id="0" name=""/>
        <dsp:cNvSpPr/>
      </dsp:nvSpPr>
      <dsp:spPr>
        <a:xfrm>
          <a:off x="5674093" y="3487808"/>
          <a:ext cx="1557050" cy="622820"/>
        </a:xfrm>
        <a:prstGeom prst="chevron">
          <a:avLst/>
        </a:prstGeom>
        <a:solidFill>
          <a:srgbClr val="7ABCCE">
            <a:alpha val="6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PDCA</a:t>
          </a:r>
        </a:p>
      </dsp:txBody>
      <dsp:txXfrm>
        <a:off x="5985503" y="3487808"/>
        <a:ext cx="934230" cy="622820"/>
      </dsp:txXfrm>
    </dsp:sp>
    <dsp:sp modelId="{3F9CB453-C704-41B6-BCA9-986D6B2D5D5F}">
      <dsp:nvSpPr>
        <dsp:cNvPr id="0" name=""/>
        <dsp:cNvSpPr/>
      </dsp:nvSpPr>
      <dsp:spPr>
        <a:xfrm>
          <a:off x="7013156" y="3487808"/>
          <a:ext cx="1557050" cy="622820"/>
        </a:xfrm>
        <a:prstGeom prst="chevron">
          <a:avLst/>
        </a:prstGeom>
        <a:solidFill>
          <a:srgbClr val="7ABCCE"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Coaching</a:t>
          </a:r>
        </a:p>
      </dsp:txBody>
      <dsp:txXfrm>
        <a:off x="7324566" y="3487808"/>
        <a:ext cx="934230" cy="622820"/>
      </dsp:txXfrm>
    </dsp:sp>
    <dsp:sp modelId="{E337BA27-9A33-464C-8581-51004DEE1119}">
      <dsp:nvSpPr>
        <dsp:cNvPr id="0" name=""/>
        <dsp:cNvSpPr/>
      </dsp:nvSpPr>
      <dsp:spPr>
        <a:xfrm>
          <a:off x="24814" y="4279465"/>
          <a:ext cx="1875964" cy="750385"/>
        </a:xfrm>
        <a:prstGeom prst="chevron">
          <a:avLst/>
        </a:prstGeom>
        <a:solidFill>
          <a:srgbClr val="0669B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überzeugen</a:t>
          </a:r>
        </a:p>
      </dsp:txBody>
      <dsp:txXfrm>
        <a:off x="400007" y="4279465"/>
        <a:ext cx="1125579" cy="750385"/>
      </dsp:txXfrm>
    </dsp:sp>
    <dsp:sp modelId="{0D04FF0A-F00C-4832-8814-EE89B6A971C0}">
      <dsp:nvSpPr>
        <dsp:cNvPr id="0" name=""/>
        <dsp:cNvSpPr/>
      </dsp:nvSpPr>
      <dsp:spPr>
        <a:xfrm>
          <a:off x="1656903" y="4343248"/>
          <a:ext cx="1557050" cy="622820"/>
        </a:xfrm>
        <a:prstGeom prst="chevron">
          <a:avLst/>
        </a:prstGeom>
        <a:solidFill>
          <a:srgbClr val="0669B2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Unternehmens-kultur</a:t>
          </a:r>
        </a:p>
      </dsp:txBody>
      <dsp:txXfrm>
        <a:off x="1968313" y="4343248"/>
        <a:ext cx="934230" cy="622820"/>
      </dsp:txXfrm>
    </dsp:sp>
    <dsp:sp modelId="{D71F5526-3208-40F5-A072-1DF422AB9B66}">
      <dsp:nvSpPr>
        <dsp:cNvPr id="0" name=""/>
        <dsp:cNvSpPr/>
      </dsp:nvSpPr>
      <dsp:spPr>
        <a:xfrm>
          <a:off x="2995966" y="4343248"/>
          <a:ext cx="1557050" cy="622820"/>
        </a:xfrm>
        <a:prstGeom prst="chevron">
          <a:avLst/>
        </a:prstGeom>
        <a:solidFill>
          <a:srgbClr val="0669B2">
            <a:alpha val="8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Change Management</a:t>
          </a:r>
        </a:p>
      </dsp:txBody>
      <dsp:txXfrm>
        <a:off x="3307376" y="4343248"/>
        <a:ext cx="934230" cy="622820"/>
      </dsp:txXfrm>
    </dsp:sp>
    <dsp:sp modelId="{32A43EAE-2E26-4351-AA49-5C9F4774C2EF}">
      <dsp:nvSpPr>
        <dsp:cNvPr id="0" name=""/>
        <dsp:cNvSpPr/>
      </dsp:nvSpPr>
      <dsp:spPr>
        <a:xfrm>
          <a:off x="4335030" y="4343248"/>
          <a:ext cx="1557050" cy="622820"/>
        </a:xfrm>
        <a:prstGeom prst="chevron">
          <a:avLst/>
        </a:prstGeom>
        <a:solidFill>
          <a:srgbClr val="0669B2">
            <a:alpha val="7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Vorbilder</a:t>
          </a:r>
        </a:p>
      </dsp:txBody>
      <dsp:txXfrm>
        <a:off x="4646440" y="4343248"/>
        <a:ext cx="934230" cy="622820"/>
      </dsp:txXfrm>
    </dsp:sp>
    <dsp:sp modelId="{33A640BD-4AC1-4FDC-93CB-CF800E4FF82D}">
      <dsp:nvSpPr>
        <dsp:cNvPr id="0" name=""/>
        <dsp:cNvSpPr/>
      </dsp:nvSpPr>
      <dsp:spPr>
        <a:xfrm>
          <a:off x="5674093" y="4343248"/>
          <a:ext cx="1557050" cy="622820"/>
        </a:xfrm>
        <a:prstGeom prst="chevron">
          <a:avLst/>
        </a:prstGeom>
        <a:solidFill>
          <a:srgbClr val="0669B2">
            <a:alpha val="6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Geschichten</a:t>
          </a:r>
        </a:p>
      </dsp:txBody>
      <dsp:txXfrm>
        <a:off x="5985503" y="4343248"/>
        <a:ext cx="934230" cy="622820"/>
      </dsp:txXfrm>
    </dsp:sp>
    <dsp:sp modelId="{C1263683-AB4D-45E3-89DA-C3305E2261E6}">
      <dsp:nvSpPr>
        <dsp:cNvPr id="0" name=""/>
        <dsp:cNvSpPr/>
      </dsp:nvSpPr>
      <dsp:spPr>
        <a:xfrm>
          <a:off x="7013156" y="4343248"/>
          <a:ext cx="1557050" cy="622820"/>
        </a:xfrm>
        <a:prstGeom prst="chevron">
          <a:avLst/>
        </a:prstGeom>
        <a:solidFill>
          <a:srgbClr val="0669B2"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Rituale, Kontinuität</a:t>
          </a:r>
        </a:p>
      </dsp:txBody>
      <dsp:txXfrm>
        <a:off x="7324566" y="4343248"/>
        <a:ext cx="934230" cy="622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FC5FB-F97A-4E37-8AF7-0D822AFB9E15}" type="datetimeFigureOut">
              <a:rPr lang="de-DE" smtClean="0"/>
              <a:t>31.07.2019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38008-0C65-4154-8D74-9AE6A9C91C4D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2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5 min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Vorstellung der Agenda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Grundsätzlicher Ablauf ähnlich</a:t>
            </a:r>
            <a:r>
              <a:rPr lang="de-DE" baseline="0" dirty="0"/>
              <a:t> internes Audit aber eher gemeinsame Erarbeitung</a:t>
            </a:r>
            <a:r>
              <a:rPr lang="de-DE" dirty="0"/>
              <a:t>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Zum Rausarbeiten von Lücken</a:t>
            </a:r>
            <a:r>
              <a:rPr lang="de-DE" baseline="0" dirty="0"/>
              <a:t> bzw. erforderlicher ToDos werden Top-Management Aufgaben kurz vorgestellt, dabei Fokus auf Neuerungen/ änderungen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aseline="0" dirty="0"/>
              <a:t>Abgleich mit der Ist Situation im Unternehmen per Pinnwand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aseline="0" dirty="0"/>
              <a:t>Bei Abweichung von der Norm ggf. gemeinsame Erarbeitung zum Lückenschluss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aseline="0" dirty="0"/>
              <a:t>Ergebnis des Tages: Abweichungsbericht mit Handlungsbedarf </a:t>
            </a:r>
            <a:endParaRPr lang="de-DE" dirty="0"/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714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err="1"/>
              <a:t>Second</a:t>
            </a:r>
            <a:r>
              <a:rPr lang="es-ES" b="1" dirty="0"/>
              <a:t> </a:t>
            </a:r>
            <a:r>
              <a:rPr lang="es-ES" b="1" dirty="0" err="1"/>
              <a:t>Main</a:t>
            </a:r>
            <a:r>
              <a:rPr lang="es-ES" b="1" dirty="0"/>
              <a:t> Focus es la difusión de la responsabilidad en la empresa</a:t>
            </a:r>
          </a:p>
          <a:p>
            <a:r>
              <a:rPr lang="es-ES" b="1" dirty="0"/>
              <a:t>Requisito es garantía de habilidad y comunicación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9155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Mitmeißeln an Pinnwand</a:t>
            </a:r>
            <a:r>
              <a:rPr lang="de-DE" baseline="0" dirty="0"/>
              <a:t> der Bubbles. An der Stelle entweder Foto der Pinnwand einfügen</a:t>
            </a:r>
            <a:endParaRPr lang="de-DE" dirty="0"/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6107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Enfoque más avanzado con evaluación de riesgos.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1134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08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Approx.3-5 Minutes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Short</a:t>
            </a:r>
            <a:r>
              <a:rPr lang="de-DE" b="0" baseline="0" dirty="0"/>
              <a:t> introdruction to k</a:t>
            </a:r>
            <a:r>
              <a:rPr lang="de-DE" b="0" dirty="0"/>
              <a:t>ey facts</a:t>
            </a:r>
            <a:r>
              <a:rPr lang="de-DE" b="0" baseline="0" dirty="0"/>
              <a:t> which can be found in foreword of ISO Standard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/>
              <a:t>Emphasize importance of Top-Management Actions: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0" baseline="0" dirty="0"/>
              <a:t>Integration of Energy related topics into corportate planning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0" baseline="0" dirty="0"/>
              <a:t>Responsibility for reaching targets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0" baseline="0" dirty="0"/>
              <a:t>Definiton of needed Communication and training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0" baseline="0" dirty="0"/>
              <a:t>Planning of financial and personnel ressources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3935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>
                <a:solidFill>
                  <a:srgbClr val="0070C0"/>
                </a:solidFill>
              </a:rPr>
              <a:t>Describir los nuevos requisitos de los Capítulos (4.1, 4.2,).</a:t>
            </a:r>
          </a:p>
          <a:p>
            <a:r>
              <a:rPr lang="es-ES" dirty="0">
                <a:solidFill>
                  <a:srgbClr val="0070C0"/>
                </a:solidFill>
              </a:rPr>
              <a:t>Explicar nuevo vocabulario</a:t>
            </a:r>
          </a:p>
          <a:p>
            <a:endParaRPr lang="es-ES" dirty="0">
              <a:solidFill>
                <a:srgbClr val="0070C0"/>
              </a:solidFill>
            </a:endParaRPr>
          </a:p>
          <a:p>
            <a:r>
              <a:rPr lang="es-ES" dirty="0">
                <a:solidFill>
                  <a:srgbClr val="0070C0"/>
                </a:solidFill>
              </a:rPr>
              <a:t>Explicar el hacer real:</a:t>
            </a:r>
          </a:p>
          <a:p>
            <a:r>
              <a:rPr lang="es-ES" dirty="0">
                <a:solidFill>
                  <a:srgbClr val="0070C0"/>
                </a:solidFill>
              </a:rPr>
              <a:t>Identifique los temas relevantes relacionados con </a:t>
            </a:r>
            <a:r>
              <a:rPr lang="es-ES" dirty="0" err="1">
                <a:solidFill>
                  <a:srgbClr val="0070C0"/>
                </a:solidFill>
              </a:rPr>
              <a:t>SGEn</a:t>
            </a:r>
            <a:r>
              <a:rPr lang="es-ES" dirty="0">
                <a:solidFill>
                  <a:srgbClr val="0070C0"/>
                </a:solidFill>
              </a:rPr>
              <a:t> / </a:t>
            </a:r>
            <a:r>
              <a:rPr lang="es-ES" dirty="0" err="1">
                <a:solidFill>
                  <a:srgbClr val="0070C0"/>
                </a:solidFill>
              </a:rPr>
              <a:t>ebL</a:t>
            </a:r>
            <a:r>
              <a:rPr lang="es-ES" dirty="0">
                <a:solidFill>
                  <a:srgbClr val="0070C0"/>
                </a:solidFill>
              </a:rPr>
              <a:t>, por ejemplo, Innovaciones técnicas, nuevos requerimientos del cliente, modificaciones legales, etc.</a:t>
            </a:r>
          </a:p>
          <a:p>
            <a:r>
              <a:rPr lang="es-ES" dirty="0">
                <a:solidFill>
                  <a:srgbClr val="0070C0"/>
                </a:solidFill>
              </a:rPr>
              <a:t>Uso del análisis PESTEL (político, económico, social, técnico, ecológico, legal)</a:t>
            </a:r>
          </a:p>
          <a:p>
            <a:r>
              <a:rPr lang="es-ES" dirty="0">
                <a:solidFill>
                  <a:srgbClr val="0070C0"/>
                </a:solidFill>
              </a:rPr>
              <a:t>Luego verifique si hay partes interesadas.</a:t>
            </a:r>
          </a:p>
          <a:p>
            <a:endParaRPr lang="de-DE" dirty="0">
              <a:solidFill>
                <a:srgbClr val="0070C0"/>
              </a:solidFill>
            </a:endParaRPr>
          </a:p>
          <a:p>
            <a:r>
              <a:rPr lang="es-ES" b="1" dirty="0">
                <a:solidFill>
                  <a:srgbClr val="0070C0"/>
                </a:solidFill>
              </a:rPr>
              <a:t>Compruebe si la integración en el </a:t>
            </a:r>
            <a:r>
              <a:rPr lang="es-ES" b="1" dirty="0">
                <a:solidFill>
                  <a:srgbClr val="FF0000"/>
                </a:solidFill>
              </a:rPr>
              <a:t>IMS</a:t>
            </a:r>
            <a:r>
              <a:rPr lang="es-ES" b="1" dirty="0">
                <a:solidFill>
                  <a:srgbClr val="0070C0"/>
                </a:solidFill>
              </a:rPr>
              <a:t> existente es posible, ya que el análisis de las partes interesadas se realiza con frecuencia en otras personas.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881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Si el tiempo es abundante, puede hacer una lluvia de ideas con la alta dirección en relación con el contexto y las partes interesadas.</a:t>
            </a:r>
          </a:p>
          <a:p>
            <a:r>
              <a:rPr lang="es-ES" dirty="0"/>
              <a:t>De lo contrario, muestre y explique ejemplos seleccionados de la tabla anterior.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2319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Véase más arriba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7436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Una posibilidad de calificación de riesgos y recompensas </a:t>
            </a:r>
            <a:r>
              <a:rPr lang="es-ES" dirty="0">
                <a:solidFill>
                  <a:srgbClr val="FF0000"/>
                </a:solidFill>
              </a:rPr>
              <a:t>(evaluación de relevancia simple)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04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Enfoque más avanzado con evaluación de riesgos.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3082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Paso final: tome en cuenta las acciones de evaluación de riesgos y recompensas al definir los objetivos.</a:t>
            </a:r>
          </a:p>
          <a:p>
            <a:r>
              <a:rPr lang="es-ES" dirty="0"/>
              <a:t>Explique, que junto a los objetivos de energía también se requieren objetivos de gestión que pueden obtenerse fácilmente a partir del análisis de riesgos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1352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743" y="1916831"/>
            <a:ext cx="8495708" cy="910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C0AA-313D-465B-B385-BC881AD61D3E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2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F54C-3E7E-4989-98A7-B6C9C3644CA5}" type="datetime1">
              <a:rPr lang="de-DE" smtClean="0"/>
              <a:t>31.07.2019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91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45DD-13F8-4B3C-B9D2-6AF40203AC01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512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0605-D329-40CE-B597-340852337C23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29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 b="1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5087-61B5-49F9-A7BA-21236901373C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8318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569E-1AB3-425D-A423-8607CE5919E3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4406900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0574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09CB-9D9F-4FBF-9144-05F7F9AA8A17}" type="datetime1">
              <a:rPr lang="de-DE" smtClean="0"/>
              <a:t>31.07.2019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7954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2855-9BA2-47A4-91E9-CFB943AAF030}" type="datetime1">
              <a:rPr lang="de-DE" smtClean="0"/>
              <a:t>31.07.2019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10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2052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D9AE-DAFB-4DBC-8C38-71051176CD00}" type="datetime1">
              <a:rPr lang="de-DE" smtClean="0"/>
              <a:t>31.07.2019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6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138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42DE-3169-4D64-A66A-B7BF069A5FFB}" type="datetime1">
              <a:rPr lang="de-DE" smtClean="0"/>
              <a:t>31.07.2019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23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8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2239-EF32-4C9A-B1A7-E02CF8532B89}" type="datetime1">
              <a:rPr lang="de-DE" smtClean="0"/>
              <a:t>31.07.2019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5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9C8C11C-252D-4E31-B211-61D9BDB45342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10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4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1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baseline="0" err="1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 baseline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53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192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8277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5"/>
          <p:cNvSpPr txBox="1"/>
          <p:nvPr/>
        </p:nvSpPr>
        <p:spPr>
          <a:xfrm>
            <a:off x="1835696" y="3758277"/>
            <a:ext cx="6567834" cy="12926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Maßnahmen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des Managements </a:t>
            </a:r>
            <a:r>
              <a:rPr 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bzgl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Energiemanagement</a:t>
            </a:r>
            <a:endParaRPr lang="en-US" sz="2600" b="1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endParaRPr lang="en-US" sz="2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6423" y="5229200"/>
            <a:ext cx="2220053" cy="53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/>
        </p:nvSpPr>
        <p:spPr>
          <a:xfrm>
            <a:off x="881608" y="6201308"/>
            <a:ext cx="1908175" cy="3810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No.785047.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8" y="6244022"/>
            <a:ext cx="448310" cy="2984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EF234FC-D941-43D0-BAF9-6ADB8B987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-11285"/>
            <a:ext cx="9072500" cy="357602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AB6DD39E-A38C-431B-B6BE-A49F7C6D1CC4}"/>
              </a:ext>
            </a:extLst>
          </p:cNvPr>
          <p:cNvSpPr/>
          <p:nvPr/>
        </p:nvSpPr>
        <p:spPr>
          <a:xfrm>
            <a:off x="1835695" y="5332526"/>
            <a:ext cx="431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chemeClr val="accent1"/>
                </a:solidFill>
              </a:rPr>
              <a:t>Towards a Sustainable </a:t>
            </a:r>
            <a:r>
              <a:rPr lang="en-US" sz="1200" b="1" err="1">
                <a:solidFill>
                  <a:schemeClr val="accent1"/>
                </a:solidFill>
              </a:rPr>
              <a:t>Agro</a:t>
            </a:r>
            <a:r>
              <a:rPr lang="en-US" sz="1200" b="1">
                <a:solidFill>
                  <a:schemeClr val="accent1"/>
                </a:solidFill>
              </a:rPr>
              <a:t>-Food Industry. </a:t>
            </a:r>
            <a:br>
              <a:rPr lang="en-US" sz="1200" b="1">
                <a:solidFill>
                  <a:schemeClr val="accent1"/>
                </a:solidFill>
              </a:rPr>
            </a:br>
            <a:r>
              <a:rPr lang="en-US" sz="1200" b="1">
                <a:solidFill>
                  <a:schemeClr val="accent1"/>
                </a:solidFill>
              </a:rPr>
              <a:t>Capacity Building </a:t>
            </a:r>
            <a:r>
              <a:rPr lang="en-US" sz="1200" b="1" err="1">
                <a:solidFill>
                  <a:schemeClr val="accent1"/>
                </a:solidFill>
              </a:rPr>
              <a:t>Programmes</a:t>
            </a:r>
            <a:r>
              <a:rPr lang="en-US" sz="1200" b="1">
                <a:solidFill>
                  <a:schemeClr val="accent1"/>
                </a:solidFill>
              </a:rPr>
              <a:t> in Energy Efficiency.</a:t>
            </a:r>
            <a:endParaRPr lang="de-DE" sz="1200">
              <a:solidFill>
                <a:schemeClr val="accent1"/>
              </a:solidFill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1BAA1C25-ACF0-4932-8419-80346CACD5F0}"/>
              </a:ext>
            </a:extLst>
          </p:cNvPr>
          <p:cNvCxnSpPr>
            <a:cxnSpLocks/>
          </p:cNvCxnSpPr>
          <p:nvPr/>
        </p:nvCxnSpPr>
        <p:spPr>
          <a:xfrm flipH="1">
            <a:off x="0" y="602128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205" y="6254452"/>
            <a:ext cx="598170" cy="285750"/>
          </a:xfrm>
          <a:prstGeom prst="rect">
            <a:avLst/>
          </a:prstGeom>
          <a:noFill/>
        </p:spPr>
      </p:pic>
      <p:pic>
        <p:nvPicPr>
          <p:cNvPr id="22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035" y="6284932"/>
            <a:ext cx="396875" cy="224790"/>
          </a:xfrm>
          <a:prstGeom prst="rect">
            <a:avLst/>
          </a:prstGeom>
          <a:noFill/>
        </p:spPr>
      </p:pic>
      <p:pic>
        <p:nvPicPr>
          <p:cNvPr id="25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810" y="6259532"/>
            <a:ext cx="340360" cy="275590"/>
          </a:xfrm>
          <a:prstGeom prst="rect">
            <a:avLst/>
          </a:prstGeom>
          <a:noFill/>
        </p:spPr>
      </p:pic>
      <p:pic>
        <p:nvPicPr>
          <p:cNvPr id="30" name="Picture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4000" y="6306522"/>
            <a:ext cx="643890" cy="182245"/>
          </a:xfrm>
          <a:prstGeom prst="rect">
            <a:avLst/>
          </a:prstGeom>
          <a:noFill/>
        </p:spPr>
      </p:pic>
      <p:pic>
        <p:nvPicPr>
          <p:cNvPr id="32" name="Picture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5070" y="6302712"/>
            <a:ext cx="591820" cy="189865"/>
          </a:xfrm>
          <a:prstGeom prst="rect">
            <a:avLst/>
          </a:prstGeom>
          <a:noFill/>
        </p:spPr>
      </p:pic>
      <p:pic>
        <p:nvPicPr>
          <p:cNvPr id="36" name="Picture 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0275" y="6324302"/>
            <a:ext cx="504825" cy="146685"/>
          </a:xfrm>
          <a:prstGeom prst="rect">
            <a:avLst/>
          </a:prstGeom>
          <a:noFill/>
        </p:spPr>
      </p:pic>
      <p:pic>
        <p:nvPicPr>
          <p:cNvPr id="37" name="Picture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5790" y="6293187"/>
            <a:ext cx="455295" cy="208280"/>
          </a:xfrm>
          <a:prstGeom prst="rect">
            <a:avLst/>
          </a:prstGeom>
          <a:noFill/>
        </p:spPr>
      </p:pic>
      <p:pic>
        <p:nvPicPr>
          <p:cNvPr id="38" name="Picture 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790" y="6202382"/>
            <a:ext cx="474345" cy="389890"/>
          </a:xfrm>
          <a:prstGeom prst="rect">
            <a:avLst/>
          </a:prstGeom>
          <a:noFill/>
        </p:spPr>
      </p:pic>
      <p:pic>
        <p:nvPicPr>
          <p:cNvPr id="41" name="Picture 1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9985" y="6284297"/>
            <a:ext cx="423545" cy="226695"/>
          </a:xfrm>
          <a:prstGeom prst="rect">
            <a:avLst/>
          </a:prstGeom>
          <a:noFill/>
        </p:spPr>
      </p:pic>
      <p:pic>
        <p:nvPicPr>
          <p:cNvPr id="42" name="Imagen 41" descr="\\boole\UIP\UIP\GESTIÓN DE PROYECTOS\PROYECTOS EN MARCHA\INDUCE_2017_H2020\01_Ejecucion_INDUCE\04_Dissemination_INDUCE\TEMPLATES\SYNYO\Act logo asso RVB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30" y="6197302"/>
            <a:ext cx="400050" cy="40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479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10</a:t>
            </a:fld>
            <a:endParaRPr lang="de-DE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3256043610"/>
              </p:ext>
            </p:extLst>
          </p:nvPr>
        </p:nvGraphicFramePr>
        <p:xfrm>
          <a:off x="1403181" y="1224163"/>
          <a:ext cx="6609696" cy="1913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Gerade Verbindung 7"/>
          <p:cNvCxnSpPr/>
          <p:nvPr/>
        </p:nvCxnSpPr>
        <p:spPr>
          <a:xfrm>
            <a:off x="1262202" y="2907600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0" y="1580787"/>
            <a:ext cx="1274508" cy="386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Leitung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0" y="3583695"/>
            <a:ext cx="1296107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spcBef>
                <a:spcPts val="576"/>
              </a:spcBef>
              <a:defRPr/>
            </a:pP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Energieteam</a:t>
            </a:r>
          </a:p>
        </p:txBody>
      </p:sp>
      <p:sp>
        <p:nvSpPr>
          <p:cNvPr id="11" name="Pfeil nach rechts 10"/>
          <p:cNvSpPr/>
          <p:nvPr/>
        </p:nvSpPr>
        <p:spPr>
          <a:xfrm rot="16200000">
            <a:off x="307478" y="1979925"/>
            <a:ext cx="648072" cy="648072"/>
          </a:xfrm>
          <a:prstGeom prst="rightArrow">
            <a:avLst/>
          </a:prstGeom>
          <a:solidFill>
            <a:srgbClr val="C6F2C9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Pfeil nach rechts 11"/>
          <p:cNvSpPr/>
          <p:nvPr/>
        </p:nvSpPr>
        <p:spPr>
          <a:xfrm rot="5400000">
            <a:off x="289871" y="2935623"/>
            <a:ext cx="648072" cy="648072"/>
          </a:xfrm>
          <a:prstGeom prst="rightArrow">
            <a:avLst/>
          </a:prstGeom>
          <a:solidFill>
            <a:srgbClr val="E7EEEF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156310" y="1256797"/>
            <a:ext cx="3103438" cy="3972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2000" b="1" dirty="0">
                <a:solidFill>
                  <a:srgbClr val="FFC000"/>
                </a:solidFill>
              </a:rPr>
              <a:t>Strategische Planung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441791" y="2709785"/>
            <a:ext cx="2451681" cy="4245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2000" b="1" dirty="0">
                <a:solidFill>
                  <a:schemeClr val="accent1"/>
                </a:solidFill>
              </a:rPr>
              <a:t>Taktische Planung</a:t>
            </a:r>
          </a:p>
        </p:txBody>
      </p:sp>
      <p:sp>
        <p:nvSpPr>
          <p:cNvPr id="17" name="Textfeld 16"/>
          <p:cNvSpPr txBox="1"/>
          <p:nvPr/>
        </p:nvSpPr>
        <p:spPr>
          <a:xfrm rot="16200000">
            <a:off x="6354521" y="3822026"/>
            <a:ext cx="4272227" cy="3732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Quelle: Eigene Darstellung basierend auf DIN ISO 50001:2018, Bild A.2</a:t>
            </a:r>
          </a:p>
        </p:txBody>
      </p:sp>
      <p:cxnSp>
        <p:nvCxnSpPr>
          <p:cNvPr id="18" name="Gerade Verbindung 13"/>
          <p:cNvCxnSpPr/>
          <p:nvPr/>
        </p:nvCxnSpPr>
        <p:spPr>
          <a:xfrm>
            <a:off x="5743533" y="2907600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el 1">
            <a:extLst>
              <a:ext uri="{FF2B5EF4-FFF2-40B4-BE49-F238E27FC236}">
                <a16:creationId xmlns:a16="http://schemas.microsoft.com/office/drawing/2014/main" id="{07C6CF2D-0C6D-4EBF-AD10-A80045B17783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Integration in die strategischen Managementprozesse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6566BE1-29DD-4C14-B4F6-FA5FBCB95CF6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B528761-77BD-4892-B65A-9949ABE3E756}"/>
              </a:ext>
            </a:extLst>
          </p:cNvPr>
          <p:cNvGrpSpPr/>
          <p:nvPr/>
        </p:nvGrpSpPr>
        <p:grpSpPr>
          <a:xfrm>
            <a:off x="1112067" y="847432"/>
            <a:ext cx="7191925" cy="397858"/>
            <a:chOff x="1130912" y="847432"/>
            <a:chExt cx="7191925" cy="397858"/>
          </a:xfrm>
        </p:grpSpPr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id="{A5B4E43E-C564-410F-AA71-45490E1891EB}"/>
                </a:ext>
              </a:extLst>
            </p:cNvPr>
            <p:cNvSpPr/>
            <p:nvPr/>
          </p:nvSpPr>
          <p:spPr>
            <a:xfrm>
              <a:off x="1149904" y="847432"/>
              <a:ext cx="7114795" cy="397167"/>
            </a:xfrm>
            <a:prstGeom prst="roundRect">
              <a:avLst/>
            </a:prstGeom>
            <a:solidFill>
              <a:srgbClr val="C6F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Flecha: cheurón 25">
              <a:extLst>
                <a:ext uri="{FF2B5EF4-FFF2-40B4-BE49-F238E27FC236}">
                  <a16:creationId xmlns:a16="http://schemas.microsoft.com/office/drawing/2014/main" id="{107468D5-410E-4016-AAE4-48665F334204}"/>
                </a:ext>
              </a:extLst>
            </p:cNvPr>
            <p:cNvSpPr/>
            <p:nvPr/>
          </p:nvSpPr>
          <p:spPr>
            <a:xfrm>
              <a:off x="3520165" y="848015"/>
              <a:ext cx="407111" cy="396000"/>
            </a:xfrm>
            <a:prstGeom prst="chevron">
              <a:avLst>
                <a:gd name="adj" fmla="val 396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27" name="Flecha: cheurón 26">
              <a:extLst>
                <a:ext uri="{FF2B5EF4-FFF2-40B4-BE49-F238E27FC236}">
                  <a16:creationId xmlns:a16="http://schemas.microsoft.com/office/drawing/2014/main" id="{1D55E538-0F80-4C84-B545-8055F1FB48F7}"/>
                </a:ext>
              </a:extLst>
            </p:cNvPr>
            <p:cNvSpPr/>
            <p:nvPr/>
          </p:nvSpPr>
          <p:spPr>
            <a:xfrm>
              <a:off x="5656729" y="849290"/>
              <a:ext cx="407111" cy="396000"/>
            </a:xfrm>
            <a:prstGeom prst="chevron">
              <a:avLst>
                <a:gd name="adj" fmla="val 396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6E395487-C9AA-4D11-BFC2-BB3A84897DBE}"/>
                </a:ext>
              </a:extLst>
            </p:cNvPr>
            <p:cNvSpPr txBox="1"/>
            <p:nvPr/>
          </p:nvSpPr>
          <p:spPr>
            <a:xfrm>
              <a:off x="1130912" y="893402"/>
              <a:ext cx="23892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Input</a:t>
              </a: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BEF4A888-1B2E-4BF9-BA30-96691A9ABC71}"/>
                </a:ext>
              </a:extLst>
            </p:cNvPr>
            <p:cNvSpPr txBox="1"/>
            <p:nvPr/>
          </p:nvSpPr>
          <p:spPr>
            <a:xfrm>
              <a:off x="3927276" y="893402"/>
              <a:ext cx="1729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Planung</a:t>
              </a:r>
              <a:endPara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741054D3-7C42-4704-8AFE-AD040AEEE8B8}"/>
                </a:ext>
              </a:extLst>
            </p:cNvPr>
            <p:cNvSpPr txBox="1"/>
            <p:nvPr/>
          </p:nvSpPr>
          <p:spPr>
            <a:xfrm>
              <a:off x="6063839" y="893402"/>
              <a:ext cx="22589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Ergebnisse</a:t>
              </a:r>
              <a:endPara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1E26E490-B7B9-4119-98DD-D6A55630A91E}"/>
              </a:ext>
            </a:extLst>
          </p:cNvPr>
          <p:cNvGrpSpPr/>
          <p:nvPr/>
        </p:nvGrpSpPr>
        <p:grpSpPr>
          <a:xfrm>
            <a:off x="1274508" y="3125183"/>
            <a:ext cx="6867043" cy="3039868"/>
            <a:chOff x="1227816" y="3125183"/>
            <a:chExt cx="6867043" cy="3039868"/>
          </a:xfrm>
        </p:grpSpPr>
        <p:sp>
          <p:nvSpPr>
            <p:cNvPr id="40" name="Rectángulo: esquinas redondeadas 39">
              <a:extLst>
                <a:ext uri="{FF2B5EF4-FFF2-40B4-BE49-F238E27FC236}">
                  <a16:creationId xmlns:a16="http://schemas.microsoft.com/office/drawing/2014/main" id="{A67EDECC-D2CA-4C76-A3B9-D16089180F5B}"/>
                </a:ext>
              </a:extLst>
            </p:cNvPr>
            <p:cNvSpPr/>
            <p:nvPr/>
          </p:nvSpPr>
          <p:spPr>
            <a:xfrm>
              <a:off x="5809973" y="3160949"/>
              <a:ext cx="2284886" cy="3004102"/>
            </a:xfrm>
            <a:prstGeom prst="roundRect">
              <a:avLst/>
            </a:prstGeom>
            <a:solidFill>
              <a:srgbClr val="C6F2C9"/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B4DADBF4-6531-49AE-A5DF-1D769013111F}"/>
                </a:ext>
              </a:extLst>
            </p:cNvPr>
            <p:cNvGrpSpPr/>
            <p:nvPr/>
          </p:nvGrpSpPr>
          <p:grpSpPr>
            <a:xfrm>
              <a:off x="3504422" y="3137965"/>
              <a:ext cx="2605987" cy="3004102"/>
              <a:chOff x="1569402" y="3125183"/>
              <a:chExt cx="1796724" cy="3004102"/>
            </a:xfrm>
            <a:solidFill>
              <a:srgbClr val="88E28F"/>
            </a:solidFill>
          </p:grpSpPr>
          <p:sp>
            <p:nvSpPr>
              <p:cNvPr id="36" name="Rectángulo: esquinas redondeadas 35">
                <a:extLst>
                  <a:ext uri="{FF2B5EF4-FFF2-40B4-BE49-F238E27FC236}">
                    <a16:creationId xmlns:a16="http://schemas.microsoft.com/office/drawing/2014/main" id="{C0510105-4385-48B7-9D0A-1591BC3B17F6}"/>
                  </a:ext>
                </a:extLst>
              </p:cNvPr>
              <p:cNvSpPr/>
              <p:nvPr/>
            </p:nvSpPr>
            <p:spPr>
              <a:xfrm>
                <a:off x="1569402" y="3125183"/>
                <a:ext cx="1661953" cy="3004102"/>
              </a:xfrm>
              <a:prstGeom prst="roundRect">
                <a:avLst/>
              </a:prstGeom>
              <a:grp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7" name="Triángulo isósceles 36">
                <a:extLst>
                  <a:ext uri="{FF2B5EF4-FFF2-40B4-BE49-F238E27FC236}">
                    <a16:creationId xmlns:a16="http://schemas.microsoft.com/office/drawing/2014/main" id="{EC39380D-3B7A-48F2-AD0D-C297C0C28DCA}"/>
                  </a:ext>
                </a:extLst>
              </p:cNvPr>
              <p:cNvSpPr/>
              <p:nvPr/>
            </p:nvSpPr>
            <p:spPr>
              <a:xfrm rot="5400000">
                <a:off x="2628418" y="4476577"/>
                <a:ext cx="1340645" cy="134771"/>
              </a:xfrm>
              <a:prstGeom prst="triangle">
                <a:avLst/>
              </a:prstGeom>
              <a:grp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" name="Triángulo isósceles 37">
                <a:extLst>
                  <a:ext uri="{FF2B5EF4-FFF2-40B4-BE49-F238E27FC236}">
                    <a16:creationId xmlns:a16="http://schemas.microsoft.com/office/drawing/2014/main" id="{8CA31771-57B8-4DC9-BF54-4BC157442561}"/>
                  </a:ext>
                </a:extLst>
              </p:cNvPr>
              <p:cNvSpPr/>
              <p:nvPr/>
            </p:nvSpPr>
            <p:spPr>
              <a:xfrm rot="5400000">
                <a:off x="2616374" y="4477821"/>
                <a:ext cx="1340645" cy="13477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183FEF5A-5EE0-460F-AC14-A6771CB0958C}"/>
                </a:ext>
              </a:extLst>
            </p:cNvPr>
            <p:cNvGrpSpPr/>
            <p:nvPr/>
          </p:nvGrpSpPr>
          <p:grpSpPr>
            <a:xfrm>
              <a:off x="1227816" y="3125183"/>
              <a:ext cx="2470172" cy="3004102"/>
              <a:chOff x="1569402" y="3125183"/>
              <a:chExt cx="1796724" cy="3004102"/>
            </a:xfrm>
          </p:grpSpPr>
          <p:sp>
            <p:nvSpPr>
              <p:cNvPr id="31" name="Rectángulo: esquinas redondeadas 30">
                <a:extLst>
                  <a:ext uri="{FF2B5EF4-FFF2-40B4-BE49-F238E27FC236}">
                    <a16:creationId xmlns:a16="http://schemas.microsoft.com/office/drawing/2014/main" id="{90A45374-336C-4146-B2B0-12294B37FFFD}"/>
                  </a:ext>
                </a:extLst>
              </p:cNvPr>
              <p:cNvSpPr/>
              <p:nvPr/>
            </p:nvSpPr>
            <p:spPr>
              <a:xfrm>
                <a:off x="1569402" y="3125183"/>
                <a:ext cx="1661953" cy="3004102"/>
              </a:xfrm>
              <a:prstGeom prst="roundRect">
                <a:avLst/>
              </a:prstGeom>
              <a:solidFill>
                <a:srgbClr val="2AA4A4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" name="Triángulo isósceles 31">
                <a:extLst>
                  <a:ext uri="{FF2B5EF4-FFF2-40B4-BE49-F238E27FC236}">
                    <a16:creationId xmlns:a16="http://schemas.microsoft.com/office/drawing/2014/main" id="{05B9A4F4-5866-48C3-96CA-DFB0EB90E9B8}"/>
                  </a:ext>
                </a:extLst>
              </p:cNvPr>
              <p:cNvSpPr/>
              <p:nvPr/>
            </p:nvSpPr>
            <p:spPr>
              <a:xfrm rot="5400000">
                <a:off x="2628418" y="4476577"/>
                <a:ext cx="1340645" cy="134771"/>
              </a:xfrm>
              <a:prstGeom prst="triangle">
                <a:avLst/>
              </a:prstGeom>
              <a:solidFill>
                <a:srgbClr val="2AA4A4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3" name="Triángulo isósceles 32">
                <a:extLst>
                  <a:ext uri="{FF2B5EF4-FFF2-40B4-BE49-F238E27FC236}">
                    <a16:creationId xmlns:a16="http://schemas.microsoft.com/office/drawing/2014/main" id="{BD1CE366-6153-4CBB-838B-D0459F98B3AD}"/>
                  </a:ext>
                </a:extLst>
              </p:cNvPr>
              <p:cNvSpPr/>
              <p:nvPr/>
            </p:nvSpPr>
            <p:spPr>
              <a:xfrm rot="5400000">
                <a:off x="2616374" y="4477821"/>
                <a:ext cx="1340645" cy="134771"/>
              </a:xfrm>
              <a:prstGeom prst="triangle">
                <a:avLst/>
              </a:prstGeom>
              <a:solidFill>
                <a:srgbClr val="2AA4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6581CC7C-1402-4B58-9FF7-EF653CA6CECF}"/>
                </a:ext>
              </a:extLst>
            </p:cNvPr>
            <p:cNvSpPr/>
            <p:nvPr/>
          </p:nvSpPr>
          <p:spPr>
            <a:xfrm>
              <a:off x="1249415" y="3366348"/>
              <a:ext cx="2255007" cy="1357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n-US" sz="1600" dirty="0" err="1">
                  <a:solidFill>
                    <a:schemeClr val="bg1"/>
                  </a:solidFill>
                </a:rPr>
                <a:t>Energieträger</a:t>
              </a:r>
              <a:endParaRPr lang="en-US" sz="1600" dirty="0">
                <a:solidFill>
                  <a:schemeClr val="bg1"/>
                </a:solidFill>
              </a:endParaRP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endParaRPr lang="en-US" sz="1600" dirty="0">
                <a:solidFill>
                  <a:schemeClr val="bg1"/>
                </a:solidFill>
              </a:endParaRP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n-US" sz="1600" dirty="0" err="1">
                  <a:solidFill>
                    <a:schemeClr val="bg1"/>
                  </a:solidFill>
                </a:rPr>
                <a:t>Energieeinsätze</a:t>
              </a:r>
              <a:endParaRPr lang="en-US" sz="1600" dirty="0">
                <a:solidFill>
                  <a:schemeClr val="bg1"/>
                </a:solidFill>
              </a:endParaRP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endParaRPr lang="en-US" sz="1600" dirty="0">
                <a:solidFill>
                  <a:schemeClr val="bg1"/>
                </a:solidFill>
              </a:endParaRP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n-US" sz="1600" dirty="0" err="1">
                  <a:solidFill>
                    <a:schemeClr val="bg1"/>
                  </a:solidFill>
                </a:rPr>
                <a:t>Energieverbraucher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05776087-11C0-4EE6-91F3-2EE5A87C1C5C}"/>
                </a:ext>
              </a:extLst>
            </p:cNvPr>
            <p:cNvSpPr/>
            <p:nvPr/>
          </p:nvSpPr>
          <p:spPr>
            <a:xfrm>
              <a:off x="3748049" y="3364737"/>
              <a:ext cx="2254381" cy="26314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Energetische</a:t>
              </a: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GB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Bewertung</a:t>
              </a:r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r>
                <a:rPr lang="en-GB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Ermittlung</a:t>
              </a: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der SEU </a:t>
              </a:r>
              <a:r>
                <a:rPr lang="en-GB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inkl</a:t>
              </a: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  <a:p>
              <a:pPr marL="171450" indent="-171450">
                <a:buFont typeface="Courier New" panose="02070309020205020404" pitchFamily="49" charset="0"/>
                <a:buChar char="o"/>
              </a:pP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 </a:t>
              </a:r>
              <a:r>
                <a:rPr lang="en-GB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relevante</a:t>
              </a: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GB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Variablen</a:t>
              </a:r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0" indent="-171450">
                <a:buFont typeface="Courier New" panose="02070309020205020404" pitchFamily="49" charset="0"/>
                <a:buChar char="o"/>
              </a:pP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 </a:t>
              </a:r>
              <a:r>
                <a:rPr lang="en-GB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energiebezogene</a:t>
              </a: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GB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Leistung</a:t>
              </a:r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0" indent="-171450">
                <a:buFont typeface="Courier New" panose="02070309020205020404" pitchFamily="49" charset="0"/>
                <a:buChar char="o"/>
              </a:pP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 </a:t>
              </a:r>
              <a:r>
                <a:rPr lang="en-GB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relevantes</a:t>
              </a: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Personal</a:t>
              </a: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r>
                <a:rPr lang="en-GB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Priorisierung</a:t>
              </a: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GB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Effizienzmaßnahmen</a:t>
              </a:r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Pfeil nach unten 18">
              <a:extLst>
                <a:ext uri="{FF2B5EF4-FFF2-40B4-BE49-F238E27FC236}">
                  <a16:creationId xmlns:a16="http://schemas.microsoft.com/office/drawing/2014/main" id="{9DEDB15E-C50F-4157-9BE9-F5BADA33B9C1}"/>
                </a:ext>
              </a:extLst>
            </p:cNvPr>
            <p:cNvSpPr/>
            <p:nvPr/>
          </p:nvSpPr>
          <p:spPr>
            <a:xfrm>
              <a:off x="4474437" y="3906724"/>
              <a:ext cx="504056" cy="203885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Pfeil nach unten 19">
              <a:extLst>
                <a:ext uri="{FF2B5EF4-FFF2-40B4-BE49-F238E27FC236}">
                  <a16:creationId xmlns:a16="http://schemas.microsoft.com/office/drawing/2014/main" id="{60CAD9E2-2FE2-49A0-BA97-F84A7C7FE36C}"/>
                </a:ext>
              </a:extLst>
            </p:cNvPr>
            <p:cNvSpPr/>
            <p:nvPr/>
          </p:nvSpPr>
          <p:spPr>
            <a:xfrm>
              <a:off x="4461791" y="5214286"/>
              <a:ext cx="504056" cy="224029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B1E51125-8813-4084-BFE2-D8F8B5133433}"/>
                </a:ext>
              </a:extLst>
            </p:cNvPr>
            <p:cNvSpPr/>
            <p:nvPr/>
          </p:nvSpPr>
          <p:spPr>
            <a:xfrm>
              <a:off x="6024259" y="3364579"/>
              <a:ext cx="2046874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Bewertung Energieeinsatz &amp; Verbrauch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Verbrauchsprognose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Effizienzmaßnahmen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Hauptverbraucher (SEU)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Kennzahlen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Energieziele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Plan zur Energiedatensammlung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004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1495" y="1444396"/>
            <a:ext cx="3970505" cy="4792916"/>
          </a:xfrm>
        </p:spPr>
        <p:txBody>
          <a:bodyPr>
            <a:normAutofit/>
          </a:bodyPr>
          <a:lstStyle/>
          <a:p>
            <a:r>
              <a:rPr lang="en-GB" sz="1800" dirty="0" err="1">
                <a:solidFill>
                  <a:srgbClr val="22B88B"/>
                </a:solidFill>
              </a:rPr>
              <a:t>Kontext</a:t>
            </a:r>
            <a:r>
              <a:rPr lang="en-GB" sz="1800" dirty="0">
                <a:solidFill>
                  <a:srgbClr val="22B88B"/>
                </a:solidFill>
              </a:rPr>
              <a:t>- und </a:t>
            </a:r>
            <a:r>
              <a:rPr lang="en-GB" sz="1800" dirty="0" err="1">
                <a:solidFill>
                  <a:srgbClr val="22B88B"/>
                </a:solidFill>
              </a:rPr>
              <a:t>Stakeholderanalyse</a:t>
            </a:r>
            <a:endParaRPr lang="en-GB" sz="1800" dirty="0">
              <a:solidFill>
                <a:srgbClr val="22B88B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interne &amp; externe Themen bestimmen, </a:t>
            </a:r>
            <a:br>
              <a:rPr lang="de-DE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die Einfluss auf das EnMS und die ebL </a:t>
            </a:r>
            <a:br>
              <a:rPr lang="de-DE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haben (Umfeld-/Kontextanalyse)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Interessierte Parteien mit Einfluss auf ebL und</a:t>
            </a:r>
            <a:br>
              <a:rPr lang="de-DE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EnMS bestimmen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relevante Anforderungen und Erwartungen der Parteien und den Umgang mit den identifizierten Punkten bestimmen </a:t>
            </a:r>
            <a:endParaRPr lang="en-GB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8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1800" dirty="0" err="1">
                <a:solidFill>
                  <a:srgbClr val="22B88B"/>
                </a:solidFill>
              </a:rPr>
              <a:t>Erwartete</a:t>
            </a:r>
            <a:r>
              <a:rPr lang="en-GB" sz="1800" dirty="0">
                <a:solidFill>
                  <a:srgbClr val="22B88B"/>
                </a:solidFill>
              </a:rPr>
              <a:t> </a:t>
            </a:r>
            <a:r>
              <a:rPr lang="en-GB" sz="1800" dirty="0" err="1">
                <a:solidFill>
                  <a:srgbClr val="22B88B"/>
                </a:solidFill>
              </a:rPr>
              <a:t>Nachweise</a:t>
            </a:r>
            <a:r>
              <a:rPr lang="en-GB" sz="1800" dirty="0">
                <a:solidFill>
                  <a:srgbClr val="22B88B"/>
                </a:solidFill>
              </a:rPr>
              <a:t>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Kontextanalyse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Stakeholderanalyse (Themen, Parteien, Anforderungen), ggf. als Teil der Kontextanalyse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11</a:t>
            </a:fld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>
          <a:xfrm>
            <a:off x="370136" y="871914"/>
            <a:ext cx="8006861" cy="326667"/>
          </a:xfrm>
        </p:spPr>
        <p:txBody>
          <a:bodyPr/>
          <a:lstStyle/>
          <a:p>
            <a:pPr algn="ctr"/>
            <a:r>
              <a:rPr lang="de-DE" sz="3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Eingaben für die Planung</a:t>
            </a:r>
          </a:p>
        </p:txBody>
      </p:sp>
      <p:grpSp>
        <p:nvGrpSpPr>
          <p:cNvPr id="24" name="Gruppieren 23"/>
          <p:cNvGrpSpPr/>
          <p:nvPr/>
        </p:nvGrpSpPr>
        <p:grpSpPr>
          <a:xfrm>
            <a:off x="206690" y="1491549"/>
            <a:ext cx="313276" cy="231481"/>
            <a:chOff x="-3204864" y="2348880"/>
            <a:chExt cx="936104" cy="576064"/>
          </a:xfrm>
        </p:grpSpPr>
        <p:sp>
          <p:nvSpPr>
            <p:cNvPr id="25" name="Rechteckige Legende 24"/>
            <p:cNvSpPr/>
            <p:nvPr/>
          </p:nvSpPr>
          <p:spPr>
            <a:xfrm>
              <a:off x="-3204864" y="2348880"/>
              <a:ext cx="936104" cy="576064"/>
            </a:xfrm>
            <a:prstGeom prst="wedgeRectCallout">
              <a:avLst/>
            </a:prstGeom>
            <a:noFill/>
            <a:ln w="19050">
              <a:solidFill>
                <a:srgbClr val="22B8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6" name="Gerade Verbindung 25"/>
            <p:cNvCxnSpPr/>
            <p:nvPr/>
          </p:nvCxnSpPr>
          <p:spPr>
            <a:xfrm>
              <a:off x="-3060848" y="2493417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-3060848" y="2636912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>
              <a:off x="-3060848" y="2780928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71B64414-F839-4CEB-A455-72276DAA3BC4}"/>
              </a:ext>
            </a:extLst>
          </p:cNvPr>
          <p:cNvGrpSpPr/>
          <p:nvPr/>
        </p:nvGrpSpPr>
        <p:grpSpPr>
          <a:xfrm>
            <a:off x="195666" y="4064759"/>
            <a:ext cx="432993" cy="485074"/>
            <a:chOff x="144701" y="4312078"/>
            <a:chExt cx="432993" cy="485074"/>
          </a:xfrm>
        </p:grpSpPr>
        <p:grpSp>
          <p:nvGrpSpPr>
            <p:cNvPr id="29" name="Gruppieren 28"/>
            <p:cNvGrpSpPr/>
            <p:nvPr/>
          </p:nvGrpSpPr>
          <p:grpSpPr>
            <a:xfrm>
              <a:off x="144701" y="4312078"/>
              <a:ext cx="313276" cy="231481"/>
              <a:chOff x="-3204864" y="2348877"/>
              <a:chExt cx="936104" cy="576064"/>
            </a:xfrm>
          </p:grpSpPr>
          <p:sp>
            <p:nvSpPr>
              <p:cNvPr id="30" name="Rechteckige Legende 29"/>
              <p:cNvSpPr/>
              <p:nvPr/>
            </p:nvSpPr>
            <p:spPr>
              <a:xfrm>
                <a:off x="-3204864" y="2348877"/>
                <a:ext cx="936104" cy="576064"/>
              </a:xfrm>
              <a:prstGeom prst="wedgeRectCallout">
                <a:avLst/>
              </a:prstGeom>
              <a:noFill/>
              <a:ln w="19050">
                <a:solidFill>
                  <a:srgbClr val="22B88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0000" rIns="180000" rtlCol="0" anchor="ctr"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110000"/>
                  <a:buFont typeface="Arial"/>
                  <a:buNone/>
                  <a:tabLst/>
                </a:pPr>
                <a:endPara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31" name="Gerade Verbindung 30"/>
              <p:cNvCxnSpPr/>
              <p:nvPr/>
            </p:nvCxnSpPr>
            <p:spPr>
              <a:xfrm>
                <a:off x="-3060848" y="2493417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1"/>
              <p:cNvCxnSpPr/>
              <p:nvPr/>
            </p:nvCxnSpPr>
            <p:spPr>
              <a:xfrm>
                <a:off x="-3060848" y="2636912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/>
              <p:cNvCxnSpPr/>
              <p:nvPr/>
            </p:nvCxnSpPr>
            <p:spPr>
              <a:xfrm>
                <a:off x="-3060848" y="2780928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Ellipse 34"/>
            <p:cNvSpPr/>
            <p:nvPr/>
          </p:nvSpPr>
          <p:spPr>
            <a:xfrm>
              <a:off x="275949" y="4462164"/>
              <a:ext cx="269796" cy="2697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2B8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216698" y="4427820"/>
              <a:ext cx="360996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de-DE" b="1" dirty="0">
                  <a:solidFill>
                    <a:srgbClr val="22B88B"/>
                  </a:solidFill>
                  <a:cs typeface="Arial" panose="020B0604020202020204" pitchFamily="34" charset="0"/>
                  <a:sym typeface="Wingdings 2"/>
                </a:rPr>
                <a:t></a:t>
              </a:r>
              <a:endParaRPr lang="de-DE" sz="2400" b="1" dirty="0">
                <a:solidFill>
                  <a:srgbClr val="22B88B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2" name="Titel 1">
            <a:extLst>
              <a:ext uri="{FF2B5EF4-FFF2-40B4-BE49-F238E27FC236}">
                <a16:creationId xmlns:a16="http://schemas.microsoft.com/office/drawing/2014/main" id="{A49F9948-A5E9-4AD7-8EAE-468803F8CD9F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Integration in die Managementprozesse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1F9E209-EBBE-4B76-A7B5-C8B6538B40DF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C954FF4-A154-4DF8-A19B-FEF42A2413C5}"/>
              </a:ext>
            </a:extLst>
          </p:cNvPr>
          <p:cNvSpPr/>
          <p:nvPr/>
        </p:nvSpPr>
        <p:spPr>
          <a:xfrm>
            <a:off x="4854985" y="5046222"/>
            <a:ext cx="6543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¿</a:t>
            </a:r>
            <a:endParaRPr lang="es-ES" sz="6000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3D0CC77-5593-4F57-AC87-9A57CF688473}"/>
              </a:ext>
            </a:extLst>
          </p:cNvPr>
          <p:cNvSpPr/>
          <p:nvPr/>
        </p:nvSpPr>
        <p:spPr>
          <a:xfrm>
            <a:off x="5182158" y="5249272"/>
            <a:ext cx="25685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SzPct val="110000"/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Wird bereits eine Kontext-Stakeholderanalyse durchgeführt?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69E60E5-61FC-4B73-B67F-0C07788CBE81}"/>
              </a:ext>
            </a:extLst>
          </p:cNvPr>
          <p:cNvSpPr/>
          <p:nvPr/>
        </p:nvSpPr>
        <p:spPr>
          <a:xfrm rot="10800000">
            <a:off x="7465451" y="5158397"/>
            <a:ext cx="6543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6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¿</a:t>
            </a:r>
            <a:endParaRPr lang="es-ES" sz="6000" dirty="0">
              <a:solidFill>
                <a:srgbClr val="000000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12813D7-B364-4422-B929-1764FBA09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887" y="1228161"/>
            <a:ext cx="3658977" cy="379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29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hteck: obere Ecken abgerundet 23"/>
          <p:cNvSpPr/>
          <p:nvPr/>
        </p:nvSpPr>
        <p:spPr>
          <a:xfrm rot="10800000">
            <a:off x="3198622" y="1932537"/>
            <a:ext cx="2304256" cy="1612824"/>
          </a:xfrm>
          <a:prstGeom prst="round2SameRect">
            <a:avLst>
              <a:gd name="adj1" fmla="val 6549"/>
              <a:gd name="adj2" fmla="val 0"/>
            </a:avLst>
          </a:prstGeom>
          <a:solidFill>
            <a:srgbClr val="FAFAFA"/>
          </a:solidFill>
          <a:ln>
            <a:solidFill>
              <a:srgbClr val="22B88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/>
          <a:lstStyle/>
          <a:p>
            <a:endParaRPr lang="de-DE" sz="1200" dirty="0"/>
          </a:p>
        </p:txBody>
      </p:sp>
      <p:sp>
        <p:nvSpPr>
          <p:cNvPr id="48" name="Textfeld 47"/>
          <p:cNvSpPr txBox="1"/>
          <p:nvPr/>
        </p:nvSpPr>
        <p:spPr>
          <a:xfrm>
            <a:off x="3198621" y="1932538"/>
            <a:ext cx="2304257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Energiepreisentwicklung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Rohstoffpreise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Steuerrückerstattung (SpAefV)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Energieeinsparung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Umsatzwachstum / Produktionsauslastung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Fördermittel (BUND, Land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12</a:t>
            </a:fld>
            <a:endParaRPr lang="de-DE"/>
          </a:p>
        </p:txBody>
      </p:sp>
      <p:sp>
        <p:nvSpPr>
          <p:cNvPr id="34" name="Rechteck: obere Ecken abgerundet 6"/>
          <p:cNvSpPr/>
          <p:nvPr/>
        </p:nvSpPr>
        <p:spPr>
          <a:xfrm>
            <a:off x="620386" y="1521041"/>
            <a:ext cx="2304256" cy="409455"/>
          </a:xfrm>
          <a:prstGeom prst="round2SameRect">
            <a:avLst/>
          </a:prstGeom>
          <a:solidFill>
            <a:srgbClr val="2AA4A4"/>
          </a:solidFill>
          <a:ln>
            <a:solidFill>
              <a:srgbClr val="2AA4A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36" name="Rechteck: obere Ecken abgerundet 8"/>
          <p:cNvSpPr/>
          <p:nvPr/>
        </p:nvSpPr>
        <p:spPr>
          <a:xfrm rot="10800000">
            <a:off x="620386" y="1924197"/>
            <a:ext cx="2304256" cy="1620619"/>
          </a:xfrm>
          <a:prstGeom prst="round2SameRect">
            <a:avLst>
              <a:gd name="adj1" fmla="val 6549"/>
              <a:gd name="adj2" fmla="val 0"/>
            </a:avLst>
          </a:prstGeom>
          <a:solidFill>
            <a:srgbClr val="FAFAFA"/>
          </a:solidFill>
          <a:ln>
            <a:solidFill>
              <a:srgbClr val="2AA4A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/>
          <a:lstStyle/>
          <a:p>
            <a:pPr marL="171450" indent="-171450">
              <a:buFont typeface="Courier New" panose="02070309020205020404" pitchFamily="49" charset="0"/>
              <a:buChar char="o"/>
            </a:pP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620385" y="1924199"/>
            <a:ext cx="2304257" cy="18312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2° Grad-Ziel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Klimaschutz auf deutscher und europäischer Ebene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NAPE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Änderungen der Steuerpolitik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Unternehmenspolitik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Geschäftspolitik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Rechteck: obere Ecken abgerundet 16"/>
          <p:cNvSpPr/>
          <p:nvPr/>
        </p:nvSpPr>
        <p:spPr>
          <a:xfrm>
            <a:off x="5754909" y="3881556"/>
            <a:ext cx="2304256" cy="442367"/>
          </a:xfrm>
          <a:prstGeom prst="round2Same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44" name="Rechteck: obere Ecken abgerundet 18"/>
          <p:cNvSpPr/>
          <p:nvPr/>
        </p:nvSpPr>
        <p:spPr>
          <a:xfrm rot="10800000">
            <a:off x="5754909" y="4342787"/>
            <a:ext cx="2304256" cy="1693827"/>
          </a:xfrm>
          <a:prstGeom prst="round2SameRect">
            <a:avLst>
              <a:gd name="adj1" fmla="val 6549"/>
              <a:gd name="adj2" fmla="val 0"/>
            </a:avLst>
          </a:prstGeom>
          <a:solidFill>
            <a:srgbClr val="FAFAFA"/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/>
          <a:lstStyle/>
          <a:p>
            <a:endParaRPr lang="de-DE" sz="1200" dirty="0"/>
          </a:p>
        </p:txBody>
      </p:sp>
      <p:sp>
        <p:nvSpPr>
          <p:cNvPr id="46" name="Rechteck: obere Ecken abgerundet 21"/>
          <p:cNvSpPr/>
          <p:nvPr/>
        </p:nvSpPr>
        <p:spPr>
          <a:xfrm>
            <a:off x="3198622" y="1521041"/>
            <a:ext cx="2304256" cy="409455"/>
          </a:xfrm>
          <a:prstGeom prst="round2SameRect">
            <a:avLst/>
          </a:prstGeom>
          <a:solidFill>
            <a:srgbClr val="22B88B"/>
          </a:solidFill>
          <a:ln>
            <a:solidFill>
              <a:srgbClr val="22B88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0" name="Rechteck: obere Ecken abgerundet 26"/>
          <p:cNvSpPr/>
          <p:nvPr/>
        </p:nvSpPr>
        <p:spPr>
          <a:xfrm>
            <a:off x="620387" y="3879604"/>
            <a:ext cx="2304256" cy="446271"/>
          </a:xfrm>
          <a:prstGeom prst="round2SameRect">
            <a:avLst/>
          </a:prstGeom>
          <a:solidFill>
            <a:srgbClr val="88E28F"/>
          </a:solidFill>
          <a:ln>
            <a:solidFill>
              <a:srgbClr val="88E28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2" name="Rechteck: obere Ecken abgerundet 28"/>
          <p:cNvSpPr/>
          <p:nvPr/>
        </p:nvSpPr>
        <p:spPr>
          <a:xfrm rot="10800000">
            <a:off x="620387" y="4328780"/>
            <a:ext cx="2304256" cy="1706922"/>
          </a:xfrm>
          <a:prstGeom prst="round2SameRect">
            <a:avLst>
              <a:gd name="adj1" fmla="val 6549"/>
              <a:gd name="adj2" fmla="val 0"/>
            </a:avLst>
          </a:prstGeom>
          <a:solidFill>
            <a:srgbClr val="FAFAFA"/>
          </a:solidFill>
          <a:ln>
            <a:solidFill>
              <a:srgbClr val="88E28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/>
          <a:lstStyle/>
          <a:p>
            <a:pPr marL="171450" indent="-171450">
              <a:buFont typeface="Courier New" panose="02070309020205020404" pitchFamily="49" charset="0"/>
              <a:buChar char="o"/>
            </a:pP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620386" y="4328780"/>
            <a:ext cx="2304257" cy="12772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Entwicklung Energietechnik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Sektorenkopplung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Speichertechnologien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Erneuerbare Energien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E-Mobility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Digitalisierung Infrastruktur, Software, GLT,…</a:t>
            </a:r>
          </a:p>
        </p:txBody>
      </p:sp>
      <p:sp>
        <p:nvSpPr>
          <p:cNvPr id="55" name="Rechteck: obere Ecken abgerundet 31"/>
          <p:cNvSpPr/>
          <p:nvPr/>
        </p:nvSpPr>
        <p:spPr>
          <a:xfrm>
            <a:off x="3198623" y="3879604"/>
            <a:ext cx="2304256" cy="446271"/>
          </a:xfrm>
          <a:prstGeom prst="round2Same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7D7D7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br>
              <a:rPr lang="de-DE" b="1" dirty="0">
                <a:solidFill>
                  <a:schemeClr val="bg1"/>
                </a:solidFill>
              </a:rPr>
            </a:b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7" name="Rechteck: obere Ecken abgerundet 33"/>
          <p:cNvSpPr/>
          <p:nvPr/>
        </p:nvSpPr>
        <p:spPr>
          <a:xfrm rot="10800000">
            <a:off x="3198623" y="4342789"/>
            <a:ext cx="2304256" cy="1693827"/>
          </a:xfrm>
          <a:prstGeom prst="round2SameRect">
            <a:avLst>
              <a:gd name="adj1" fmla="val 6549"/>
              <a:gd name="adj2" fmla="val 0"/>
            </a:avLst>
          </a:prstGeom>
          <a:solidFill>
            <a:srgbClr val="FAFAFA"/>
          </a:solidFill>
          <a:ln>
            <a:solidFill>
              <a:srgbClr val="7D7D7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/>
          <a:lstStyle/>
          <a:p>
            <a:pPr marL="171450" indent="-171450">
              <a:buFont typeface="Courier New" panose="02070309020205020404" pitchFamily="49" charset="0"/>
              <a:buChar char="o"/>
            </a:pP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3198622" y="4322948"/>
            <a:ext cx="2304257" cy="12772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Beachtung aller rechtlichen Vorgaben (z. B. StromStG, EnergieStG, EEG)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Audit/Reportingpflicht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CSR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ISO 50001/16247-1</a:t>
            </a:r>
          </a:p>
        </p:txBody>
      </p:sp>
      <p:sp>
        <p:nvSpPr>
          <p:cNvPr id="62" name="Rechteck: obere Ecken abgerundet 6"/>
          <p:cNvSpPr/>
          <p:nvPr/>
        </p:nvSpPr>
        <p:spPr>
          <a:xfrm>
            <a:off x="5754908" y="1521646"/>
            <a:ext cx="2364890" cy="408245"/>
          </a:xfrm>
          <a:prstGeom prst="round2Same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64" name="Rechteck: obere Ecken abgerundet 8"/>
          <p:cNvSpPr/>
          <p:nvPr/>
        </p:nvSpPr>
        <p:spPr>
          <a:xfrm rot="10800000">
            <a:off x="5754908" y="1919473"/>
            <a:ext cx="2364890" cy="1615828"/>
          </a:xfrm>
          <a:prstGeom prst="round2SameRect">
            <a:avLst>
              <a:gd name="adj1" fmla="val 6549"/>
              <a:gd name="adj2" fmla="val 0"/>
            </a:avLst>
          </a:prstGeom>
          <a:solidFill>
            <a:srgbClr val="FAFAFA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/>
          <a:lstStyle/>
          <a:p>
            <a:pPr marL="171450" indent="-171450">
              <a:buFont typeface="Courier New" panose="02070309020205020404" pitchFamily="49" charset="0"/>
              <a:buChar char="o"/>
            </a:pP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5754907" y="1919474"/>
            <a:ext cx="2304256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Ressourcen für EnM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Aus- und Weiterbildung Mitarbeiter Energieeffizienz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Mitarbeiterbeteiligung bzgl. Energie im Unternehmen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Verantwortung in Region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5776857" y="4322949"/>
            <a:ext cx="2282308" cy="18312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Umweltschutzauflagen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Ausstoß Emissionen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Wasserverbrauch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Energetische Gebäudemodernisierung (z.B. Wärmeisolierung)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Anforderungen von Aufraggebern bzgl. CO2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Ökostrom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2A727468-890E-44D3-9DF9-D38EA2D46341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 err="1">
                <a:solidFill>
                  <a:srgbClr val="FFFFFF"/>
                </a:solidFill>
              </a:rPr>
              <a:t>Integration</a:t>
            </a:r>
            <a:r>
              <a:rPr lang="es-ES" dirty="0">
                <a:solidFill>
                  <a:srgbClr val="FFFFFF"/>
                </a:solidFill>
              </a:rPr>
              <a:t> in </a:t>
            </a:r>
            <a:r>
              <a:rPr lang="es-ES" dirty="0" err="1">
                <a:solidFill>
                  <a:srgbClr val="FFFFFF"/>
                </a:solidFill>
              </a:rPr>
              <a:t>Strategic</a:t>
            </a:r>
            <a:r>
              <a:rPr lang="es-ES" dirty="0">
                <a:solidFill>
                  <a:srgbClr val="FFFFFF"/>
                </a:solidFill>
              </a:rPr>
              <a:t> Management </a:t>
            </a:r>
            <a:r>
              <a:rPr lang="es-ES" dirty="0" err="1">
                <a:solidFill>
                  <a:srgbClr val="FFFFFF"/>
                </a:solidFill>
              </a:rPr>
              <a:t>Processes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29E43920-6055-4076-9AF5-E38963493AC8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B2C41BD-1F44-4D7B-9E1E-5ACF565D89F4}"/>
              </a:ext>
            </a:extLst>
          </p:cNvPr>
          <p:cNvSpPr/>
          <p:nvPr/>
        </p:nvSpPr>
        <p:spPr>
          <a:xfrm>
            <a:off x="112936" y="733029"/>
            <a:ext cx="8006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j-ea"/>
                <a:cs typeface="+mj-cs"/>
              </a:rPr>
              <a:t>Context</a:t>
            </a:r>
            <a:r>
              <a:rPr lang="es-E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s-ES" sz="3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j-ea"/>
                <a:cs typeface="+mj-cs"/>
              </a:rPr>
              <a:t>Analysis</a:t>
            </a:r>
            <a:r>
              <a:rPr lang="es-E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es-ES" sz="3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j-ea"/>
                <a:cs typeface="+mj-cs"/>
              </a:rPr>
              <a:t>Example</a:t>
            </a:r>
            <a:endParaRPr lang="es-ES" sz="36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0CFAA90-9C73-4DC2-B119-772654472D47}"/>
              </a:ext>
            </a:extLst>
          </p:cNvPr>
          <p:cNvSpPr/>
          <p:nvPr/>
        </p:nvSpPr>
        <p:spPr>
          <a:xfrm>
            <a:off x="620386" y="1541102"/>
            <a:ext cx="2302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b="1" dirty="0">
                <a:solidFill>
                  <a:srgbClr val="FFFFFF"/>
                </a:solidFill>
              </a:rPr>
              <a:t>Politische </a:t>
            </a:r>
            <a:r>
              <a:rPr lang="de-DE" sz="1200" dirty="0">
                <a:solidFill>
                  <a:srgbClr val="FFFFFF"/>
                </a:solidFill>
              </a:rPr>
              <a:t>Faktoren</a:t>
            </a:r>
            <a:r>
              <a:rPr lang="de-DE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9A66C16-6BE3-4CA7-A915-DC9D10B79A0A}"/>
              </a:ext>
            </a:extLst>
          </p:cNvPr>
          <p:cNvSpPr/>
          <p:nvPr/>
        </p:nvSpPr>
        <p:spPr>
          <a:xfrm>
            <a:off x="3196599" y="1541102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rgbClr val="FFFFFF"/>
                </a:solidFill>
              </a:rPr>
              <a:t>Ökonomische</a:t>
            </a:r>
            <a:r>
              <a:rPr lang="de-DE" b="1" dirty="0">
                <a:solidFill>
                  <a:srgbClr val="FFFFFF"/>
                </a:solidFill>
              </a:rPr>
              <a:t> </a:t>
            </a:r>
            <a:r>
              <a:rPr lang="de-DE" sz="1400" dirty="0">
                <a:solidFill>
                  <a:srgbClr val="FFFFFF"/>
                </a:solidFill>
              </a:rPr>
              <a:t>Faktoren</a:t>
            </a:r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D7EEF42-0637-4224-B9C5-461B967AECE5}"/>
              </a:ext>
            </a:extLst>
          </p:cNvPr>
          <p:cNvSpPr/>
          <p:nvPr/>
        </p:nvSpPr>
        <p:spPr>
          <a:xfrm>
            <a:off x="5752885" y="1541102"/>
            <a:ext cx="2364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b="1" dirty="0">
                <a:solidFill>
                  <a:srgbClr val="FFFFFF"/>
                </a:solidFill>
              </a:rPr>
              <a:t>Soziale </a:t>
            </a:r>
            <a:r>
              <a:rPr lang="de-DE" sz="1200" dirty="0">
                <a:solidFill>
                  <a:srgbClr val="FFFFFF"/>
                </a:solidFill>
              </a:rPr>
              <a:t>Faktoren</a:t>
            </a:r>
            <a:endParaRPr lang="de-DE" sz="1400" dirty="0">
              <a:solidFill>
                <a:srgbClr val="FFFFFF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283837F-3251-4264-B66A-8E5C78C15684}"/>
              </a:ext>
            </a:extLst>
          </p:cNvPr>
          <p:cNvSpPr/>
          <p:nvPr/>
        </p:nvSpPr>
        <p:spPr>
          <a:xfrm>
            <a:off x="618363" y="3918073"/>
            <a:ext cx="2304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b="1" dirty="0">
                <a:solidFill>
                  <a:srgbClr val="FFFFFF"/>
                </a:solidFill>
              </a:rPr>
              <a:t>Technische </a:t>
            </a:r>
            <a:r>
              <a:rPr lang="de-DE" sz="1200" dirty="0">
                <a:solidFill>
                  <a:srgbClr val="FFFFFF"/>
                </a:solidFill>
              </a:rPr>
              <a:t>Faktoren</a:t>
            </a:r>
            <a:endParaRPr lang="de-DE" sz="1400" dirty="0">
              <a:solidFill>
                <a:srgbClr val="FFFFFF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508DB9C-020D-453C-BA9F-FE155B5901D2}"/>
              </a:ext>
            </a:extLst>
          </p:cNvPr>
          <p:cNvSpPr/>
          <p:nvPr/>
        </p:nvSpPr>
        <p:spPr>
          <a:xfrm>
            <a:off x="3205727" y="3918073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b="1" dirty="0">
                <a:solidFill>
                  <a:srgbClr val="FFFFFF"/>
                </a:solidFill>
              </a:rPr>
              <a:t>Rechtliche </a:t>
            </a:r>
            <a:r>
              <a:rPr lang="de-DE" sz="1400" dirty="0">
                <a:solidFill>
                  <a:srgbClr val="FFFFFF"/>
                </a:solidFill>
              </a:rPr>
              <a:t>Faktoren</a:t>
            </a:r>
            <a:endParaRPr lang="es-ES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1A613B8-C07E-452C-9E4A-823D77377640}"/>
              </a:ext>
            </a:extLst>
          </p:cNvPr>
          <p:cNvSpPr/>
          <p:nvPr/>
        </p:nvSpPr>
        <p:spPr>
          <a:xfrm>
            <a:off x="5752886" y="3946412"/>
            <a:ext cx="2364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b="1" dirty="0">
                <a:solidFill>
                  <a:srgbClr val="FFFFFF"/>
                </a:solidFill>
              </a:rPr>
              <a:t>Ökologische </a:t>
            </a:r>
            <a:r>
              <a:rPr lang="de-DE" sz="1400" dirty="0">
                <a:solidFill>
                  <a:srgbClr val="FFFFFF"/>
                </a:solidFill>
              </a:rPr>
              <a:t>Faktoren</a:t>
            </a:r>
          </a:p>
        </p:txBody>
      </p:sp>
    </p:spTree>
    <p:extLst>
      <p:ext uri="{BB962C8B-B14F-4D97-AF65-F5344CB8AC3E}">
        <p14:creationId xmlns:p14="http://schemas.microsoft.com/office/powerpoint/2010/main" val="3528349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458548"/>
              </p:ext>
            </p:extLst>
          </p:nvPr>
        </p:nvGraphicFramePr>
        <p:xfrm>
          <a:off x="440266" y="1955303"/>
          <a:ext cx="3496734" cy="3665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6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1128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Beispiele Interessierte Parteien</a:t>
                      </a:r>
                    </a:p>
                  </a:txBody>
                  <a:tcPr anchor="ctr">
                    <a:solidFill>
                      <a:srgbClr val="22B8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4167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Kapitalgeber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/ </a:t>
                      </a:r>
                      <a:r>
                        <a:rPr lang="en-US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Investoren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Unternehmensleitung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Controlling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Mitarbeiter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Gesetzgeber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Öffentlichkeit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Klima-</a:t>
                      </a:r>
                      <a:r>
                        <a:rPr lang="en-US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Partnerschaft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Kunden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13</a:t>
            </a:fld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>
          <a:xfrm>
            <a:off x="135004" y="1214519"/>
            <a:ext cx="9078664" cy="288032"/>
          </a:xfrm>
        </p:spPr>
        <p:txBody>
          <a:bodyPr/>
          <a:lstStyle/>
          <a:p>
            <a:pPr algn="ctr"/>
            <a:r>
              <a:rPr lang="es-ES" sz="36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Stockholder</a:t>
            </a:r>
            <a:r>
              <a:rPr lang="es-ES" sz="3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s-ES" sz="36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Analyse</a:t>
            </a:r>
            <a:endParaRPr lang="es-ES" sz="36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graphicFrame>
        <p:nvGraphicFramePr>
          <p:cNvPr id="9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062978"/>
              </p:ext>
            </p:extLst>
          </p:nvPr>
        </p:nvGraphicFramePr>
        <p:xfrm>
          <a:off x="4165599" y="1955304"/>
          <a:ext cx="4436534" cy="3665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6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495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Beispiele Erwartung/ Anforderung</a:t>
                      </a:r>
                    </a:p>
                  </a:txBody>
                  <a:tcPr anchor="ctr">
                    <a:solidFill>
                      <a:srgbClr val="22B8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345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en-US" sz="1400" b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Hohe</a:t>
                      </a: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Kapital-</a:t>
                      </a:r>
                      <a:r>
                        <a:rPr lang="en-US" sz="1400" b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Rendite</a:t>
                      </a:r>
                      <a:endParaRPr lang="en-US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en-US" sz="1400" b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Einhaltung</a:t>
                      </a: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Unternehmensziele</a:t>
                      </a:r>
                      <a:endParaRPr lang="en-US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en-US" sz="1400" b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Sicherstellung</a:t>
                      </a: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Energie-Steuereffekte</a:t>
                      </a:r>
                      <a:endParaRPr lang="en-US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en-US" sz="1400" b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Innovativer</a:t>
                      </a: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en-US" sz="1400" b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sicherer</a:t>
                      </a: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Arbeitsplatz</a:t>
                      </a:r>
                      <a:endParaRPr lang="en-US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en-US" sz="1400" b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Einhaltung</a:t>
                      </a: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der </a:t>
                      </a:r>
                      <a:r>
                        <a:rPr lang="en-US" sz="1400" b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Energie-Gesetzgebung</a:t>
                      </a:r>
                      <a:endParaRPr lang="en-US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en-US" sz="1400" b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Energieschonende</a:t>
                      </a: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Produktion</a:t>
                      </a:r>
                      <a:endParaRPr lang="en-US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en-US" sz="1400" b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Einhaltung</a:t>
                      </a: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der </a:t>
                      </a:r>
                      <a:r>
                        <a:rPr lang="en-US" sz="1400" b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Klimaziele</a:t>
                      </a:r>
                      <a:endParaRPr lang="en-US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en-US" sz="1400" b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Preise</a:t>
                      </a: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b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Verfügbarkeit</a:t>
                      </a:r>
                      <a:endParaRPr lang="en-US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el 1">
            <a:extLst>
              <a:ext uri="{FF2B5EF4-FFF2-40B4-BE49-F238E27FC236}">
                <a16:creationId xmlns:a16="http://schemas.microsoft.com/office/drawing/2014/main" id="{97C10D5F-9760-411B-8AFB-185D487680B2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>
                <a:solidFill>
                  <a:srgbClr val="FFFFFF"/>
                </a:solidFill>
              </a:rPr>
              <a:t>Integration in Strategic Management Processes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CA99F3E-73D2-4A61-82A4-C49D6ADF475B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69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14</a:t>
            </a:fld>
            <a:endParaRPr lang="de-DE"/>
          </a:p>
        </p:txBody>
      </p:sp>
      <p:graphicFrame>
        <p:nvGraphicFramePr>
          <p:cNvPr id="7" name="Diagramm 6"/>
          <p:cNvGraphicFramePr/>
          <p:nvPr/>
        </p:nvGraphicFramePr>
        <p:xfrm>
          <a:off x="1403181" y="1224163"/>
          <a:ext cx="6609696" cy="1913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Gerade Verbindung 7"/>
          <p:cNvCxnSpPr/>
          <p:nvPr/>
        </p:nvCxnSpPr>
        <p:spPr>
          <a:xfrm>
            <a:off x="1262202" y="2907600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0" y="1580787"/>
            <a:ext cx="1274508" cy="386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Leitung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0" y="3583695"/>
            <a:ext cx="1296107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spcBef>
                <a:spcPts val="576"/>
              </a:spcBef>
              <a:defRPr/>
            </a:pP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Energieteam</a:t>
            </a:r>
          </a:p>
        </p:txBody>
      </p:sp>
      <p:sp>
        <p:nvSpPr>
          <p:cNvPr id="11" name="Pfeil nach rechts 10"/>
          <p:cNvSpPr/>
          <p:nvPr/>
        </p:nvSpPr>
        <p:spPr>
          <a:xfrm rot="16200000">
            <a:off x="307478" y="1979925"/>
            <a:ext cx="648072" cy="648072"/>
          </a:xfrm>
          <a:prstGeom prst="rightArrow">
            <a:avLst/>
          </a:prstGeom>
          <a:solidFill>
            <a:srgbClr val="C6F2C9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Pfeil nach rechts 11"/>
          <p:cNvSpPr/>
          <p:nvPr/>
        </p:nvSpPr>
        <p:spPr>
          <a:xfrm rot="5400000">
            <a:off x="289871" y="2935623"/>
            <a:ext cx="648072" cy="648072"/>
          </a:xfrm>
          <a:prstGeom prst="rightArrow">
            <a:avLst/>
          </a:prstGeom>
          <a:solidFill>
            <a:srgbClr val="E7EEEF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156310" y="1256797"/>
            <a:ext cx="3103438" cy="3972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2000" b="1" dirty="0">
                <a:solidFill>
                  <a:srgbClr val="FFC000"/>
                </a:solidFill>
              </a:rPr>
              <a:t>Strategische Planung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441791" y="2709785"/>
            <a:ext cx="2451681" cy="4245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2000" b="1" dirty="0">
                <a:solidFill>
                  <a:schemeClr val="accent1"/>
                </a:solidFill>
              </a:rPr>
              <a:t>Taktische Planung</a:t>
            </a:r>
          </a:p>
        </p:txBody>
      </p:sp>
      <p:sp>
        <p:nvSpPr>
          <p:cNvPr id="17" name="Textfeld 16"/>
          <p:cNvSpPr txBox="1"/>
          <p:nvPr/>
        </p:nvSpPr>
        <p:spPr>
          <a:xfrm rot="16200000">
            <a:off x="6354521" y="3822026"/>
            <a:ext cx="4272227" cy="3732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Quelle: Eigene Darstellung basierend auf DIN ISO 50001:2018, Bild A.2</a:t>
            </a:r>
          </a:p>
        </p:txBody>
      </p:sp>
      <p:cxnSp>
        <p:nvCxnSpPr>
          <p:cNvPr id="18" name="Gerade Verbindung 13"/>
          <p:cNvCxnSpPr/>
          <p:nvPr/>
        </p:nvCxnSpPr>
        <p:spPr>
          <a:xfrm>
            <a:off x="5743533" y="2907600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el 1">
            <a:extLst>
              <a:ext uri="{FF2B5EF4-FFF2-40B4-BE49-F238E27FC236}">
                <a16:creationId xmlns:a16="http://schemas.microsoft.com/office/drawing/2014/main" id="{07C6CF2D-0C6D-4EBF-AD10-A80045B17783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Integration in die strategischen Managementprozesse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6566BE1-29DD-4C14-B4F6-FA5FBCB95CF6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B528761-77BD-4892-B65A-9949ABE3E756}"/>
              </a:ext>
            </a:extLst>
          </p:cNvPr>
          <p:cNvGrpSpPr/>
          <p:nvPr/>
        </p:nvGrpSpPr>
        <p:grpSpPr>
          <a:xfrm>
            <a:off x="1112067" y="847432"/>
            <a:ext cx="7191925" cy="397858"/>
            <a:chOff x="1130912" y="847432"/>
            <a:chExt cx="7191925" cy="397858"/>
          </a:xfrm>
        </p:grpSpPr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id="{A5B4E43E-C564-410F-AA71-45490E1891EB}"/>
                </a:ext>
              </a:extLst>
            </p:cNvPr>
            <p:cNvSpPr/>
            <p:nvPr/>
          </p:nvSpPr>
          <p:spPr>
            <a:xfrm>
              <a:off x="1149904" y="847432"/>
              <a:ext cx="7114795" cy="397167"/>
            </a:xfrm>
            <a:prstGeom prst="roundRect">
              <a:avLst/>
            </a:prstGeom>
            <a:solidFill>
              <a:srgbClr val="C6F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Flecha: cheurón 25">
              <a:extLst>
                <a:ext uri="{FF2B5EF4-FFF2-40B4-BE49-F238E27FC236}">
                  <a16:creationId xmlns:a16="http://schemas.microsoft.com/office/drawing/2014/main" id="{107468D5-410E-4016-AAE4-48665F334204}"/>
                </a:ext>
              </a:extLst>
            </p:cNvPr>
            <p:cNvSpPr/>
            <p:nvPr/>
          </p:nvSpPr>
          <p:spPr>
            <a:xfrm>
              <a:off x="3520165" y="848015"/>
              <a:ext cx="407111" cy="396000"/>
            </a:xfrm>
            <a:prstGeom prst="chevron">
              <a:avLst>
                <a:gd name="adj" fmla="val 396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27" name="Flecha: cheurón 26">
              <a:extLst>
                <a:ext uri="{FF2B5EF4-FFF2-40B4-BE49-F238E27FC236}">
                  <a16:creationId xmlns:a16="http://schemas.microsoft.com/office/drawing/2014/main" id="{1D55E538-0F80-4C84-B545-8055F1FB48F7}"/>
                </a:ext>
              </a:extLst>
            </p:cNvPr>
            <p:cNvSpPr/>
            <p:nvPr/>
          </p:nvSpPr>
          <p:spPr>
            <a:xfrm>
              <a:off x="5656729" y="849290"/>
              <a:ext cx="407111" cy="396000"/>
            </a:xfrm>
            <a:prstGeom prst="chevron">
              <a:avLst>
                <a:gd name="adj" fmla="val 396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6E395487-C9AA-4D11-BFC2-BB3A84897DBE}"/>
                </a:ext>
              </a:extLst>
            </p:cNvPr>
            <p:cNvSpPr txBox="1"/>
            <p:nvPr/>
          </p:nvSpPr>
          <p:spPr>
            <a:xfrm>
              <a:off x="1130912" y="893402"/>
              <a:ext cx="23892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Input</a:t>
              </a: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BEF4A888-1B2E-4BF9-BA30-96691A9ABC71}"/>
                </a:ext>
              </a:extLst>
            </p:cNvPr>
            <p:cNvSpPr txBox="1"/>
            <p:nvPr/>
          </p:nvSpPr>
          <p:spPr>
            <a:xfrm>
              <a:off x="3927276" y="893402"/>
              <a:ext cx="1729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Planung</a:t>
              </a:r>
              <a:endPara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741054D3-7C42-4704-8AFE-AD040AEEE8B8}"/>
                </a:ext>
              </a:extLst>
            </p:cNvPr>
            <p:cNvSpPr txBox="1"/>
            <p:nvPr/>
          </p:nvSpPr>
          <p:spPr>
            <a:xfrm>
              <a:off x="6063839" y="893402"/>
              <a:ext cx="22589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Ergebnisse</a:t>
              </a:r>
              <a:endPara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1E26E490-B7B9-4119-98DD-D6A55630A91E}"/>
              </a:ext>
            </a:extLst>
          </p:cNvPr>
          <p:cNvGrpSpPr/>
          <p:nvPr/>
        </p:nvGrpSpPr>
        <p:grpSpPr>
          <a:xfrm>
            <a:off x="1274508" y="3125183"/>
            <a:ext cx="6867043" cy="3039868"/>
            <a:chOff x="1227816" y="3125183"/>
            <a:chExt cx="6867043" cy="3039868"/>
          </a:xfrm>
        </p:grpSpPr>
        <p:sp>
          <p:nvSpPr>
            <p:cNvPr id="40" name="Rectángulo: esquinas redondeadas 39">
              <a:extLst>
                <a:ext uri="{FF2B5EF4-FFF2-40B4-BE49-F238E27FC236}">
                  <a16:creationId xmlns:a16="http://schemas.microsoft.com/office/drawing/2014/main" id="{A67EDECC-D2CA-4C76-A3B9-D16089180F5B}"/>
                </a:ext>
              </a:extLst>
            </p:cNvPr>
            <p:cNvSpPr/>
            <p:nvPr/>
          </p:nvSpPr>
          <p:spPr>
            <a:xfrm>
              <a:off x="5809973" y="3160949"/>
              <a:ext cx="2284886" cy="3004102"/>
            </a:xfrm>
            <a:prstGeom prst="roundRect">
              <a:avLst/>
            </a:prstGeom>
            <a:solidFill>
              <a:srgbClr val="C6F2C9"/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B4DADBF4-6531-49AE-A5DF-1D769013111F}"/>
                </a:ext>
              </a:extLst>
            </p:cNvPr>
            <p:cNvGrpSpPr/>
            <p:nvPr/>
          </p:nvGrpSpPr>
          <p:grpSpPr>
            <a:xfrm>
              <a:off x="3504422" y="3137965"/>
              <a:ext cx="2605987" cy="3004102"/>
              <a:chOff x="1569402" y="3125183"/>
              <a:chExt cx="1796724" cy="3004102"/>
            </a:xfrm>
            <a:solidFill>
              <a:srgbClr val="88E28F"/>
            </a:solidFill>
          </p:grpSpPr>
          <p:sp>
            <p:nvSpPr>
              <p:cNvPr id="36" name="Rectángulo: esquinas redondeadas 35">
                <a:extLst>
                  <a:ext uri="{FF2B5EF4-FFF2-40B4-BE49-F238E27FC236}">
                    <a16:creationId xmlns:a16="http://schemas.microsoft.com/office/drawing/2014/main" id="{C0510105-4385-48B7-9D0A-1591BC3B17F6}"/>
                  </a:ext>
                </a:extLst>
              </p:cNvPr>
              <p:cNvSpPr/>
              <p:nvPr/>
            </p:nvSpPr>
            <p:spPr>
              <a:xfrm>
                <a:off x="1569402" y="3125183"/>
                <a:ext cx="1661953" cy="3004102"/>
              </a:xfrm>
              <a:prstGeom prst="roundRect">
                <a:avLst/>
              </a:prstGeom>
              <a:grp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7" name="Triángulo isósceles 36">
                <a:extLst>
                  <a:ext uri="{FF2B5EF4-FFF2-40B4-BE49-F238E27FC236}">
                    <a16:creationId xmlns:a16="http://schemas.microsoft.com/office/drawing/2014/main" id="{EC39380D-3B7A-48F2-AD0D-C297C0C28DCA}"/>
                  </a:ext>
                </a:extLst>
              </p:cNvPr>
              <p:cNvSpPr/>
              <p:nvPr/>
            </p:nvSpPr>
            <p:spPr>
              <a:xfrm rot="5400000">
                <a:off x="2628418" y="4476577"/>
                <a:ext cx="1340645" cy="134771"/>
              </a:xfrm>
              <a:prstGeom prst="triangle">
                <a:avLst/>
              </a:prstGeom>
              <a:grp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" name="Triángulo isósceles 37">
                <a:extLst>
                  <a:ext uri="{FF2B5EF4-FFF2-40B4-BE49-F238E27FC236}">
                    <a16:creationId xmlns:a16="http://schemas.microsoft.com/office/drawing/2014/main" id="{8CA31771-57B8-4DC9-BF54-4BC157442561}"/>
                  </a:ext>
                </a:extLst>
              </p:cNvPr>
              <p:cNvSpPr/>
              <p:nvPr/>
            </p:nvSpPr>
            <p:spPr>
              <a:xfrm rot="5400000">
                <a:off x="2616374" y="4477821"/>
                <a:ext cx="1340645" cy="13477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183FEF5A-5EE0-460F-AC14-A6771CB0958C}"/>
                </a:ext>
              </a:extLst>
            </p:cNvPr>
            <p:cNvGrpSpPr/>
            <p:nvPr/>
          </p:nvGrpSpPr>
          <p:grpSpPr>
            <a:xfrm>
              <a:off x="1227816" y="3125183"/>
              <a:ext cx="2470172" cy="3004102"/>
              <a:chOff x="1569402" y="3125183"/>
              <a:chExt cx="1796724" cy="3004102"/>
            </a:xfrm>
          </p:grpSpPr>
          <p:sp>
            <p:nvSpPr>
              <p:cNvPr id="31" name="Rectángulo: esquinas redondeadas 30">
                <a:extLst>
                  <a:ext uri="{FF2B5EF4-FFF2-40B4-BE49-F238E27FC236}">
                    <a16:creationId xmlns:a16="http://schemas.microsoft.com/office/drawing/2014/main" id="{90A45374-336C-4146-B2B0-12294B37FFFD}"/>
                  </a:ext>
                </a:extLst>
              </p:cNvPr>
              <p:cNvSpPr/>
              <p:nvPr/>
            </p:nvSpPr>
            <p:spPr>
              <a:xfrm>
                <a:off x="1569402" y="3125183"/>
                <a:ext cx="1661953" cy="3004102"/>
              </a:xfrm>
              <a:prstGeom prst="roundRect">
                <a:avLst/>
              </a:prstGeom>
              <a:solidFill>
                <a:srgbClr val="2AA4A4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" name="Triángulo isósceles 31">
                <a:extLst>
                  <a:ext uri="{FF2B5EF4-FFF2-40B4-BE49-F238E27FC236}">
                    <a16:creationId xmlns:a16="http://schemas.microsoft.com/office/drawing/2014/main" id="{05B9A4F4-5866-48C3-96CA-DFB0EB90E9B8}"/>
                  </a:ext>
                </a:extLst>
              </p:cNvPr>
              <p:cNvSpPr/>
              <p:nvPr/>
            </p:nvSpPr>
            <p:spPr>
              <a:xfrm rot="5400000">
                <a:off x="2628418" y="4476577"/>
                <a:ext cx="1340645" cy="134771"/>
              </a:xfrm>
              <a:prstGeom prst="triangle">
                <a:avLst/>
              </a:prstGeom>
              <a:solidFill>
                <a:srgbClr val="2AA4A4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3" name="Triángulo isósceles 32">
                <a:extLst>
                  <a:ext uri="{FF2B5EF4-FFF2-40B4-BE49-F238E27FC236}">
                    <a16:creationId xmlns:a16="http://schemas.microsoft.com/office/drawing/2014/main" id="{BD1CE366-6153-4CBB-838B-D0459F98B3AD}"/>
                  </a:ext>
                </a:extLst>
              </p:cNvPr>
              <p:cNvSpPr/>
              <p:nvPr/>
            </p:nvSpPr>
            <p:spPr>
              <a:xfrm rot="5400000">
                <a:off x="2616374" y="4477821"/>
                <a:ext cx="1340645" cy="134771"/>
              </a:xfrm>
              <a:prstGeom prst="triangle">
                <a:avLst/>
              </a:prstGeom>
              <a:solidFill>
                <a:srgbClr val="2AA4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6581CC7C-1402-4B58-9FF7-EF653CA6CECF}"/>
                </a:ext>
              </a:extLst>
            </p:cNvPr>
            <p:cNvSpPr/>
            <p:nvPr/>
          </p:nvSpPr>
          <p:spPr>
            <a:xfrm>
              <a:off x="1249415" y="3366348"/>
              <a:ext cx="2255007" cy="1357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n-US" sz="1600" dirty="0" err="1">
                  <a:solidFill>
                    <a:schemeClr val="bg1"/>
                  </a:solidFill>
                </a:rPr>
                <a:t>Energieträger</a:t>
              </a:r>
              <a:endParaRPr lang="en-US" sz="1600" dirty="0">
                <a:solidFill>
                  <a:schemeClr val="bg1"/>
                </a:solidFill>
              </a:endParaRP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endParaRPr lang="en-US" sz="1600" dirty="0">
                <a:solidFill>
                  <a:schemeClr val="bg1"/>
                </a:solidFill>
              </a:endParaRP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n-US" sz="1600" dirty="0" err="1">
                  <a:solidFill>
                    <a:schemeClr val="bg1"/>
                  </a:solidFill>
                </a:rPr>
                <a:t>Energieeinsätze</a:t>
              </a:r>
              <a:endParaRPr lang="en-US" sz="1600" dirty="0">
                <a:solidFill>
                  <a:schemeClr val="bg1"/>
                </a:solidFill>
              </a:endParaRP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endParaRPr lang="en-US" sz="1600" dirty="0">
                <a:solidFill>
                  <a:schemeClr val="bg1"/>
                </a:solidFill>
              </a:endParaRP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n-US" sz="1600" dirty="0" err="1">
                  <a:solidFill>
                    <a:schemeClr val="bg1"/>
                  </a:solidFill>
                </a:rPr>
                <a:t>Energieverbraucher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05776087-11C0-4EE6-91F3-2EE5A87C1C5C}"/>
                </a:ext>
              </a:extLst>
            </p:cNvPr>
            <p:cNvSpPr/>
            <p:nvPr/>
          </p:nvSpPr>
          <p:spPr>
            <a:xfrm>
              <a:off x="3748049" y="3364737"/>
              <a:ext cx="2254381" cy="26314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Energetische</a:t>
              </a: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GB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Bewertung</a:t>
              </a:r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r>
                <a:rPr lang="en-GB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Ermittlung</a:t>
              </a: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der SEU </a:t>
              </a:r>
              <a:r>
                <a:rPr lang="en-GB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inkl</a:t>
              </a: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  <a:p>
              <a:pPr marL="171450" indent="-171450">
                <a:buFont typeface="Courier New" panose="02070309020205020404" pitchFamily="49" charset="0"/>
                <a:buChar char="o"/>
              </a:pP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 </a:t>
              </a:r>
              <a:r>
                <a:rPr lang="en-GB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relevante</a:t>
              </a: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GB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Variablen</a:t>
              </a:r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0" indent="-171450">
                <a:buFont typeface="Courier New" panose="02070309020205020404" pitchFamily="49" charset="0"/>
                <a:buChar char="o"/>
              </a:pP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 </a:t>
              </a:r>
              <a:r>
                <a:rPr lang="en-GB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energiebezogene</a:t>
              </a: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GB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Leistung</a:t>
              </a:r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0" indent="-171450">
                <a:buFont typeface="Courier New" panose="02070309020205020404" pitchFamily="49" charset="0"/>
                <a:buChar char="o"/>
              </a:pP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 </a:t>
              </a:r>
              <a:r>
                <a:rPr lang="en-GB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relevantes</a:t>
              </a: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Personal</a:t>
              </a: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r>
                <a:rPr lang="en-GB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Priorisierung</a:t>
              </a:r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GB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Effizienzmaßnahmen</a:t>
              </a:r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Pfeil nach unten 18">
              <a:extLst>
                <a:ext uri="{FF2B5EF4-FFF2-40B4-BE49-F238E27FC236}">
                  <a16:creationId xmlns:a16="http://schemas.microsoft.com/office/drawing/2014/main" id="{9DEDB15E-C50F-4157-9BE9-F5BADA33B9C1}"/>
                </a:ext>
              </a:extLst>
            </p:cNvPr>
            <p:cNvSpPr/>
            <p:nvPr/>
          </p:nvSpPr>
          <p:spPr>
            <a:xfrm>
              <a:off x="4474437" y="3906724"/>
              <a:ext cx="504056" cy="203885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Pfeil nach unten 19">
              <a:extLst>
                <a:ext uri="{FF2B5EF4-FFF2-40B4-BE49-F238E27FC236}">
                  <a16:creationId xmlns:a16="http://schemas.microsoft.com/office/drawing/2014/main" id="{60CAD9E2-2FE2-49A0-BA97-F84A7C7FE36C}"/>
                </a:ext>
              </a:extLst>
            </p:cNvPr>
            <p:cNvSpPr/>
            <p:nvPr/>
          </p:nvSpPr>
          <p:spPr>
            <a:xfrm>
              <a:off x="4461791" y="5214286"/>
              <a:ext cx="504056" cy="224029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B1E51125-8813-4084-BFE2-D8F8B5133433}"/>
                </a:ext>
              </a:extLst>
            </p:cNvPr>
            <p:cNvSpPr/>
            <p:nvPr/>
          </p:nvSpPr>
          <p:spPr>
            <a:xfrm>
              <a:off x="6024259" y="3364579"/>
              <a:ext cx="2046874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Bewertung Energieeinsatz &amp; Verbrauch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Verbrauchsprognose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Effizienzmaßnahmen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Hauptverbraucher (SEU)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Kennzahlen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Energieziele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Plan zur Energiedatensammlung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684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75373"/>
            <a:ext cx="8229600" cy="4857403"/>
          </a:xfrm>
        </p:spPr>
        <p:txBody>
          <a:bodyPr/>
          <a:lstStyle/>
          <a:p>
            <a:r>
              <a:rPr lang="es-ES" sz="1800" dirty="0" err="1">
                <a:solidFill>
                  <a:srgbClr val="22B88B"/>
                </a:solidFill>
              </a:rPr>
              <a:t>Risiko</a:t>
            </a:r>
            <a:r>
              <a:rPr lang="es-ES" sz="1800" dirty="0">
                <a:solidFill>
                  <a:srgbClr val="22B88B"/>
                </a:solidFill>
              </a:rPr>
              <a:t>- </a:t>
            </a:r>
            <a:r>
              <a:rPr lang="es-ES" sz="1800" dirty="0" err="1">
                <a:solidFill>
                  <a:srgbClr val="22B88B"/>
                </a:solidFill>
              </a:rPr>
              <a:t>und</a:t>
            </a:r>
            <a:r>
              <a:rPr lang="es-ES" sz="1800" dirty="0">
                <a:solidFill>
                  <a:srgbClr val="22B88B"/>
                </a:solidFill>
              </a:rPr>
              <a:t> </a:t>
            </a:r>
            <a:r>
              <a:rPr lang="es-ES" sz="1800" dirty="0" err="1">
                <a:solidFill>
                  <a:srgbClr val="22B88B"/>
                </a:solidFill>
              </a:rPr>
              <a:t>Chancenanalyse</a:t>
            </a:r>
            <a:endParaRPr lang="es-ES" sz="1800" dirty="0">
              <a:solidFill>
                <a:srgbClr val="22B88B"/>
              </a:solidFill>
            </a:endParaRPr>
          </a:p>
          <a:p>
            <a:pPr marL="881063" lvl="1" indent="-342900">
              <a:buFont typeface="Courier New" panose="02070309020205020404" pitchFamily="49" charset="0"/>
              <a:buChar char="o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Bestimmung Chancen und Risiken für EBL und EnMS</a:t>
            </a:r>
          </a:p>
          <a:p>
            <a:pPr marL="881063" lvl="1" indent="-342900">
              <a:buFont typeface="Courier New" panose="02070309020205020404" pitchFamily="49" charset="0"/>
              <a:buChar char="o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Maßnahmen zum Umgang mit Chancen und Risiken definieren</a:t>
            </a:r>
          </a:p>
          <a:p>
            <a:pPr marL="881063" lvl="1" indent="-342900">
              <a:buFont typeface="Courier New" panose="02070309020205020404" pitchFamily="49" charset="0"/>
              <a:buChar char="o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Wirksamkeit der Maßnahmen bewerten</a:t>
            </a:r>
          </a:p>
          <a:p>
            <a:pPr lvl="1" indent="0">
              <a:buNone/>
            </a:pPr>
            <a:endParaRPr lang="es-ES" dirty="0"/>
          </a:p>
          <a:p>
            <a:pPr lvl="1" indent="0">
              <a:buNone/>
            </a:pPr>
            <a:endParaRPr lang="es-ES" dirty="0"/>
          </a:p>
          <a:p>
            <a:r>
              <a:rPr lang="es-ES" sz="1800" dirty="0" err="1">
                <a:solidFill>
                  <a:srgbClr val="22B88B"/>
                </a:solidFill>
              </a:rPr>
              <a:t>Erwartete</a:t>
            </a:r>
            <a:r>
              <a:rPr lang="es-ES" sz="1800" dirty="0">
                <a:solidFill>
                  <a:srgbClr val="22B88B"/>
                </a:solidFill>
              </a:rPr>
              <a:t> </a:t>
            </a:r>
            <a:r>
              <a:rPr lang="es-ES" sz="1800" dirty="0" err="1">
                <a:solidFill>
                  <a:srgbClr val="22B88B"/>
                </a:solidFill>
              </a:rPr>
              <a:t>Nachweise</a:t>
            </a:r>
            <a:r>
              <a:rPr lang="es-ES" sz="1800" dirty="0">
                <a:solidFill>
                  <a:srgbClr val="22B88B"/>
                </a:solidFill>
              </a:rPr>
              <a:t> </a:t>
            </a:r>
          </a:p>
          <a:p>
            <a:pPr marL="787400" lvl="2" indent="-342900">
              <a:buFont typeface="Courier New" panose="02070309020205020404" pitchFamily="49" charset="0"/>
              <a:buChar char="o"/>
            </a:pPr>
            <a:r>
              <a:rPr lang="de-DE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Chancen und Risikoanalyse (ggf. im Rahmen der Kontextanalyse)</a:t>
            </a:r>
          </a:p>
          <a:p>
            <a:pPr marL="787400" lvl="2" indent="-342900">
              <a:buFont typeface="Courier New" panose="02070309020205020404" pitchFamily="49" charset="0"/>
              <a:buChar char="o"/>
            </a:pPr>
            <a:r>
              <a:rPr lang="de-DE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Maßnahmen zum Umgang mit Chancen und Risiken (ggf. in Aktionsplan, Korrektur- und Vorbeugemaßnahmenplan oder Maßnahmenplan EnMS)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15</a:t>
            </a:fld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529608"/>
          </a:xfrm>
        </p:spPr>
        <p:txBody>
          <a:bodyPr/>
          <a:lstStyle/>
          <a:p>
            <a:r>
              <a:rPr lang="de-DE" sz="3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Planungsprozess</a:t>
            </a:r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F6DAF142-245A-4E16-BE1B-A93FA5EB4768}"/>
              </a:ext>
            </a:extLst>
          </p:cNvPr>
          <p:cNvSpPr txBox="1">
            <a:spLocks/>
          </p:cNvSpPr>
          <p:nvPr/>
        </p:nvSpPr>
        <p:spPr>
          <a:xfrm>
            <a:off x="371464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Integration in die Managementprozesse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F4CAFAF-2E59-4E8D-9B28-4481C8B7EF46}"/>
              </a:ext>
            </a:extLst>
          </p:cNvPr>
          <p:cNvSpPr/>
          <p:nvPr/>
        </p:nvSpPr>
        <p:spPr>
          <a:xfrm>
            <a:off x="8550201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2CC42E59-8D73-4C12-AA7E-5A8DE22232AA}"/>
              </a:ext>
            </a:extLst>
          </p:cNvPr>
          <p:cNvSpPr/>
          <p:nvPr/>
        </p:nvSpPr>
        <p:spPr>
          <a:xfrm>
            <a:off x="5439358" y="5151893"/>
            <a:ext cx="2283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SzPct val="110000"/>
            </a:pPr>
            <a:r>
              <a:rPr lang="de-DE" sz="1400" b="1" dirty="0">
                <a:cs typeface="Arial" panose="020B0604020202020204" pitchFamily="34" charset="0"/>
              </a:rPr>
              <a:t>Wird bereits eine Risikoanalyse gemacht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8ACB600A-5793-483A-BD82-C9D88D167520}"/>
              </a:ext>
            </a:extLst>
          </p:cNvPr>
          <p:cNvSpPr/>
          <p:nvPr/>
        </p:nvSpPr>
        <p:spPr>
          <a:xfrm rot="10800000">
            <a:off x="7341785" y="4943215"/>
            <a:ext cx="6543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6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¿</a:t>
            </a:r>
            <a:endParaRPr lang="es-ES" sz="6000" dirty="0">
              <a:solidFill>
                <a:srgbClr val="000000"/>
              </a:solidFill>
            </a:endParaRPr>
          </a:p>
        </p:txBody>
      </p:sp>
      <p:grpSp>
        <p:nvGrpSpPr>
          <p:cNvPr id="46" name="Gruppieren 23">
            <a:extLst>
              <a:ext uri="{FF2B5EF4-FFF2-40B4-BE49-F238E27FC236}">
                <a16:creationId xmlns:a16="http://schemas.microsoft.com/office/drawing/2014/main" id="{4E38DEC7-2BC3-4195-8BA9-350B73487899}"/>
              </a:ext>
            </a:extLst>
          </p:cNvPr>
          <p:cNvGrpSpPr/>
          <p:nvPr/>
        </p:nvGrpSpPr>
        <p:grpSpPr>
          <a:xfrm>
            <a:off x="111722" y="1635268"/>
            <a:ext cx="313276" cy="231481"/>
            <a:chOff x="-3204864" y="2348880"/>
            <a:chExt cx="936104" cy="576064"/>
          </a:xfrm>
        </p:grpSpPr>
        <p:sp>
          <p:nvSpPr>
            <p:cNvPr id="47" name="Rechteckige Legende 24">
              <a:extLst>
                <a:ext uri="{FF2B5EF4-FFF2-40B4-BE49-F238E27FC236}">
                  <a16:creationId xmlns:a16="http://schemas.microsoft.com/office/drawing/2014/main" id="{222296FF-25B7-494D-935E-7EC30165F836}"/>
                </a:ext>
              </a:extLst>
            </p:cNvPr>
            <p:cNvSpPr/>
            <p:nvPr/>
          </p:nvSpPr>
          <p:spPr>
            <a:xfrm>
              <a:off x="-3204864" y="2348880"/>
              <a:ext cx="936104" cy="576064"/>
            </a:xfrm>
            <a:prstGeom prst="wedgeRectCallout">
              <a:avLst/>
            </a:prstGeom>
            <a:noFill/>
            <a:ln w="19050">
              <a:solidFill>
                <a:srgbClr val="22B8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48" name="Gerade Verbindung 25">
              <a:extLst>
                <a:ext uri="{FF2B5EF4-FFF2-40B4-BE49-F238E27FC236}">
                  <a16:creationId xmlns:a16="http://schemas.microsoft.com/office/drawing/2014/main" id="{B1247D66-888E-4BEB-84FE-D8B6278986FC}"/>
                </a:ext>
              </a:extLst>
            </p:cNvPr>
            <p:cNvCxnSpPr/>
            <p:nvPr/>
          </p:nvCxnSpPr>
          <p:spPr>
            <a:xfrm>
              <a:off x="-3060848" y="2493417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26">
              <a:extLst>
                <a:ext uri="{FF2B5EF4-FFF2-40B4-BE49-F238E27FC236}">
                  <a16:creationId xmlns:a16="http://schemas.microsoft.com/office/drawing/2014/main" id="{156ADA3B-C3EA-4588-910D-A6DD16631A81}"/>
                </a:ext>
              </a:extLst>
            </p:cNvPr>
            <p:cNvCxnSpPr/>
            <p:nvPr/>
          </p:nvCxnSpPr>
          <p:spPr>
            <a:xfrm>
              <a:off x="-3060848" y="2636912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27">
              <a:extLst>
                <a:ext uri="{FF2B5EF4-FFF2-40B4-BE49-F238E27FC236}">
                  <a16:creationId xmlns:a16="http://schemas.microsoft.com/office/drawing/2014/main" id="{319CD5C6-E16F-4E48-B31F-573F5DC011C4}"/>
                </a:ext>
              </a:extLst>
            </p:cNvPr>
            <p:cNvCxnSpPr/>
            <p:nvPr/>
          </p:nvCxnSpPr>
          <p:spPr>
            <a:xfrm>
              <a:off x="-3060848" y="2780928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64C041AD-C8B4-4C4B-9F17-0B78CBDE679A}"/>
              </a:ext>
            </a:extLst>
          </p:cNvPr>
          <p:cNvGrpSpPr/>
          <p:nvPr/>
        </p:nvGrpSpPr>
        <p:grpSpPr>
          <a:xfrm>
            <a:off x="111722" y="3363757"/>
            <a:ext cx="432993" cy="485073"/>
            <a:chOff x="144701" y="4312079"/>
            <a:chExt cx="432993" cy="485073"/>
          </a:xfrm>
        </p:grpSpPr>
        <p:grpSp>
          <p:nvGrpSpPr>
            <p:cNvPr id="52" name="Gruppieren 28">
              <a:extLst>
                <a:ext uri="{FF2B5EF4-FFF2-40B4-BE49-F238E27FC236}">
                  <a16:creationId xmlns:a16="http://schemas.microsoft.com/office/drawing/2014/main" id="{CA47AE0A-0B7C-4777-BA1A-7C6803B9B4D3}"/>
                </a:ext>
              </a:extLst>
            </p:cNvPr>
            <p:cNvGrpSpPr/>
            <p:nvPr/>
          </p:nvGrpSpPr>
          <p:grpSpPr>
            <a:xfrm>
              <a:off x="144701" y="4312079"/>
              <a:ext cx="313276" cy="231481"/>
              <a:chOff x="-3204864" y="2348880"/>
              <a:chExt cx="936104" cy="576064"/>
            </a:xfrm>
          </p:grpSpPr>
          <p:sp>
            <p:nvSpPr>
              <p:cNvPr id="55" name="Rechteckige Legende 29">
                <a:extLst>
                  <a:ext uri="{FF2B5EF4-FFF2-40B4-BE49-F238E27FC236}">
                    <a16:creationId xmlns:a16="http://schemas.microsoft.com/office/drawing/2014/main" id="{1EC734AF-FD7E-40C0-A113-8113F78BCB38}"/>
                  </a:ext>
                </a:extLst>
              </p:cNvPr>
              <p:cNvSpPr/>
              <p:nvPr/>
            </p:nvSpPr>
            <p:spPr>
              <a:xfrm>
                <a:off x="-3204864" y="2348880"/>
                <a:ext cx="936104" cy="576064"/>
              </a:xfrm>
              <a:prstGeom prst="wedgeRectCallout">
                <a:avLst/>
              </a:prstGeom>
              <a:noFill/>
              <a:ln w="19050">
                <a:solidFill>
                  <a:srgbClr val="22B88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0000" rIns="180000" rtlCol="0" anchor="ctr"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110000"/>
                  <a:buFont typeface="Arial"/>
                  <a:buNone/>
                  <a:tabLst/>
                </a:pPr>
                <a:endPara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56" name="Gerade Verbindung 30">
                <a:extLst>
                  <a:ext uri="{FF2B5EF4-FFF2-40B4-BE49-F238E27FC236}">
                    <a16:creationId xmlns:a16="http://schemas.microsoft.com/office/drawing/2014/main" id="{3BC634A0-B18C-48EF-96E1-D18321251EAE}"/>
                  </a:ext>
                </a:extLst>
              </p:cNvPr>
              <p:cNvCxnSpPr/>
              <p:nvPr/>
            </p:nvCxnSpPr>
            <p:spPr>
              <a:xfrm>
                <a:off x="-3060848" y="2493417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 Verbindung 31">
                <a:extLst>
                  <a:ext uri="{FF2B5EF4-FFF2-40B4-BE49-F238E27FC236}">
                    <a16:creationId xmlns:a16="http://schemas.microsoft.com/office/drawing/2014/main" id="{8F427A38-D17D-44E3-9DC6-8670127D83B5}"/>
                  </a:ext>
                </a:extLst>
              </p:cNvPr>
              <p:cNvCxnSpPr/>
              <p:nvPr/>
            </p:nvCxnSpPr>
            <p:spPr>
              <a:xfrm>
                <a:off x="-3060848" y="2636912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 Verbindung 32">
                <a:extLst>
                  <a:ext uri="{FF2B5EF4-FFF2-40B4-BE49-F238E27FC236}">
                    <a16:creationId xmlns:a16="http://schemas.microsoft.com/office/drawing/2014/main" id="{1ED8121C-97DE-4D2F-AF5E-56D3965AF285}"/>
                  </a:ext>
                </a:extLst>
              </p:cNvPr>
              <p:cNvCxnSpPr/>
              <p:nvPr/>
            </p:nvCxnSpPr>
            <p:spPr>
              <a:xfrm>
                <a:off x="-3060848" y="2780928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Ellipse 34">
              <a:extLst>
                <a:ext uri="{FF2B5EF4-FFF2-40B4-BE49-F238E27FC236}">
                  <a16:creationId xmlns:a16="http://schemas.microsoft.com/office/drawing/2014/main" id="{234826D2-A00C-45C3-AF06-EA3AB9315261}"/>
                </a:ext>
              </a:extLst>
            </p:cNvPr>
            <p:cNvSpPr/>
            <p:nvPr/>
          </p:nvSpPr>
          <p:spPr>
            <a:xfrm>
              <a:off x="275949" y="4462164"/>
              <a:ext cx="269796" cy="2697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2B8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Rechteck 33">
              <a:extLst>
                <a:ext uri="{FF2B5EF4-FFF2-40B4-BE49-F238E27FC236}">
                  <a16:creationId xmlns:a16="http://schemas.microsoft.com/office/drawing/2014/main" id="{041A8C72-34D1-4D47-97A2-AD4A66FEC751}"/>
                </a:ext>
              </a:extLst>
            </p:cNvPr>
            <p:cNvSpPr/>
            <p:nvPr/>
          </p:nvSpPr>
          <p:spPr>
            <a:xfrm>
              <a:off x="216698" y="4427820"/>
              <a:ext cx="360996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de-DE" b="1" dirty="0">
                  <a:solidFill>
                    <a:srgbClr val="22B88B"/>
                  </a:solidFill>
                  <a:cs typeface="Arial" panose="020B0604020202020204" pitchFamily="34" charset="0"/>
                  <a:sym typeface="Wingdings 2"/>
                </a:rPr>
                <a:t></a:t>
              </a:r>
              <a:endParaRPr lang="de-DE" sz="2400" b="1" dirty="0">
                <a:solidFill>
                  <a:srgbClr val="22B88B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3451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8592727"/>
              </p:ext>
            </p:extLst>
          </p:nvPr>
        </p:nvGraphicFramePr>
        <p:xfrm>
          <a:off x="465664" y="1185116"/>
          <a:ext cx="8306871" cy="4550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1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24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4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3387">
                <a:tc>
                  <a:txBody>
                    <a:bodyPr/>
                    <a:lstStyle/>
                    <a:p>
                      <a:pPr algn="ctr"/>
                      <a:endParaRPr lang="es-ES" sz="1800" noProof="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Stakeholder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Anforderungen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Relevanz (1-5)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Regelung</a:t>
                      </a:r>
                      <a:r>
                        <a:rPr lang="de-DE" sz="1100" baseline="0" dirty="0"/>
                        <a:t> / Ansatzpunkte</a:t>
                      </a:r>
                      <a:endParaRPr lang="de-DE" sz="11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Risiko</a:t>
                      </a:r>
                      <a:r>
                        <a:rPr lang="de-DE" sz="1100" baseline="0" dirty="0"/>
                        <a:t> / Chance</a:t>
                      </a:r>
                      <a:endParaRPr lang="de-DE" sz="11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153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1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Einkauf / Controlling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100" dirty="0"/>
                        <a:t>Stabilität</a:t>
                      </a:r>
                      <a:r>
                        <a:rPr lang="de-DE" sz="1100" baseline="0" dirty="0"/>
                        <a:t> / Reduzierung </a:t>
                      </a:r>
                      <a:r>
                        <a:rPr lang="de-DE" sz="1100" dirty="0"/>
                        <a:t>Energiekosten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4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Investitionen in grüne Technologien und Prozesse</a:t>
                      </a:r>
                      <a:r>
                        <a:rPr lang="de-DE" sz="1100" baseline="0" dirty="0"/>
                        <a:t> mit Fördermitteln</a:t>
                      </a:r>
                      <a:endParaRPr lang="de-DE" sz="11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Chance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153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2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Mitarbeiter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/>
                        <a:t>Attraktiver Arbeitgeber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100" dirty="0"/>
                        <a:t>Ressourcen 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100" dirty="0"/>
                        <a:t>Aus-</a:t>
                      </a:r>
                      <a:r>
                        <a:rPr lang="de-DE" sz="1100" baseline="0" dirty="0"/>
                        <a:t> / Weiterbildung </a:t>
                      </a:r>
                      <a:r>
                        <a:rPr lang="de-DE" sz="1100" baseline="0" dirty="0" err="1"/>
                        <a:t>b</a:t>
                      </a:r>
                      <a:r>
                        <a:rPr lang="de-DE" sz="1100" dirty="0" err="1"/>
                        <a:t>zg</a:t>
                      </a:r>
                      <a:r>
                        <a:rPr lang="de-DE" sz="1100" dirty="0"/>
                        <a:t>. Einfluss auf Energieeffizienz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3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Ressourcenmanagement</a:t>
                      </a:r>
                    </a:p>
                    <a:p>
                      <a:pPr algn="ctr"/>
                      <a:r>
                        <a:rPr lang="de-DE" sz="1100" dirty="0"/>
                        <a:t>Schulung-, Motivationskonzept für Energieeffizienz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Chance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153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3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Management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/>
                        <a:t>EEG-Befreiung,</a:t>
                      </a:r>
                      <a:r>
                        <a:rPr lang="de-DE" sz="1100" baseline="0" dirty="0"/>
                        <a:t> Steuerrückerstattung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de-DE" sz="1100" baseline="0" dirty="0"/>
                        <a:t>Image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5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Umsetzung</a:t>
                      </a:r>
                      <a:r>
                        <a:rPr lang="de-DE" sz="1100" baseline="0" dirty="0"/>
                        <a:t> des </a:t>
                      </a:r>
                      <a:r>
                        <a:rPr lang="de-DE" sz="1100" baseline="0" dirty="0" err="1"/>
                        <a:t>EnM</a:t>
                      </a:r>
                      <a:r>
                        <a:rPr lang="de-DE" sz="1100" baseline="0" dirty="0"/>
                        <a:t> / ISO 50001 mit den erforderlichen Ressourcen</a:t>
                      </a:r>
                      <a:endParaRPr lang="de-DE" sz="11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Chance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8153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4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Kunden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/>
                        <a:t>Anforderungen präzise Daten bzgl. CO</a:t>
                      </a:r>
                      <a:r>
                        <a:rPr lang="de-DE" sz="1100" baseline="-25000" dirty="0"/>
                        <a:t>2</a:t>
                      </a:r>
                      <a:r>
                        <a:rPr lang="de-DE" sz="1100" dirty="0"/>
                        <a:t>-Werte Produkte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/>
                        <a:t>Klimaschutz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4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CO</a:t>
                      </a:r>
                      <a:r>
                        <a:rPr lang="de-DE" sz="1100" baseline="-25000" dirty="0"/>
                        <a:t>2</a:t>
                      </a:r>
                      <a:r>
                        <a:rPr lang="de-DE" sz="1100" dirty="0"/>
                        <a:t>-Ausweis Produkte, Messung,</a:t>
                      </a:r>
                    </a:p>
                    <a:p>
                      <a:pPr algn="ctr"/>
                      <a:r>
                        <a:rPr lang="de-DE" sz="1100" dirty="0"/>
                        <a:t>Berichterstattung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Risiko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8153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5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Politik / Gesetzgebung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/>
                        <a:t>Einhaltung Energie- und Klimaziele für Unternehmen (Deutschland / EU)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5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Einführung</a:t>
                      </a:r>
                      <a:r>
                        <a:rPr lang="de-DE" sz="1100" baseline="0" dirty="0"/>
                        <a:t> Betrieb ISO 50001 und/oder </a:t>
                      </a:r>
                      <a:r>
                        <a:rPr lang="de-DE" sz="1100" dirty="0"/>
                        <a:t>Durchführung Energieaudits</a:t>
                      </a:r>
                      <a:r>
                        <a:rPr lang="de-DE" sz="1100" baseline="0" dirty="0"/>
                        <a:t> gem. EDL-G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/>
                        <a:t>Wahrung</a:t>
                      </a:r>
                      <a:r>
                        <a:rPr lang="de-DE" sz="1100" baseline="0" dirty="0"/>
                        <a:t> </a:t>
                      </a:r>
                      <a:r>
                        <a:rPr lang="de-DE" sz="1100" dirty="0"/>
                        <a:t>Compliance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/>
                        <a:t>Risiko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979713" y="6425423"/>
            <a:ext cx="5032240" cy="176761"/>
          </a:xfrm>
        </p:spPr>
        <p:txBody>
          <a:bodyPr/>
          <a:lstStyle/>
          <a:p>
            <a:r>
              <a:rPr lang="en-US" dirty="0"/>
              <a:t>Use the menu "insert" to edit your footer line here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16</a:t>
            </a:fld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Bewertung Risiko &amp; Chancen - Beispiele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658BC1-8E44-43BD-9C26-949544B4C4F5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Integration in die Managementprozesse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F2CC011-242A-4314-B2CF-4CD62BEBE8B0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335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361263"/>
              </p:ext>
            </p:extLst>
          </p:nvPr>
        </p:nvGraphicFramePr>
        <p:xfrm>
          <a:off x="457200" y="1117603"/>
          <a:ext cx="8229600" cy="4701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7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0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5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8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27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95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81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8608"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Risiko</a:t>
                      </a:r>
                      <a:r>
                        <a:rPr lang="de-DE" sz="1000" baseline="0" dirty="0"/>
                        <a:t> / Chance</a:t>
                      </a:r>
                      <a:endParaRPr lang="de-DE" sz="10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Herkunft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Ursache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err="1"/>
                        <a:t>Bewer-tung</a:t>
                      </a:r>
                      <a:r>
                        <a:rPr lang="de-DE" sz="1000" dirty="0"/>
                        <a:t> Risiko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err="1"/>
                        <a:t>Bewer-tung</a:t>
                      </a:r>
                      <a:r>
                        <a:rPr lang="de-DE" sz="1000" dirty="0"/>
                        <a:t> Chance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Maßnahme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err="1"/>
                        <a:t>Prio</a:t>
                      </a:r>
                      <a:endParaRPr lang="de-DE" sz="10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504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1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Nichteinhaltung</a:t>
                      </a:r>
                      <a:r>
                        <a:rPr lang="de-DE" sz="1000" baseline="0" dirty="0"/>
                        <a:t> Verpflichtungen</a:t>
                      </a:r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Gesetzgeber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Gesetze u.</a:t>
                      </a:r>
                      <a:r>
                        <a:rPr lang="de-DE" sz="1000" baseline="0" dirty="0"/>
                        <a:t> Termine werden vergessen</a:t>
                      </a:r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5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Kontinuierliche Aktualisierung Rechtskataster, Termintreue</a:t>
                      </a:r>
                      <a:r>
                        <a:rPr lang="de-DE" sz="1000" baseline="0" dirty="0"/>
                        <a:t> durch Zusammenarbeit mit Newsdienst</a:t>
                      </a:r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5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866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Energiepreis-/ CO</a:t>
                      </a:r>
                      <a:r>
                        <a:rPr lang="de-DE" sz="1000" baseline="-25000" dirty="0"/>
                        <a:t>2</a:t>
                      </a:r>
                      <a:r>
                        <a:rPr lang="de-DE" sz="1000" dirty="0"/>
                        <a:t>-Reduzierung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000" dirty="0"/>
                        <a:t>Technologie</a:t>
                      </a:r>
                      <a:br>
                        <a:rPr lang="de-DE" sz="1000" dirty="0"/>
                      </a:br>
                      <a:r>
                        <a:rPr lang="de-DE" sz="1000" dirty="0"/>
                        <a:t>EnMS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Potential Überkapazitäten aus der Windenergie zu veredeln</a:t>
                      </a:r>
                      <a:r>
                        <a:rPr lang="de-DE" sz="1000" baseline="0" dirty="0"/>
                        <a:t> (</a:t>
                      </a:r>
                      <a:r>
                        <a:rPr lang="de-DE" sz="1000" dirty="0"/>
                        <a:t>Sektorenkopplung)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4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Konzept und Wirtschaftlichkeitsprüfung</a:t>
                      </a:r>
                      <a:r>
                        <a:rPr lang="de-DE" sz="1000" baseline="0" dirty="0"/>
                        <a:t> </a:t>
                      </a:r>
                      <a:r>
                        <a:rPr lang="de-DE" sz="1000" dirty="0"/>
                        <a:t>Umstellung Wasserstoff-produktion (Erdgas) auf Strom über Elektrolyse. 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3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426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3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Personal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000" baseline="0" dirty="0"/>
                        <a:t>EnMS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Erforderliche Ressourcen</a:t>
                      </a:r>
                      <a:r>
                        <a:rPr lang="de-DE" sz="1000" baseline="0" dirty="0"/>
                        <a:t> für Umsetzung Energieziele und Erhalt Zertifikat</a:t>
                      </a:r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3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Durchführung Ressourcenaudit zur Planung der erforderlichen</a:t>
                      </a:r>
                      <a:r>
                        <a:rPr lang="de-DE" sz="1000" baseline="0" dirty="0"/>
                        <a:t> und notwendigen Schritte bis zur Zertifizierung.</a:t>
                      </a:r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1267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4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Personal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000" dirty="0"/>
                        <a:t>EnMS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Einarbeitung</a:t>
                      </a:r>
                      <a:r>
                        <a:rPr lang="de-DE" sz="1000" baseline="0" dirty="0"/>
                        <a:t> neue Mitarbeiter im Betrieb. Ineffizientes</a:t>
                      </a:r>
                      <a:r>
                        <a:rPr lang="de-DE" sz="1000" dirty="0"/>
                        <a:t> Anlagenmanagement.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3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Schulung </a:t>
                      </a:r>
                      <a:r>
                        <a:rPr lang="de-DE" sz="1000" baseline="0" dirty="0"/>
                        <a:t>Anlagenverantwortliche und wöchentlichen Aushang Energieverbrauch &amp; Kennzahlen.</a:t>
                      </a:r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3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1651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5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Wasserverfüg-barkeit</a:t>
                      </a:r>
                      <a:br>
                        <a:rPr lang="de-DE" sz="1000" dirty="0"/>
                      </a:br>
                      <a:r>
                        <a:rPr lang="de-DE" sz="1000" dirty="0"/>
                        <a:t>Image Unternehmen</a:t>
                      </a:r>
                      <a:r>
                        <a:rPr lang="de-DE" sz="1000" baseline="0" dirty="0"/>
                        <a:t> </a:t>
                      </a:r>
                      <a:r>
                        <a:rPr lang="de-DE" sz="1000" baseline="0" dirty="0" err="1"/>
                        <a:t>i.d</a:t>
                      </a:r>
                      <a:r>
                        <a:rPr lang="de-DE" sz="1000" baseline="0" dirty="0"/>
                        <a:t>. Region</a:t>
                      </a:r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000" dirty="0"/>
                        <a:t>Wasser-verband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Hoher Wasserverbrauch für Dampferzeugung. Wasserknappheit </a:t>
                      </a:r>
                      <a:r>
                        <a:rPr lang="de-DE" sz="1000" baseline="0" dirty="0"/>
                        <a:t>in </a:t>
                      </a:r>
                      <a:r>
                        <a:rPr lang="de-DE" sz="1000" dirty="0"/>
                        <a:t>Sommermonaten</a:t>
                      </a:r>
                      <a:r>
                        <a:rPr lang="de-DE" sz="1000" baseline="0" dirty="0"/>
                        <a:t>. </a:t>
                      </a:r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4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Erstellung</a:t>
                      </a:r>
                      <a:r>
                        <a:rPr lang="de-DE" sz="1000" baseline="0" dirty="0"/>
                        <a:t> a</a:t>
                      </a:r>
                      <a:r>
                        <a:rPr lang="de-DE" sz="1000" dirty="0"/>
                        <a:t>lternativer Energiekonzepte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4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17</a:t>
            </a:fld>
            <a:endParaRPr lang="de-DE"/>
          </a:p>
        </p:txBody>
      </p:sp>
      <p:sp>
        <p:nvSpPr>
          <p:cNvPr id="7" name="Untertitel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Bewertung Risiko &amp; Chancen - Beispiele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A1DD35A-62C9-4C49-8A8E-ACE3FDAABC66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Integration in die Managementprozesse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138D56C-A658-4EF8-B6A2-6BD7E10DEFA3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51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18</a:t>
            </a:fld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Ergebnis: Ableitung und Definition von Zielen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38071" y="3794630"/>
            <a:ext cx="1100477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ctr">
              <a:lnSpc>
                <a:spcPts val="1800"/>
              </a:lnSpc>
              <a:spcBef>
                <a:spcPts val="576"/>
              </a:spcBef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sz="1400" dirty="0" err="1"/>
              <a:t>Energie-team</a:t>
            </a:r>
            <a:endParaRPr lang="es-ES" sz="1400" dirty="0"/>
          </a:p>
        </p:txBody>
      </p:sp>
      <p:sp>
        <p:nvSpPr>
          <p:cNvPr id="22" name="Pfeil nach rechts 21"/>
          <p:cNvSpPr/>
          <p:nvPr/>
        </p:nvSpPr>
        <p:spPr>
          <a:xfrm rot="5400000">
            <a:off x="540945" y="3146558"/>
            <a:ext cx="648072" cy="648072"/>
          </a:xfrm>
          <a:prstGeom prst="rightArrow">
            <a:avLst/>
          </a:prstGeom>
          <a:solidFill>
            <a:srgbClr val="E7EEEF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</a:pP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feil nach unten 24"/>
          <p:cNvSpPr/>
          <p:nvPr/>
        </p:nvSpPr>
        <p:spPr>
          <a:xfrm rot="16200000">
            <a:off x="3560998" y="1927293"/>
            <a:ext cx="756086" cy="72008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Pfeil nach unten 25"/>
          <p:cNvSpPr/>
          <p:nvPr/>
        </p:nvSpPr>
        <p:spPr>
          <a:xfrm rot="16200000">
            <a:off x="3560998" y="4112824"/>
            <a:ext cx="756086" cy="72008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7" name="Diagramm 26"/>
          <p:cNvGraphicFramePr/>
          <p:nvPr>
            <p:extLst>
              <p:ext uri="{D42A27DB-BD31-4B8C-83A1-F6EECF244321}">
                <p14:modId xmlns:p14="http://schemas.microsoft.com/office/powerpoint/2010/main" val="400308026"/>
              </p:ext>
            </p:extLst>
          </p:nvPr>
        </p:nvGraphicFramePr>
        <p:xfrm>
          <a:off x="4569962" y="1052736"/>
          <a:ext cx="2903984" cy="4401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8" name="Gerade Verbindung 13"/>
          <p:cNvCxnSpPr/>
          <p:nvPr/>
        </p:nvCxnSpPr>
        <p:spPr>
          <a:xfrm>
            <a:off x="679293" y="2939829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feld 8">
            <a:extLst>
              <a:ext uri="{FF2B5EF4-FFF2-40B4-BE49-F238E27FC236}">
                <a16:creationId xmlns:a16="http://schemas.microsoft.com/office/drawing/2014/main" id="{343BE007-BBFB-4D36-A9D4-5E38C24FF402}"/>
              </a:ext>
            </a:extLst>
          </p:cNvPr>
          <p:cNvSpPr txBox="1"/>
          <p:nvPr/>
        </p:nvSpPr>
        <p:spPr>
          <a:xfrm>
            <a:off x="156754" y="1580788"/>
            <a:ext cx="1304529" cy="386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Leitung</a:t>
            </a:r>
          </a:p>
        </p:txBody>
      </p:sp>
      <p:sp>
        <p:nvSpPr>
          <p:cNvPr id="34" name="Pfeil nach rechts 10">
            <a:extLst>
              <a:ext uri="{FF2B5EF4-FFF2-40B4-BE49-F238E27FC236}">
                <a16:creationId xmlns:a16="http://schemas.microsoft.com/office/drawing/2014/main" id="{66397944-2CBC-446A-886D-81122EF16127}"/>
              </a:ext>
            </a:extLst>
          </p:cNvPr>
          <p:cNvSpPr/>
          <p:nvPr/>
        </p:nvSpPr>
        <p:spPr>
          <a:xfrm rot="16200000">
            <a:off x="540945" y="1979926"/>
            <a:ext cx="648072" cy="648072"/>
          </a:xfrm>
          <a:prstGeom prst="rightArrow">
            <a:avLst/>
          </a:prstGeom>
          <a:solidFill>
            <a:srgbClr val="C6F2C9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itel 1">
            <a:extLst>
              <a:ext uri="{FF2B5EF4-FFF2-40B4-BE49-F238E27FC236}">
                <a16:creationId xmlns:a16="http://schemas.microsoft.com/office/drawing/2014/main" id="{36608734-C4B1-4B07-85FA-2AA0DC5FF7C0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Integration in die Managementprozesse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F18D3006-1FF6-4DFF-83C2-C054E9974716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13566899-FC7D-4660-9421-14BDF9DDD4CE}"/>
              </a:ext>
            </a:extLst>
          </p:cNvPr>
          <p:cNvSpPr/>
          <p:nvPr/>
        </p:nvSpPr>
        <p:spPr>
          <a:xfrm>
            <a:off x="1192783" y="1126116"/>
            <a:ext cx="2195614" cy="397167"/>
          </a:xfrm>
          <a:prstGeom prst="roundRect">
            <a:avLst/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134604FF-B387-4330-833E-6DE9484F897B}"/>
              </a:ext>
            </a:extLst>
          </p:cNvPr>
          <p:cNvSpPr txBox="1"/>
          <p:nvPr/>
        </p:nvSpPr>
        <p:spPr>
          <a:xfrm>
            <a:off x="1192783" y="1172086"/>
            <a:ext cx="2253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Ergebnisse</a:t>
            </a:r>
            <a:endParaRPr lang="es-E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Rectángulo: esquinas redondeadas 63">
            <a:extLst>
              <a:ext uri="{FF2B5EF4-FFF2-40B4-BE49-F238E27FC236}">
                <a16:creationId xmlns:a16="http://schemas.microsoft.com/office/drawing/2014/main" id="{6235EAA9-FB3B-4546-9B82-CFF18E137EC4}"/>
              </a:ext>
            </a:extLst>
          </p:cNvPr>
          <p:cNvSpPr/>
          <p:nvPr/>
        </p:nvSpPr>
        <p:spPr>
          <a:xfrm>
            <a:off x="1362311" y="3098245"/>
            <a:ext cx="2083411" cy="3004102"/>
          </a:xfrm>
          <a:prstGeom prst="roundRect">
            <a:avLst/>
          </a:prstGeom>
          <a:solidFill>
            <a:srgbClr val="C6F2C9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1B5813C0-39BC-475E-B0C8-58BCD501EB9F}"/>
              </a:ext>
            </a:extLst>
          </p:cNvPr>
          <p:cNvSpPr/>
          <p:nvPr/>
        </p:nvSpPr>
        <p:spPr>
          <a:xfrm>
            <a:off x="1383599" y="3247229"/>
            <a:ext cx="2046874" cy="2828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Bewertung Energieeinsatz &amp; Verbrauch</a:t>
            </a: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Verbrauchsprognose</a:t>
            </a: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Effizienzmaßnahmen</a:t>
            </a: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Hauptverbraucher (SEU)</a:t>
            </a: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Kennzahlen</a:t>
            </a: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Energieziele</a:t>
            </a: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 zur Energiedatensammlung</a:t>
            </a:r>
          </a:p>
        </p:txBody>
      </p:sp>
      <p:sp>
        <p:nvSpPr>
          <p:cNvPr id="66" name="Forma libre: forma 65">
            <a:extLst>
              <a:ext uri="{FF2B5EF4-FFF2-40B4-BE49-F238E27FC236}">
                <a16:creationId xmlns:a16="http://schemas.microsoft.com/office/drawing/2014/main" id="{D157E4D6-535B-469D-9AB8-68CC35E7EA62}"/>
              </a:ext>
            </a:extLst>
          </p:cNvPr>
          <p:cNvSpPr/>
          <p:nvPr/>
        </p:nvSpPr>
        <p:spPr>
          <a:xfrm>
            <a:off x="1534597" y="1654054"/>
            <a:ext cx="1736336" cy="1041801"/>
          </a:xfrm>
          <a:custGeom>
            <a:avLst/>
            <a:gdLst>
              <a:gd name="connsiteX0" fmla="*/ 0 w 1736336"/>
              <a:gd name="connsiteY0" fmla="*/ 104180 h 1041801"/>
              <a:gd name="connsiteX1" fmla="*/ 104180 w 1736336"/>
              <a:gd name="connsiteY1" fmla="*/ 0 h 1041801"/>
              <a:gd name="connsiteX2" fmla="*/ 1632156 w 1736336"/>
              <a:gd name="connsiteY2" fmla="*/ 0 h 1041801"/>
              <a:gd name="connsiteX3" fmla="*/ 1736336 w 1736336"/>
              <a:gd name="connsiteY3" fmla="*/ 104180 h 1041801"/>
              <a:gd name="connsiteX4" fmla="*/ 1736336 w 1736336"/>
              <a:gd name="connsiteY4" fmla="*/ 937621 h 1041801"/>
              <a:gd name="connsiteX5" fmla="*/ 1632156 w 1736336"/>
              <a:gd name="connsiteY5" fmla="*/ 1041801 h 1041801"/>
              <a:gd name="connsiteX6" fmla="*/ 104180 w 1736336"/>
              <a:gd name="connsiteY6" fmla="*/ 1041801 h 1041801"/>
              <a:gd name="connsiteX7" fmla="*/ 0 w 1736336"/>
              <a:gd name="connsiteY7" fmla="*/ 937621 h 1041801"/>
              <a:gd name="connsiteX8" fmla="*/ 0 w 1736336"/>
              <a:gd name="connsiteY8" fmla="*/ 104180 h 104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6336" h="1041801">
                <a:moveTo>
                  <a:pt x="0" y="104180"/>
                </a:moveTo>
                <a:cubicBezTo>
                  <a:pt x="0" y="46643"/>
                  <a:pt x="46643" y="0"/>
                  <a:pt x="104180" y="0"/>
                </a:cubicBezTo>
                <a:lnTo>
                  <a:pt x="1632156" y="0"/>
                </a:lnTo>
                <a:cubicBezTo>
                  <a:pt x="1689693" y="0"/>
                  <a:pt x="1736336" y="46643"/>
                  <a:pt x="1736336" y="104180"/>
                </a:cubicBezTo>
                <a:lnTo>
                  <a:pt x="1736336" y="937621"/>
                </a:lnTo>
                <a:cubicBezTo>
                  <a:pt x="1736336" y="995158"/>
                  <a:pt x="1689693" y="1041801"/>
                  <a:pt x="1632156" y="1041801"/>
                </a:cubicBezTo>
                <a:lnTo>
                  <a:pt x="104180" y="1041801"/>
                </a:lnTo>
                <a:cubicBezTo>
                  <a:pt x="46643" y="1041801"/>
                  <a:pt x="0" y="995158"/>
                  <a:pt x="0" y="937621"/>
                </a:cubicBezTo>
                <a:lnTo>
                  <a:pt x="0" y="104180"/>
                </a:lnTo>
                <a:close/>
              </a:path>
            </a:pathLst>
          </a:custGeom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423" tIns="72423" rIns="72423" bIns="72423" numCol="1" spcCol="1270" anchor="ctr" anchorCtr="0">
            <a:noAutofit/>
          </a:bodyPr>
          <a:lstStyle/>
          <a:p>
            <a:pPr lvl="0" algn="ctr"/>
            <a:r>
              <a:rPr lang="en-US" sz="1100" dirty="0" err="1"/>
              <a:t>Maßnahmenableitung</a:t>
            </a:r>
            <a:r>
              <a:rPr lang="en-US" sz="1100" dirty="0"/>
              <a:t> </a:t>
            </a:r>
            <a:r>
              <a:rPr lang="en-US" sz="1100" dirty="0" err="1"/>
              <a:t>aus</a:t>
            </a:r>
            <a:r>
              <a:rPr lang="en-US" sz="1100" dirty="0"/>
              <a:t> </a:t>
            </a:r>
            <a:r>
              <a:rPr lang="en-US" sz="1100" dirty="0" err="1"/>
              <a:t>Chancen</a:t>
            </a:r>
            <a:r>
              <a:rPr lang="en-US" sz="1100" dirty="0"/>
              <a:t> &amp; </a:t>
            </a:r>
            <a:r>
              <a:rPr lang="en-US" sz="1100" dirty="0" err="1"/>
              <a:t>Risiken</a:t>
            </a:r>
            <a:endParaRPr lang="en-US" sz="110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6E6F70B1-7B37-4FAD-8541-EAFCFCE54FED}"/>
              </a:ext>
            </a:extLst>
          </p:cNvPr>
          <p:cNvGrpSpPr/>
          <p:nvPr/>
        </p:nvGrpSpPr>
        <p:grpSpPr>
          <a:xfrm rot="5400000">
            <a:off x="7036010" y="4914555"/>
            <a:ext cx="1015663" cy="1902905"/>
            <a:chOff x="7817362" y="2746266"/>
            <a:chExt cx="1015663" cy="1902905"/>
          </a:xfrm>
        </p:grpSpPr>
        <p:sp>
          <p:nvSpPr>
            <p:cNvPr id="68" name="Rectángulo 67">
              <a:extLst>
                <a:ext uri="{FF2B5EF4-FFF2-40B4-BE49-F238E27FC236}">
                  <a16:creationId xmlns:a16="http://schemas.microsoft.com/office/drawing/2014/main" id="{656C31FF-951D-4B32-9BE4-227ADA5BE2ED}"/>
                </a:ext>
              </a:extLst>
            </p:cNvPr>
            <p:cNvSpPr/>
            <p:nvPr/>
          </p:nvSpPr>
          <p:spPr>
            <a:xfrm rot="16200000">
              <a:off x="7535034" y="3625561"/>
              <a:ext cx="15240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de-DE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Gibt es schon „System Ziele“</a:t>
              </a:r>
            </a:p>
          </p:txBody>
        </p:sp>
        <p:sp>
          <p:nvSpPr>
            <p:cNvPr id="69" name="Rectángulo 68">
              <a:extLst>
                <a:ext uri="{FF2B5EF4-FFF2-40B4-BE49-F238E27FC236}">
                  <a16:creationId xmlns:a16="http://schemas.microsoft.com/office/drawing/2014/main" id="{C94999AA-5DAE-4BAE-A87B-1D5410FBFF32}"/>
                </a:ext>
              </a:extLst>
            </p:cNvPr>
            <p:cNvSpPr/>
            <p:nvPr/>
          </p:nvSpPr>
          <p:spPr>
            <a:xfrm rot="5400000">
              <a:off x="7998021" y="2565607"/>
              <a:ext cx="65434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ES" sz="60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¿</a:t>
              </a:r>
              <a:endParaRPr lang="es-ES" sz="6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268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32" grpId="0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67543"/>
            <a:ext cx="8229600" cy="4558620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Fokus auf Energieteam anstelle einzelner Managementverantwortlicher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Forderung Bestimmung von Kompetenzanforderungen und Kommunikation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19</a:t>
            </a:fld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655106"/>
          </a:xfrm>
        </p:spPr>
        <p:txBody>
          <a:bodyPr/>
          <a:lstStyle/>
          <a:p>
            <a:r>
              <a:rPr lang="de-DE" sz="3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Veränderte Aufbauorganisation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87" y="2531851"/>
            <a:ext cx="5939323" cy="3959549"/>
          </a:xfrm>
          <a:prstGeom prst="rect">
            <a:avLst/>
          </a:prstGeom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F8CDC4F5-DCCF-4D2A-8550-9CAA3F325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14283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b="0" i="0" u="none" strike="noStrike" cap="none" normalizeH="0" baseline="0">
                <a:ln>
                  <a:noFill/>
                </a:ln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s-ES" altLang="es-ES" b="0" i="0" u="none" strike="noStrike" cap="none" normalizeH="0" baseline="0">
              <a:ln>
                <a:noFill/>
              </a:ln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3099410D-02F0-4317-9413-1BF6C9951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2120EC20-E622-4119-AA51-A639438A2662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Verantwortung Top-Management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C623DC0-2309-4AE8-8FA2-F8E6C29A7540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C4AB218-0125-480F-82CE-4361F5EB8499}"/>
              </a:ext>
            </a:extLst>
          </p:cNvPr>
          <p:cNvGrpSpPr/>
          <p:nvPr/>
        </p:nvGrpSpPr>
        <p:grpSpPr>
          <a:xfrm rot="5400000">
            <a:off x="6903898" y="4136534"/>
            <a:ext cx="1045277" cy="1929551"/>
            <a:chOff x="8035424" y="3026532"/>
            <a:chExt cx="1045277" cy="1929551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920972BA-D771-49B9-8D08-9D5D8FADBB1F}"/>
                </a:ext>
              </a:extLst>
            </p:cNvPr>
            <p:cNvSpPr/>
            <p:nvPr/>
          </p:nvSpPr>
          <p:spPr>
            <a:xfrm rot="16200000">
              <a:off x="7603566" y="3785562"/>
              <a:ext cx="160237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de-DE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Wie sieht die Rollenverteilung bei Ihnen aus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1C78107-136B-4AC0-9BC8-E15C808685FD}"/>
                </a:ext>
              </a:extLst>
            </p:cNvPr>
            <p:cNvSpPr/>
            <p:nvPr/>
          </p:nvSpPr>
          <p:spPr>
            <a:xfrm rot="5400000">
              <a:off x="8245697" y="2845873"/>
              <a:ext cx="65434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ES" sz="60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¿</a:t>
              </a:r>
              <a:endParaRPr lang="es-ES" sz="6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1986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9641" y="1050584"/>
            <a:ext cx="4330178" cy="1135514"/>
          </a:xfrm>
        </p:spPr>
        <p:txBody>
          <a:bodyPr>
            <a:normAutofit fontScale="92500"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de-DE" dirty="0"/>
              <a:t>Einleitung und Überblick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/>
              <a:t>Aufgabenfokus Top-Management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/>
              <a:t>GAP-Analyse &amp; Ergebnisse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2</a:t>
            </a:fld>
            <a:endParaRPr lang="de-DE"/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BBBBC1CD-1069-42F9-8D15-9DD9616A2727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Agenda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AEC0881-97B1-44E9-9F67-9BEF72194771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4C3BDFB-9BA8-46B9-8105-227A51D1377B}"/>
              </a:ext>
            </a:extLst>
          </p:cNvPr>
          <p:cNvGrpSpPr/>
          <p:nvPr/>
        </p:nvGrpSpPr>
        <p:grpSpPr>
          <a:xfrm>
            <a:off x="3860203" y="1470716"/>
            <a:ext cx="4502949" cy="4750029"/>
            <a:chOff x="3860203" y="1470716"/>
            <a:chExt cx="4502949" cy="4750029"/>
          </a:xfrm>
        </p:grpSpPr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CE02540C-5CCA-42F8-8898-2E2A8F9417AE}"/>
                </a:ext>
              </a:extLst>
            </p:cNvPr>
            <p:cNvSpPr/>
            <p:nvPr/>
          </p:nvSpPr>
          <p:spPr>
            <a:xfrm>
              <a:off x="5530797" y="3672713"/>
              <a:ext cx="1138221" cy="34603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Arco de bloque 33">
              <a:extLst>
                <a:ext uri="{FF2B5EF4-FFF2-40B4-BE49-F238E27FC236}">
                  <a16:creationId xmlns:a16="http://schemas.microsoft.com/office/drawing/2014/main" id="{24A32AC9-68B8-4C35-A62E-C12EF7BE1730}"/>
                </a:ext>
              </a:extLst>
            </p:cNvPr>
            <p:cNvSpPr/>
            <p:nvPr/>
          </p:nvSpPr>
          <p:spPr>
            <a:xfrm rot="16200000">
              <a:off x="3973034" y="1744427"/>
              <a:ext cx="4246733" cy="4246733"/>
            </a:xfrm>
            <a:prstGeom prst="blockArc">
              <a:avLst>
                <a:gd name="adj1" fmla="val 10800000"/>
                <a:gd name="adj2" fmla="val 10573259"/>
                <a:gd name="adj3" fmla="val 384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224D7FC5-3B72-4F9A-A353-84DDB66A4486}"/>
                </a:ext>
              </a:extLst>
            </p:cNvPr>
            <p:cNvGrpSpPr/>
            <p:nvPr/>
          </p:nvGrpSpPr>
          <p:grpSpPr>
            <a:xfrm>
              <a:off x="3860203" y="1470716"/>
              <a:ext cx="4502949" cy="4750029"/>
              <a:chOff x="3860203" y="1470716"/>
              <a:chExt cx="4502949" cy="4750029"/>
            </a:xfrm>
          </p:grpSpPr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9BA633E4-6D0B-427B-B7AC-5668165BBF57}"/>
                  </a:ext>
                </a:extLst>
              </p:cNvPr>
              <p:cNvSpPr txBox="1"/>
              <p:nvPr/>
            </p:nvSpPr>
            <p:spPr>
              <a:xfrm>
                <a:off x="5873779" y="1470716"/>
                <a:ext cx="441061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</a:t>
                </a:r>
              </a:p>
            </p:txBody>
          </p:sp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45F4CA5E-5AA1-4AFA-A7F2-E905FB25A21B}"/>
                  </a:ext>
                </a:extLst>
              </p:cNvPr>
              <p:cNvSpPr txBox="1"/>
              <p:nvPr/>
            </p:nvSpPr>
            <p:spPr>
              <a:xfrm>
                <a:off x="7922091" y="3554570"/>
                <a:ext cx="441061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</a:t>
                </a:r>
              </a:p>
            </p:txBody>
          </p:sp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12F105A3-6532-4AC7-ADCE-73261769DD38}"/>
                  </a:ext>
                </a:extLst>
              </p:cNvPr>
              <p:cNvSpPr txBox="1"/>
              <p:nvPr/>
            </p:nvSpPr>
            <p:spPr>
              <a:xfrm>
                <a:off x="5873778" y="5635970"/>
                <a:ext cx="441061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V</a:t>
                </a:r>
              </a:p>
            </p:txBody>
          </p:sp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46C3429B-3295-450E-BC7A-BD9EEF6D42A4}"/>
                  </a:ext>
                </a:extLst>
              </p:cNvPr>
              <p:cNvSpPr txBox="1"/>
              <p:nvPr/>
            </p:nvSpPr>
            <p:spPr>
              <a:xfrm>
                <a:off x="3860203" y="3575407"/>
                <a:ext cx="441061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</a:t>
                </a:r>
              </a:p>
            </p:txBody>
          </p:sp>
        </p:grp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CA259EDE-7DBA-4CE2-BD83-32061C1C6F1A}"/>
                </a:ext>
              </a:extLst>
            </p:cNvPr>
            <p:cNvSpPr txBox="1"/>
            <p:nvPr/>
          </p:nvSpPr>
          <p:spPr>
            <a:xfrm>
              <a:off x="5436825" y="3661064"/>
              <a:ext cx="131974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cap="small" dirty="0" err="1"/>
                <a:t>Führung</a:t>
              </a:r>
              <a:r>
                <a:rPr lang="es-ES" cap="small" dirty="0"/>
                <a:t>
</a:t>
              </a:r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1B4D3855-084B-45E9-BDA9-D9B79AEA97A9}"/>
                </a:ext>
              </a:extLst>
            </p:cNvPr>
            <p:cNvSpPr/>
            <p:nvPr/>
          </p:nvSpPr>
          <p:spPr>
            <a:xfrm>
              <a:off x="4859906" y="2633391"/>
              <a:ext cx="2468803" cy="2468803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5" name="Triángulo isósceles 44">
              <a:extLst>
                <a:ext uri="{FF2B5EF4-FFF2-40B4-BE49-F238E27FC236}">
                  <a16:creationId xmlns:a16="http://schemas.microsoft.com/office/drawing/2014/main" id="{6F8371C5-39B3-4974-B648-F2909E713D31}"/>
                </a:ext>
              </a:extLst>
            </p:cNvPr>
            <p:cNvSpPr/>
            <p:nvPr/>
          </p:nvSpPr>
          <p:spPr>
            <a:xfrm>
              <a:off x="3911570" y="4098784"/>
              <a:ext cx="335969" cy="122795"/>
            </a:xfrm>
            <a:prstGeom prst="triangle">
              <a:avLst/>
            </a:prstGeom>
            <a:ln>
              <a:solidFill>
                <a:srgbClr val="1B8E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6" name="Triángulo isósceles 45">
              <a:extLst>
                <a:ext uri="{FF2B5EF4-FFF2-40B4-BE49-F238E27FC236}">
                  <a16:creationId xmlns:a16="http://schemas.microsoft.com/office/drawing/2014/main" id="{4E10AD5A-B182-46CA-B838-29325061AE63}"/>
                </a:ext>
              </a:extLst>
            </p:cNvPr>
            <p:cNvSpPr/>
            <p:nvPr/>
          </p:nvSpPr>
          <p:spPr>
            <a:xfrm rot="4909666">
              <a:off x="5697266" y="1774898"/>
              <a:ext cx="335969" cy="122795"/>
            </a:xfrm>
            <a:prstGeom prst="triangle">
              <a:avLst/>
            </a:prstGeom>
            <a:ln>
              <a:solidFill>
                <a:srgbClr val="1B8E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" name="Triángulo isósceles 46">
              <a:extLst>
                <a:ext uri="{FF2B5EF4-FFF2-40B4-BE49-F238E27FC236}">
                  <a16:creationId xmlns:a16="http://schemas.microsoft.com/office/drawing/2014/main" id="{CBF6E514-53FB-4202-A7F9-D143E999D15C}"/>
                </a:ext>
              </a:extLst>
            </p:cNvPr>
            <p:cNvSpPr/>
            <p:nvPr/>
          </p:nvSpPr>
          <p:spPr>
            <a:xfrm rot="10800000">
              <a:off x="7927848" y="3491002"/>
              <a:ext cx="335969" cy="122795"/>
            </a:xfrm>
            <a:prstGeom prst="triangle">
              <a:avLst/>
            </a:prstGeom>
            <a:ln>
              <a:solidFill>
                <a:srgbClr val="1B8E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" name="Triángulo isósceles 47">
              <a:extLst>
                <a:ext uri="{FF2B5EF4-FFF2-40B4-BE49-F238E27FC236}">
                  <a16:creationId xmlns:a16="http://schemas.microsoft.com/office/drawing/2014/main" id="{D293067C-4844-45D8-A6C0-EF205A857C72}"/>
                </a:ext>
              </a:extLst>
            </p:cNvPr>
            <p:cNvSpPr/>
            <p:nvPr/>
          </p:nvSpPr>
          <p:spPr>
            <a:xfrm rot="15783737">
              <a:off x="6169188" y="5835899"/>
              <a:ext cx="335969" cy="122795"/>
            </a:xfrm>
            <a:prstGeom prst="triangle">
              <a:avLst/>
            </a:prstGeom>
            <a:ln>
              <a:solidFill>
                <a:srgbClr val="1B8E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4CB06B4C-487E-426D-9E10-D020F0BB3805}"/>
                </a:ext>
              </a:extLst>
            </p:cNvPr>
            <p:cNvSpPr/>
            <p:nvPr/>
          </p:nvSpPr>
          <p:spPr>
            <a:xfrm>
              <a:off x="5583459" y="2226611"/>
              <a:ext cx="1021695" cy="1021695"/>
            </a:xfrm>
            <a:prstGeom prst="ellipse">
              <a:avLst/>
            </a:prstGeom>
            <a:solidFill>
              <a:srgbClr val="C6F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" name="Elipse 49">
              <a:extLst>
                <a:ext uri="{FF2B5EF4-FFF2-40B4-BE49-F238E27FC236}">
                  <a16:creationId xmlns:a16="http://schemas.microsoft.com/office/drawing/2014/main" id="{A8ADC22A-3564-4684-8BEE-D037055EE4B2}"/>
                </a:ext>
              </a:extLst>
            </p:cNvPr>
            <p:cNvSpPr/>
            <p:nvPr/>
          </p:nvSpPr>
          <p:spPr>
            <a:xfrm>
              <a:off x="5581667" y="4471845"/>
              <a:ext cx="1021695" cy="1021695"/>
            </a:xfrm>
            <a:prstGeom prst="ellipse">
              <a:avLst/>
            </a:prstGeom>
            <a:solidFill>
              <a:srgbClr val="C6F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D9E6CE38-EF2D-4434-8AC5-DB355A4C7C6B}"/>
                </a:ext>
              </a:extLst>
            </p:cNvPr>
            <p:cNvSpPr/>
            <p:nvPr/>
          </p:nvSpPr>
          <p:spPr>
            <a:xfrm>
              <a:off x="4460585" y="3334882"/>
              <a:ext cx="1021695" cy="1021695"/>
            </a:xfrm>
            <a:prstGeom prst="ellipse">
              <a:avLst/>
            </a:prstGeom>
            <a:solidFill>
              <a:srgbClr val="C6F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F3F4075E-CA9F-4C91-8223-981D5A5E3C59}"/>
                </a:ext>
              </a:extLst>
            </p:cNvPr>
            <p:cNvSpPr/>
            <p:nvPr/>
          </p:nvSpPr>
          <p:spPr>
            <a:xfrm>
              <a:off x="6723759" y="3334882"/>
              <a:ext cx="1021695" cy="1021695"/>
            </a:xfrm>
            <a:prstGeom prst="ellipse">
              <a:avLst/>
            </a:prstGeom>
            <a:solidFill>
              <a:srgbClr val="C6F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9973D1ED-CA18-4E80-BCC9-1752E14B8503}"/>
                </a:ext>
              </a:extLst>
            </p:cNvPr>
            <p:cNvSpPr txBox="1"/>
            <p:nvPr/>
          </p:nvSpPr>
          <p:spPr>
            <a:xfrm>
              <a:off x="5581667" y="2545080"/>
              <a:ext cx="10216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Planung</a:t>
              </a:r>
              <a:r>
                <a:rPr lang="es-E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
</a:t>
              </a:r>
            </a:p>
          </p:txBody>
        </p:sp>
        <p:sp>
          <p:nvSpPr>
            <p:cNvPr id="56" name="CuadroTexto 55">
              <a:extLst>
                <a:ext uri="{FF2B5EF4-FFF2-40B4-BE49-F238E27FC236}">
                  <a16:creationId xmlns:a16="http://schemas.microsoft.com/office/drawing/2014/main" id="{EC90291A-5C47-4FD6-B0A6-E77296249505}"/>
                </a:ext>
              </a:extLst>
            </p:cNvPr>
            <p:cNvSpPr txBox="1"/>
            <p:nvPr/>
          </p:nvSpPr>
          <p:spPr>
            <a:xfrm>
              <a:off x="6704378" y="3681537"/>
              <a:ext cx="10864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Betrieb</a:t>
              </a:r>
              <a:endPara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0E3A62D7-1110-4CA0-AE9A-47186D0C5D33}"/>
                </a:ext>
              </a:extLst>
            </p:cNvPr>
            <p:cNvSpPr txBox="1"/>
            <p:nvPr/>
          </p:nvSpPr>
          <p:spPr>
            <a:xfrm>
              <a:off x="5482280" y="4861125"/>
              <a:ext cx="1217110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Leistungs-bewertung</a:t>
              </a:r>
              <a:r>
                <a:rPr lang="es-ES" sz="1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
</a:t>
              </a:r>
            </a:p>
          </p:txBody>
        </p:sp>
        <p:sp>
          <p:nvSpPr>
            <p:cNvPr id="58" name="CuadroTexto 57">
              <a:extLst>
                <a:ext uri="{FF2B5EF4-FFF2-40B4-BE49-F238E27FC236}">
                  <a16:creationId xmlns:a16="http://schemas.microsoft.com/office/drawing/2014/main" id="{0BE6A076-3757-4EAA-A7B7-43ED74A81EE7}"/>
                </a:ext>
              </a:extLst>
            </p:cNvPr>
            <p:cNvSpPr txBox="1"/>
            <p:nvPr/>
          </p:nvSpPr>
          <p:spPr>
            <a:xfrm>
              <a:off x="4428611" y="3674007"/>
              <a:ext cx="108648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Verbesserung</a:t>
              </a:r>
              <a:endParaRPr lang="es-E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
</a:t>
              </a:r>
              <a:endPara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4024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2084" y="1268760"/>
            <a:ext cx="8229600" cy="4857403"/>
          </a:xfrm>
        </p:spPr>
        <p:txBody>
          <a:bodyPr>
            <a:normAutofit/>
          </a:bodyPr>
          <a:lstStyle/>
          <a:p>
            <a:r>
              <a:rPr lang="es-ES" sz="1800" dirty="0">
                <a:solidFill>
                  <a:srgbClr val="22B88B"/>
                </a:solidFill>
              </a:rPr>
              <a:t>Neue </a:t>
            </a:r>
            <a:r>
              <a:rPr lang="es-ES" sz="1800" dirty="0" err="1">
                <a:solidFill>
                  <a:srgbClr val="22B88B"/>
                </a:solidFill>
              </a:rPr>
              <a:t>Normanforderungen</a:t>
            </a:r>
            <a:r>
              <a:rPr lang="es-ES" sz="1800" dirty="0">
                <a:solidFill>
                  <a:srgbClr val="22B88B"/>
                </a:solidFill>
              </a:rPr>
              <a:t>:</a:t>
            </a:r>
          </a:p>
          <a:p>
            <a:pPr marL="823913" lvl="1">
              <a:buFont typeface="Courier New" panose="02070309020205020404" pitchFamily="49" charset="0"/>
              <a:buChar char="o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Bestimmung der erforderlichen Kompetenz für </a:t>
            </a:r>
            <a:b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Personen (auch extern!) mit Einfluss auf die ebL bzw. das EnMS</a:t>
            </a:r>
          </a:p>
          <a:p>
            <a:pPr marL="823913" lvl="1">
              <a:buFont typeface="Courier New" panose="02070309020205020404" pitchFamily="49" charset="0"/>
              <a:buChar char="o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Einleitung zum Erwerb der benötigten Kompetenz und Prüfung Wirksamkeit</a:t>
            </a:r>
          </a:p>
          <a:p>
            <a:pPr marL="823913" lvl="1">
              <a:buFont typeface="Courier New" panose="02070309020205020404" pitchFamily="49" charset="0"/>
              <a:buChar char="o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Bestimmung der internen und externen </a:t>
            </a:r>
            <a:b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Kommunikation (worüber, wann, wie, wer mit wem)</a:t>
            </a:r>
          </a:p>
          <a:p>
            <a:pPr marL="823913" lvl="1">
              <a:buFont typeface="Courier New" panose="02070309020205020404" pitchFamily="49" charset="0"/>
              <a:buChar char="o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Sicherstellung zuverlässiger und mit EnMS übereinstimmender Inhalte</a:t>
            </a:r>
          </a:p>
          <a:p>
            <a:pPr marL="823913" lvl="1">
              <a:buFont typeface="Courier New" panose="02070309020205020404" pitchFamily="49" charset="0"/>
              <a:buChar char="o"/>
            </a:pP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S" sz="1800" dirty="0" err="1">
                <a:solidFill>
                  <a:srgbClr val="22B88B"/>
                </a:solidFill>
              </a:rPr>
              <a:t>Expected</a:t>
            </a:r>
            <a:r>
              <a:rPr lang="es-ES" sz="1800" dirty="0">
                <a:solidFill>
                  <a:srgbClr val="22B88B"/>
                </a:solidFill>
              </a:rPr>
              <a:t> </a:t>
            </a:r>
            <a:r>
              <a:rPr lang="es-ES" sz="1800" dirty="0" err="1">
                <a:solidFill>
                  <a:srgbClr val="22B88B"/>
                </a:solidFill>
              </a:rPr>
              <a:t>Documentation</a:t>
            </a:r>
            <a:r>
              <a:rPr lang="es-ES" sz="1800" dirty="0">
                <a:solidFill>
                  <a:srgbClr val="22B88B"/>
                </a:solidFill>
              </a:rPr>
              <a:t>:</a:t>
            </a:r>
          </a:p>
          <a:p>
            <a:pPr marL="881063" lvl="1" indent="-342900">
              <a:buFont typeface="Courier New" panose="02070309020205020404" pitchFamily="49" charset="0"/>
              <a:buChar char="o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z.B. Kompetenzmatrix, Kompetenzanforderung in der Stellenbeschreibung o.ä.</a:t>
            </a:r>
          </a:p>
          <a:p>
            <a:pPr marL="881063" lvl="1" indent="-342900">
              <a:buFont typeface="Courier New" panose="02070309020205020404" pitchFamily="49" charset="0"/>
              <a:buChar char="o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Prozess zur Regelung der Kommunikation inkl. Kommunikationsmatrix</a:t>
            </a:r>
          </a:p>
          <a:p>
            <a:pPr marL="881063" lvl="1" indent="-342900">
              <a:buFont typeface="Courier New" panose="02070309020205020404" pitchFamily="49" charset="0"/>
              <a:buChar char="o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Prozess zur Abgabe von Verbesserungsvorschlägen inklusive Entscheidung, ob Verbesserungsvorschläge aufbewahrt werden sollen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20</a:t>
            </a:fld>
            <a:endParaRPr lang="de-DE"/>
          </a:p>
        </p:txBody>
      </p:sp>
      <p:grpSp>
        <p:nvGrpSpPr>
          <p:cNvPr id="22" name="Gruppieren 23">
            <a:extLst>
              <a:ext uri="{FF2B5EF4-FFF2-40B4-BE49-F238E27FC236}">
                <a16:creationId xmlns:a16="http://schemas.microsoft.com/office/drawing/2014/main" id="{4DDAD0AB-7F77-4EE2-92B3-A583BB6116C0}"/>
              </a:ext>
            </a:extLst>
          </p:cNvPr>
          <p:cNvGrpSpPr/>
          <p:nvPr/>
        </p:nvGrpSpPr>
        <p:grpSpPr>
          <a:xfrm>
            <a:off x="368808" y="1343892"/>
            <a:ext cx="313276" cy="231481"/>
            <a:chOff x="-3204864" y="2348880"/>
            <a:chExt cx="936104" cy="576064"/>
          </a:xfrm>
        </p:grpSpPr>
        <p:sp>
          <p:nvSpPr>
            <p:cNvPr id="23" name="Rechteckige Legende 24">
              <a:extLst>
                <a:ext uri="{FF2B5EF4-FFF2-40B4-BE49-F238E27FC236}">
                  <a16:creationId xmlns:a16="http://schemas.microsoft.com/office/drawing/2014/main" id="{F37CD7CC-079C-4A07-A225-5D03F7D783B7}"/>
                </a:ext>
              </a:extLst>
            </p:cNvPr>
            <p:cNvSpPr/>
            <p:nvPr/>
          </p:nvSpPr>
          <p:spPr>
            <a:xfrm>
              <a:off x="-3204864" y="2348880"/>
              <a:ext cx="936104" cy="576064"/>
            </a:xfrm>
            <a:prstGeom prst="wedgeRectCallout">
              <a:avLst/>
            </a:prstGeom>
            <a:noFill/>
            <a:ln w="19050">
              <a:solidFill>
                <a:srgbClr val="22B8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4" name="Gerade Verbindung 25">
              <a:extLst>
                <a:ext uri="{FF2B5EF4-FFF2-40B4-BE49-F238E27FC236}">
                  <a16:creationId xmlns:a16="http://schemas.microsoft.com/office/drawing/2014/main" id="{0419FB0A-D224-4C35-8292-2D929AD27771}"/>
                </a:ext>
              </a:extLst>
            </p:cNvPr>
            <p:cNvCxnSpPr/>
            <p:nvPr/>
          </p:nvCxnSpPr>
          <p:spPr>
            <a:xfrm>
              <a:off x="-3060848" y="2493417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6">
              <a:extLst>
                <a:ext uri="{FF2B5EF4-FFF2-40B4-BE49-F238E27FC236}">
                  <a16:creationId xmlns:a16="http://schemas.microsoft.com/office/drawing/2014/main" id="{8EF4E304-DFC6-4280-911A-DF3ED85C7863}"/>
                </a:ext>
              </a:extLst>
            </p:cNvPr>
            <p:cNvCxnSpPr/>
            <p:nvPr/>
          </p:nvCxnSpPr>
          <p:spPr>
            <a:xfrm>
              <a:off x="-3060848" y="2636912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7">
              <a:extLst>
                <a:ext uri="{FF2B5EF4-FFF2-40B4-BE49-F238E27FC236}">
                  <a16:creationId xmlns:a16="http://schemas.microsoft.com/office/drawing/2014/main" id="{8C7E49AD-948E-4265-9574-F703DA6517A8}"/>
                </a:ext>
              </a:extLst>
            </p:cNvPr>
            <p:cNvCxnSpPr/>
            <p:nvPr/>
          </p:nvCxnSpPr>
          <p:spPr>
            <a:xfrm>
              <a:off x="-3060848" y="2780928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4E917CBA-3590-42E9-B73E-CE960D291144}"/>
              </a:ext>
            </a:extLst>
          </p:cNvPr>
          <p:cNvGrpSpPr/>
          <p:nvPr/>
        </p:nvGrpSpPr>
        <p:grpSpPr>
          <a:xfrm>
            <a:off x="368808" y="3334516"/>
            <a:ext cx="432993" cy="485073"/>
            <a:chOff x="144701" y="4312079"/>
            <a:chExt cx="432993" cy="485073"/>
          </a:xfrm>
        </p:grpSpPr>
        <p:grpSp>
          <p:nvGrpSpPr>
            <p:cNvPr id="28" name="Gruppieren 28">
              <a:extLst>
                <a:ext uri="{FF2B5EF4-FFF2-40B4-BE49-F238E27FC236}">
                  <a16:creationId xmlns:a16="http://schemas.microsoft.com/office/drawing/2014/main" id="{ED1479E7-07B5-439A-88A9-CA5EA073836F}"/>
                </a:ext>
              </a:extLst>
            </p:cNvPr>
            <p:cNvGrpSpPr/>
            <p:nvPr/>
          </p:nvGrpSpPr>
          <p:grpSpPr>
            <a:xfrm>
              <a:off x="144701" y="4312079"/>
              <a:ext cx="313276" cy="231481"/>
              <a:chOff x="-3204864" y="2348880"/>
              <a:chExt cx="936104" cy="576064"/>
            </a:xfrm>
          </p:grpSpPr>
          <p:sp>
            <p:nvSpPr>
              <p:cNvPr id="31" name="Rechteckige Legende 29">
                <a:extLst>
                  <a:ext uri="{FF2B5EF4-FFF2-40B4-BE49-F238E27FC236}">
                    <a16:creationId xmlns:a16="http://schemas.microsoft.com/office/drawing/2014/main" id="{87F7D6A1-C802-48A0-95D8-46DDE443615B}"/>
                  </a:ext>
                </a:extLst>
              </p:cNvPr>
              <p:cNvSpPr/>
              <p:nvPr/>
            </p:nvSpPr>
            <p:spPr>
              <a:xfrm>
                <a:off x="-3204864" y="2348880"/>
                <a:ext cx="936104" cy="576064"/>
              </a:xfrm>
              <a:prstGeom prst="wedgeRectCallout">
                <a:avLst/>
              </a:prstGeom>
              <a:noFill/>
              <a:ln w="19050">
                <a:solidFill>
                  <a:srgbClr val="22B88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0000" rIns="180000" rtlCol="0" anchor="ctr"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110000"/>
                  <a:buFont typeface="Arial"/>
                  <a:buNone/>
                  <a:tabLst/>
                </a:pPr>
                <a:endPara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32" name="Gerade Verbindung 30">
                <a:extLst>
                  <a:ext uri="{FF2B5EF4-FFF2-40B4-BE49-F238E27FC236}">
                    <a16:creationId xmlns:a16="http://schemas.microsoft.com/office/drawing/2014/main" id="{25E7656C-B03A-4A9C-99AC-5D501C8BC937}"/>
                  </a:ext>
                </a:extLst>
              </p:cNvPr>
              <p:cNvCxnSpPr/>
              <p:nvPr/>
            </p:nvCxnSpPr>
            <p:spPr>
              <a:xfrm>
                <a:off x="-3060848" y="2493417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1">
                <a:extLst>
                  <a:ext uri="{FF2B5EF4-FFF2-40B4-BE49-F238E27FC236}">
                    <a16:creationId xmlns:a16="http://schemas.microsoft.com/office/drawing/2014/main" id="{C23FFF27-3119-4723-AA5D-0838955B0293}"/>
                  </a:ext>
                </a:extLst>
              </p:cNvPr>
              <p:cNvCxnSpPr/>
              <p:nvPr/>
            </p:nvCxnSpPr>
            <p:spPr>
              <a:xfrm>
                <a:off x="-3060848" y="2636912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32">
                <a:extLst>
                  <a:ext uri="{FF2B5EF4-FFF2-40B4-BE49-F238E27FC236}">
                    <a16:creationId xmlns:a16="http://schemas.microsoft.com/office/drawing/2014/main" id="{AC980011-E74C-4936-B80C-DFFEC252E367}"/>
                  </a:ext>
                </a:extLst>
              </p:cNvPr>
              <p:cNvCxnSpPr/>
              <p:nvPr/>
            </p:nvCxnSpPr>
            <p:spPr>
              <a:xfrm>
                <a:off x="-3060848" y="2780928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Ellipse 34">
              <a:extLst>
                <a:ext uri="{FF2B5EF4-FFF2-40B4-BE49-F238E27FC236}">
                  <a16:creationId xmlns:a16="http://schemas.microsoft.com/office/drawing/2014/main" id="{BDD94A9F-226A-4700-8552-DB8CE1CA703B}"/>
                </a:ext>
              </a:extLst>
            </p:cNvPr>
            <p:cNvSpPr/>
            <p:nvPr/>
          </p:nvSpPr>
          <p:spPr>
            <a:xfrm>
              <a:off x="275949" y="4462164"/>
              <a:ext cx="269796" cy="2697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2B8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Rechteck 33">
              <a:extLst>
                <a:ext uri="{FF2B5EF4-FFF2-40B4-BE49-F238E27FC236}">
                  <a16:creationId xmlns:a16="http://schemas.microsoft.com/office/drawing/2014/main" id="{D4D7F943-CEE2-4111-AEA6-CCDCA4DD1DC2}"/>
                </a:ext>
              </a:extLst>
            </p:cNvPr>
            <p:cNvSpPr/>
            <p:nvPr/>
          </p:nvSpPr>
          <p:spPr>
            <a:xfrm>
              <a:off x="216698" y="4427820"/>
              <a:ext cx="360996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de-DE" b="1" dirty="0">
                  <a:solidFill>
                    <a:srgbClr val="22B88B"/>
                  </a:solidFill>
                  <a:cs typeface="Arial" panose="020B0604020202020204" pitchFamily="34" charset="0"/>
                  <a:sym typeface="Wingdings 2"/>
                </a:rPr>
                <a:t></a:t>
              </a:r>
              <a:endParaRPr lang="de-DE" sz="2400" b="1" dirty="0">
                <a:solidFill>
                  <a:srgbClr val="22B88B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5" name="Titel 1">
            <a:extLst>
              <a:ext uri="{FF2B5EF4-FFF2-40B4-BE49-F238E27FC236}">
                <a16:creationId xmlns:a16="http://schemas.microsoft.com/office/drawing/2014/main" id="{5C29156C-F445-4D68-AEFE-A9335FC24CCF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Bestimmung von Kompetenz und Kommunikation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EAA310E-2B95-4867-8102-5800C697B11D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9" name="Grupo 38">
            <a:extLst>
              <a:ext uri="{FF2B5EF4-FFF2-40B4-BE49-F238E27FC236}">
                <a16:creationId xmlns:a16="http://schemas.microsoft.com/office/drawing/2014/main" id="{E5107CF0-B487-42FD-BE7B-7E1D0184FB99}"/>
              </a:ext>
            </a:extLst>
          </p:cNvPr>
          <p:cNvGrpSpPr/>
          <p:nvPr/>
        </p:nvGrpSpPr>
        <p:grpSpPr>
          <a:xfrm rot="5400000">
            <a:off x="4823140" y="4229110"/>
            <a:ext cx="1015663" cy="2955981"/>
            <a:chOff x="8024732" y="2270898"/>
            <a:chExt cx="1015663" cy="2955981"/>
          </a:xfrm>
        </p:grpSpPr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EE645AD0-5EA8-453D-B6BC-22583711BA6E}"/>
                </a:ext>
              </a:extLst>
            </p:cNvPr>
            <p:cNvSpPr/>
            <p:nvPr/>
          </p:nvSpPr>
          <p:spPr>
            <a:xfrm rot="16200000">
              <a:off x="7120485" y="3573277"/>
              <a:ext cx="256854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de-DE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Sind Kompentenz Anforderungen aus EnMS bereits berücksichtigt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E9395A87-2327-443B-8407-E36B4D8C03EA}"/>
                </a:ext>
              </a:extLst>
            </p:cNvPr>
            <p:cNvSpPr/>
            <p:nvPr/>
          </p:nvSpPr>
          <p:spPr>
            <a:xfrm rot="5400000">
              <a:off x="8205391" y="2090239"/>
              <a:ext cx="65434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ES" sz="60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¿</a:t>
              </a:r>
              <a:endParaRPr lang="es-ES" sz="6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7686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221696182"/>
              </p:ext>
            </p:extLst>
          </p:nvPr>
        </p:nvGraphicFramePr>
        <p:xfrm>
          <a:off x="368808" y="1837057"/>
          <a:ext cx="3743394" cy="378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" name="Pfeil nach rechts 11">
            <a:extLst>
              <a:ext uri="{FF2B5EF4-FFF2-40B4-BE49-F238E27FC236}">
                <a16:creationId xmlns:a16="http://schemas.microsoft.com/office/drawing/2014/main" id="{04959551-3E4F-4FCF-BB8A-EE9C3B51FD55}"/>
              </a:ext>
            </a:extLst>
          </p:cNvPr>
          <p:cNvSpPr/>
          <p:nvPr/>
        </p:nvSpPr>
        <p:spPr>
          <a:xfrm>
            <a:off x="3776431" y="3612972"/>
            <a:ext cx="648072" cy="648072"/>
          </a:xfrm>
          <a:prstGeom prst="rightArrow">
            <a:avLst/>
          </a:prstGeom>
          <a:solidFill>
            <a:srgbClr val="E7EEEF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21</a:t>
            </a:fld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785232" y="4383683"/>
            <a:ext cx="2890557" cy="58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endParaRPr lang="de-DE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34D6919-5425-4133-8C2E-08DCFF93B054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Kompetenz und Kommunikation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B112DC4-ADAB-4F15-9D33-F6110A103F1D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2AD041BF-E05A-400D-8B06-EED064DAB923}"/>
              </a:ext>
            </a:extLst>
          </p:cNvPr>
          <p:cNvGrpSpPr/>
          <p:nvPr/>
        </p:nvGrpSpPr>
        <p:grpSpPr>
          <a:xfrm rot="10800000">
            <a:off x="4448438" y="1791432"/>
            <a:ext cx="4003431" cy="3833179"/>
            <a:chOff x="4372238" y="1392503"/>
            <a:chExt cx="4003431" cy="3833179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66521B5B-5674-44AA-93F1-F27596DEA534}"/>
                </a:ext>
              </a:extLst>
            </p:cNvPr>
            <p:cNvSpPr/>
            <p:nvPr/>
          </p:nvSpPr>
          <p:spPr>
            <a:xfrm>
              <a:off x="5056003" y="1392503"/>
              <a:ext cx="2668499" cy="266849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89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de-DE" sz="3200" dirty="0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BEDBCA9-40A6-45EE-B0F8-3398AC72143E}"/>
                </a:ext>
              </a:extLst>
            </p:cNvPr>
            <p:cNvSpPr/>
            <p:nvPr/>
          </p:nvSpPr>
          <p:spPr>
            <a:xfrm>
              <a:off x="4372238" y="2557183"/>
              <a:ext cx="2668499" cy="266849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9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 dirty="0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A619BEE3-4E2C-43BF-AFA7-DFF3BD9AF8BB}"/>
                </a:ext>
              </a:extLst>
            </p:cNvPr>
            <p:cNvSpPr/>
            <p:nvPr/>
          </p:nvSpPr>
          <p:spPr>
            <a:xfrm>
              <a:off x="5707170" y="2557182"/>
              <a:ext cx="2668499" cy="266849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9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 dirty="0"/>
            </a:p>
          </p:txBody>
        </p:sp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4D60817-71CF-44CB-9DCC-5E0F75BDDC32}"/>
              </a:ext>
            </a:extLst>
          </p:cNvPr>
          <p:cNvSpPr txBox="1"/>
          <p:nvPr/>
        </p:nvSpPr>
        <p:spPr>
          <a:xfrm>
            <a:off x="5351929" y="4711208"/>
            <a:ext cx="217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Dürfen</a:t>
            </a:r>
            <a:r>
              <a:rPr lang="es-ES" dirty="0"/>
              <a:t>
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1D436C02-F6DA-440C-98A2-4E31B3F12F23}"/>
              </a:ext>
            </a:extLst>
          </p:cNvPr>
          <p:cNvSpPr txBox="1"/>
          <p:nvPr/>
        </p:nvSpPr>
        <p:spPr>
          <a:xfrm>
            <a:off x="7137537" y="2777364"/>
            <a:ext cx="131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Können</a:t>
            </a:r>
            <a:r>
              <a:rPr lang="es-ES" dirty="0"/>
              <a:t>
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B4FC95AD-DB63-4332-8A01-B49D47E22342}"/>
              </a:ext>
            </a:extLst>
          </p:cNvPr>
          <p:cNvSpPr txBox="1"/>
          <p:nvPr/>
        </p:nvSpPr>
        <p:spPr>
          <a:xfrm>
            <a:off x="4442438" y="2782021"/>
            <a:ext cx="131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Wollen</a:t>
            </a:r>
            <a:r>
              <a:rPr lang="es-ES" dirty="0"/>
              <a:t>
</a:t>
            </a:r>
          </a:p>
        </p:txBody>
      </p:sp>
      <p:sp>
        <p:nvSpPr>
          <p:cNvPr id="26" name="Triángulo isósceles 25">
            <a:extLst>
              <a:ext uri="{FF2B5EF4-FFF2-40B4-BE49-F238E27FC236}">
                <a16:creationId xmlns:a16="http://schemas.microsoft.com/office/drawing/2014/main" id="{96FE38D3-69E8-4E85-B5AB-505F14CD369C}"/>
              </a:ext>
            </a:extLst>
          </p:cNvPr>
          <p:cNvSpPr/>
          <p:nvPr/>
        </p:nvSpPr>
        <p:spPr>
          <a:xfrm rot="14400000">
            <a:off x="4944849" y="3414270"/>
            <a:ext cx="1338388" cy="1166632"/>
          </a:xfrm>
          <a:custGeom>
            <a:avLst/>
            <a:gdLst>
              <a:gd name="connsiteX0" fmla="*/ 0 w 1301123"/>
              <a:gd name="connsiteY0" fmla="*/ 1121658 h 1121658"/>
              <a:gd name="connsiteX1" fmla="*/ 650562 w 1301123"/>
              <a:gd name="connsiteY1" fmla="*/ 0 h 1121658"/>
              <a:gd name="connsiteX2" fmla="*/ 1301123 w 1301123"/>
              <a:gd name="connsiteY2" fmla="*/ 1121658 h 1121658"/>
              <a:gd name="connsiteX3" fmla="*/ 0 w 1301123"/>
              <a:gd name="connsiteY3" fmla="*/ 1121658 h 1121658"/>
              <a:gd name="connsiteX0" fmla="*/ 0 w 1315301"/>
              <a:gd name="connsiteY0" fmla="*/ 1121658 h 1261865"/>
              <a:gd name="connsiteX1" fmla="*/ 650562 w 1315301"/>
              <a:gd name="connsiteY1" fmla="*/ 0 h 1261865"/>
              <a:gd name="connsiteX2" fmla="*/ 1301123 w 1315301"/>
              <a:gd name="connsiteY2" fmla="*/ 1121658 h 1261865"/>
              <a:gd name="connsiteX3" fmla="*/ 0 w 1315301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8414 w 1337951"/>
              <a:gd name="connsiteY0" fmla="*/ 1122300 h 1262507"/>
              <a:gd name="connsiteX1" fmla="*/ 668976 w 1337951"/>
              <a:gd name="connsiteY1" fmla="*/ 642 h 1262507"/>
              <a:gd name="connsiteX2" fmla="*/ 1319537 w 1337951"/>
              <a:gd name="connsiteY2" fmla="*/ 1122300 h 1262507"/>
              <a:gd name="connsiteX3" fmla="*/ 18414 w 1337951"/>
              <a:gd name="connsiteY3" fmla="*/ 1122300 h 1262507"/>
              <a:gd name="connsiteX0" fmla="*/ 18604 w 1338331"/>
              <a:gd name="connsiteY0" fmla="*/ 1121770 h 1261977"/>
              <a:gd name="connsiteX1" fmla="*/ 669166 w 1338331"/>
              <a:gd name="connsiteY1" fmla="*/ 112 h 1261977"/>
              <a:gd name="connsiteX2" fmla="*/ 1319727 w 1338331"/>
              <a:gd name="connsiteY2" fmla="*/ 1121770 h 1261977"/>
              <a:gd name="connsiteX3" fmla="*/ 18604 w 1338331"/>
              <a:gd name="connsiteY3" fmla="*/ 1121770 h 1261977"/>
              <a:gd name="connsiteX0" fmla="*/ 113 w 1301390"/>
              <a:gd name="connsiteY0" fmla="*/ 1121767 h 1172869"/>
              <a:gd name="connsiteX1" fmla="*/ 650675 w 1301390"/>
              <a:gd name="connsiteY1" fmla="*/ 109 h 1172869"/>
              <a:gd name="connsiteX2" fmla="*/ 1301236 w 1301390"/>
              <a:gd name="connsiteY2" fmla="*/ 1121767 h 1172869"/>
              <a:gd name="connsiteX3" fmla="*/ 604161 w 1301390"/>
              <a:gd name="connsiteY3" fmla="*/ 996178 h 1172869"/>
              <a:gd name="connsiteX4" fmla="*/ 113 w 1301390"/>
              <a:gd name="connsiteY4" fmla="*/ 1121767 h 1172869"/>
              <a:gd name="connsiteX0" fmla="*/ 148 w 1301471"/>
              <a:gd name="connsiteY0" fmla="*/ 1121766 h 1156544"/>
              <a:gd name="connsiteX1" fmla="*/ 650710 w 1301471"/>
              <a:gd name="connsiteY1" fmla="*/ 108 h 1156544"/>
              <a:gd name="connsiteX2" fmla="*/ 1301271 w 1301471"/>
              <a:gd name="connsiteY2" fmla="*/ 1121766 h 1156544"/>
              <a:gd name="connsiteX3" fmla="*/ 597566 w 1301471"/>
              <a:gd name="connsiteY3" fmla="*/ 893362 h 1156544"/>
              <a:gd name="connsiteX4" fmla="*/ 148 w 1301471"/>
              <a:gd name="connsiteY4" fmla="*/ 1121766 h 1156544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18289"/>
              <a:gd name="connsiteY0" fmla="*/ 1121762 h 1165187"/>
              <a:gd name="connsiteX1" fmla="*/ 650741 w 1318289"/>
              <a:gd name="connsiteY1" fmla="*/ 104 h 1165187"/>
              <a:gd name="connsiteX2" fmla="*/ 1301302 w 1318289"/>
              <a:gd name="connsiteY2" fmla="*/ 1121762 h 1165187"/>
              <a:gd name="connsiteX3" fmla="*/ 592606 w 1318289"/>
              <a:gd name="connsiteY3" fmla="*/ 952802 h 1165187"/>
              <a:gd name="connsiteX4" fmla="*/ 179 w 1318289"/>
              <a:gd name="connsiteY4" fmla="*/ 1121762 h 1165187"/>
              <a:gd name="connsiteX0" fmla="*/ 179 w 1316968"/>
              <a:gd name="connsiteY0" fmla="*/ 1123323 h 1166748"/>
              <a:gd name="connsiteX1" fmla="*/ 650741 w 1316968"/>
              <a:gd name="connsiteY1" fmla="*/ 1665 h 1166748"/>
              <a:gd name="connsiteX2" fmla="*/ 1301302 w 1316968"/>
              <a:gd name="connsiteY2" fmla="*/ 1123323 h 1166748"/>
              <a:gd name="connsiteX3" fmla="*/ 592606 w 1316968"/>
              <a:gd name="connsiteY3" fmla="*/ 954363 h 1166748"/>
              <a:gd name="connsiteX4" fmla="*/ 179 w 1316968"/>
              <a:gd name="connsiteY4" fmla="*/ 1123323 h 1166748"/>
              <a:gd name="connsiteX0" fmla="*/ 179 w 1316366"/>
              <a:gd name="connsiteY0" fmla="*/ 1125287 h 1168712"/>
              <a:gd name="connsiteX1" fmla="*/ 650741 w 1316366"/>
              <a:gd name="connsiteY1" fmla="*/ 3629 h 1168712"/>
              <a:gd name="connsiteX2" fmla="*/ 1301302 w 1316366"/>
              <a:gd name="connsiteY2" fmla="*/ 1125287 h 1168712"/>
              <a:gd name="connsiteX3" fmla="*/ 592606 w 1316366"/>
              <a:gd name="connsiteY3" fmla="*/ 956327 h 1168712"/>
              <a:gd name="connsiteX4" fmla="*/ 179 w 1316366"/>
              <a:gd name="connsiteY4" fmla="*/ 1125287 h 1168712"/>
              <a:gd name="connsiteX0" fmla="*/ 179 w 1315313"/>
              <a:gd name="connsiteY0" fmla="*/ 1122331 h 1165756"/>
              <a:gd name="connsiteX1" fmla="*/ 650741 w 1315313"/>
              <a:gd name="connsiteY1" fmla="*/ 673 h 1165756"/>
              <a:gd name="connsiteX2" fmla="*/ 1301302 w 1315313"/>
              <a:gd name="connsiteY2" fmla="*/ 1122331 h 1165756"/>
              <a:gd name="connsiteX3" fmla="*/ 592606 w 1315313"/>
              <a:gd name="connsiteY3" fmla="*/ 953371 h 1165756"/>
              <a:gd name="connsiteX4" fmla="*/ 179 w 1315313"/>
              <a:gd name="connsiteY4" fmla="*/ 1122331 h 1165756"/>
              <a:gd name="connsiteX0" fmla="*/ 44244 w 1358000"/>
              <a:gd name="connsiteY0" fmla="*/ 1129469 h 1154556"/>
              <a:gd name="connsiteX1" fmla="*/ 115829 w 1358000"/>
              <a:gd name="connsiteY1" fmla="*/ 656132 h 1154556"/>
              <a:gd name="connsiteX2" fmla="*/ 694806 w 1358000"/>
              <a:gd name="connsiteY2" fmla="*/ 7811 h 1154556"/>
              <a:gd name="connsiteX3" fmla="*/ 1345367 w 1358000"/>
              <a:gd name="connsiteY3" fmla="*/ 1129469 h 1154556"/>
              <a:gd name="connsiteX4" fmla="*/ 636671 w 1358000"/>
              <a:gd name="connsiteY4" fmla="*/ 960509 h 1154556"/>
              <a:gd name="connsiteX5" fmla="*/ 44244 w 1358000"/>
              <a:gd name="connsiteY5" fmla="*/ 1129469 h 1154556"/>
              <a:gd name="connsiteX0" fmla="*/ 44244 w 1358000"/>
              <a:gd name="connsiteY0" fmla="*/ 1128547 h 1153634"/>
              <a:gd name="connsiteX1" fmla="*/ 115829 w 1358000"/>
              <a:gd name="connsiteY1" fmla="*/ 655210 h 1153634"/>
              <a:gd name="connsiteX2" fmla="*/ 694806 w 1358000"/>
              <a:gd name="connsiteY2" fmla="*/ 6889 h 1153634"/>
              <a:gd name="connsiteX3" fmla="*/ 1345367 w 1358000"/>
              <a:gd name="connsiteY3" fmla="*/ 1128547 h 1153634"/>
              <a:gd name="connsiteX4" fmla="*/ 636671 w 1358000"/>
              <a:gd name="connsiteY4" fmla="*/ 959587 h 1153634"/>
              <a:gd name="connsiteX5" fmla="*/ 44244 w 1358000"/>
              <a:gd name="connsiteY5" fmla="*/ 1128547 h 1153634"/>
              <a:gd name="connsiteX0" fmla="*/ 34335 w 1348091"/>
              <a:gd name="connsiteY0" fmla="*/ 1128547 h 1153634"/>
              <a:gd name="connsiteX1" fmla="*/ 105920 w 1348091"/>
              <a:gd name="connsiteY1" fmla="*/ 655210 h 1153634"/>
              <a:gd name="connsiteX2" fmla="*/ 684897 w 1348091"/>
              <a:gd name="connsiteY2" fmla="*/ 6889 h 1153634"/>
              <a:gd name="connsiteX3" fmla="*/ 1335458 w 1348091"/>
              <a:gd name="connsiteY3" fmla="*/ 1128547 h 1153634"/>
              <a:gd name="connsiteX4" fmla="*/ 626762 w 1348091"/>
              <a:gd name="connsiteY4" fmla="*/ 959587 h 1153634"/>
              <a:gd name="connsiteX5" fmla="*/ 34335 w 1348091"/>
              <a:gd name="connsiteY5" fmla="*/ 1128547 h 1153634"/>
              <a:gd name="connsiteX0" fmla="*/ 34335 w 1357696"/>
              <a:gd name="connsiteY0" fmla="*/ 1126003 h 1143359"/>
              <a:gd name="connsiteX1" fmla="*/ 105920 w 1357696"/>
              <a:gd name="connsiteY1" fmla="*/ 652666 h 1143359"/>
              <a:gd name="connsiteX2" fmla="*/ 684897 w 1357696"/>
              <a:gd name="connsiteY2" fmla="*/ 4345 h 1143359"/>
              <a:gd name="connsiteX3" fmla="*/ 1134867 w 1357696"/>
              <a:gd name="connsiteY3" fmla="*/ 407175 h 1143359"/>
              <a:gd name="connsiteX4" fmla="*/ 1335458 w 1357696"/>
              <a:gd name="connsiteY4" fmla="*/ 1126003 h 1143359"/>
              <a:gd name="connsiteX5" fmla="*/ 626762 w 1357696"/>
              <a:gd name="connsiteY5" fmla="*/ 957043 h 1143359"/>
              <a:gd name="connsiteX6" fmla="*/ 34335 w 1357696"/>
              <a:gd name="connsiteY6" fmla="*/ 1126003 h 1143359"/>
              <a:gd name="connsiteX0" fmla="*/ 34335 w 1357696"/>
              <a:gd name="connsiteY0" fmla="*/ 1124653 h 1142009"/>
              <a:gd name="connsiteX1" fmla="*/ 105920 w 1357696"/>
              <a:gd name="connsiteY1" fmla="*/ 651316 h 1142009"/>
              <a:gd name="connsiteX2" fmla="*/ 684897 w 1357696"/>
              <a:gd name="connsiteY2" fmla="*/ 2995 h 1142009"/>
              <a:gd name="connsiteX3" fmla="*/ 1134867 w 1357696"/>
              <a:gd name="connsiteY3" fmla="*/ 405825 h 1142009"/>
              <a:gd name="connsiteX4" fmla="*/ 1335458 w 1357696"/>
              <a:gd name="connsiteY4" fmla="*/ 1124653 h 1142009"/>
              <a:gd name="connsiteX5" fmla="*/ 626762 w 1357696"/>
              <a:gd name="connsiteY5" fmla="*/ 955693 h 1142009"/>
              <a:gd name="connsiteX6" fmla="*/ 34335 w 1357696"/>
              <a:gd name="connsiteY6" fmla="*/ 1124653 h 1142009"/>
              <a:gd name="connsiteX0" fmla="*/ 34335 w 1357696"/>
              <a:gd name="connsiteY0" fmla="*/ 1124460 h 1141816"/>
              <a:gd name="connsiteX1" fmla="*/ 105920 w 1357696"/>
              <a:gd name="connsiteY1" fmla="*/ 651123 h 1141816"/>
              <a:gd name="connsiteX2" fmla="*/ 684897 w 1357696"/>
              <a:gd name="connsiteY2" fmla="*/ 2802 h 1141816"/>
              <a:gd name="connsiteX3" fmla="*/ 1134867 w 1357696"/>
              <a:gd name="connsiteY3" fmla="*/ 405632 h 1141816"/>
              <a:gd name="connsiteX4" fmla="*/ 1335458 w 1357696"/>
              <a:gd name="connsiteY4" fmla="*/ 1124460 h 1141816"/>
              <a:gd name="connsiteX5" fmla="*/ 626762 w 1357696"/>
              <a:gd name="connsiteY5" fmla="*/ 955500 h 1141816"/>
              <a:gd name="connsiteX6" fmla="*/ 34335 w 1357696"/>
              <a:gd name="connsiteY6" fmla="*/ 1124460 h 1141816"/>
              <a:gd name="connsiteX0" fmla="*/ 34335 w 1357696"/>
              <a:gd name="connsiteY0" fmla="*/ 1121908 h 1139264"/>
              <a:gd name="connsiteX1" fmla="*/ 105920 w 1357696"/>
              <a:gd name="connsiteY1" fmla="*/ 648571 h 1139264"/>
              <a:gd name="connsiteX2" fmla="*/ 684897 w 1357696"/>
              <a:gd name="connsiteY2" fmla="*/ 250 h 1139264"/>
              <a:gd name="connsiteX3" fmla="*/ 1134867 w 1357696"/>
              <a:gd name="connsiteY3" fmla="*/ 403080 h 1139264"/>
              <a:gd name="connsiteX4" fmla="*/ 1335458 w 1357696"/>
              <a:gd name="connsiteY4" fmla="*/ 1121908 h 1139264"/>
              <a:gd name="connsiteX5" fmla="*/ 626762 w 1357696"/>
              <a:gd name="connsiteY5" fmla="*/ 952948 h 1139264"/>
              <a:gd name="connsiteX6" fmla="*/ 34335 w 1357696"/>
              <a:gd name="connsiteY6" fmla="*/ 1121908 h 1139264"/>
              <a:gd name="connsiteX0" fmla="*/ 34335 w 1342034"/>
              <a:gd name="connsiteY0" fmla="*/ 1121908 h 1137583"/>
              <a:gd name="connsiteX1" fmla="*/ 105920 w 1342034"/>
              <a:gd name="connsiteY1" fmla="*/ 648571 h 1137583"/>
              <a:gd name="connsiteX2" fmla="*/ 684897 w 1342034"/>
              <a:gd name="connsiteY2" fmla="*/ 250 h 1137583"/>
              <a:gd name="connsiteX3" fmla="*/ 1134867 w 1342034"/>
              <a:gd name="connsiteY3" fmla="*/ 403080 h 1137583"/>
              <a:gd name="connsiteX4" fmla="*/ 1335458 w 1342034"/>
              <a:gd name="connsiteY4" fmla="*/ 1121908 h 1137583"/>
              <a:gd name="connsiteX5" fmla="*/ 626762 w 1342034"/>
              <a:gd name="connsiteY5" fmla="*/ 952948 h 1137583"/>
              <a:gd name="connsiteX6" fmla="*/ 34335 w 1342034"/>
              <a:gd name="connsiteY6" fmla="*/ 1121908 h 1137583"/>
              <a:gd name="connsiteX0" fmla="*/ 24089 w 1331788"/>
              <a:gd name="connsiteY0" fmla="*/ 1122403 h 1138078"/>
              <a:gd name="connsiteX1" fmla="*/ 141514 w 1331788"/>
              <a:gd name="connsiteY1" fmla="*/ 525218 h 1138078"/>
              <a:gd name="connsiteX2" fmla="*/ 674651 w 1331788"/>
              <a:gd name="connsiteY2" fmla="*/ 745 h 1138078"/>
              <a:gd name="connsiteX3" fmla="*/ 1124621 w 1331788"/>
              <a:gd name="connsiteY3" fmla="*/ 403575 h 1138078"/>
              <a:gd name="connsiteX4" fmla="*/ 1325212 w 1331788"/>
              <a:gd name="connsiteY4" fmla="*/ 1122403 h 1138078"/>
              <a:gd name="connsiteX5" fmla="*/ 616516 w 1331788"/>
              <a:gd name="connsiteY5" fmla="*/ 953443 h 1138078"/>
              <a:gd name="connsiteX6" fmla="*/ 24089 w 1331788"/>
              <a:gd name="connsiteY6" fmla="*/ 1122403 h 1138078"/>
              <a:gd name="connsiteX0" fmla="*/ 23932 w 1331631"/>
              <a:gd name="connsiteY0" fmla="*/ 1122403 h 1138078"/>
              <a:gd name="connsiteX1" fmla="*/ 141357 w 1331631"/>
              <a:gd name="connsiteY1" fmla="*/ 525218 h 1138078"/>
              <a:gd name="connsiteX2" fmla="*/ 674494 w 1331631"/>
              <a:gd name="connsiteY2" fmla="*/ 745 h 1138078"/>
              <a:gd name="connsiteX3" fmla="*/ 1124464 w 1331631"/>
              <a:gd name="connsiteY3" fmla="*/ 403575 h 1138078"/>
              <a:gd name="connsiteX4" fmla="*/ 1325055 w 1331631"/>
              <a:gd name="connsiteY4" fmla="*/ 1122403 h 1138078"/>
              <a:gd name="connsiteX5" fmla="*/ 616359 w 1331631"/>
              <a:gd name="connsiteY5" fmla="*/ 953443 h 1138078"/>
              <a:gd name="connsiteX6" fmla="*/ 23932 w 1331631"/>
              <a:gd name="connsiteY6" fmla="*/ 1122403 h 1138078"/>
              <a:gd name="connsiteX0" fmla="*/ 23932 w 1343705"/>
              <a:gd name="connsiteY0" fmla="*/ 1123580 h 1144136"/>
              <a:gd name="connsiteX1" fmla="*/ 141357 w 1343705"/>
              <a:gd name="connsiteY1" fmla="*/ 526395 h 1144136"/>
              <a:gd name="connsiteX2" fmla="*/ 674494 w 1343705"/>
              <a:gd name="connsiteY2" fmla="*/ 1922 h 1144136"/>
              <a:gd name="connsiteX3" fmla="*/ 1098358 w 1343705"/>
              <a:gd name="connsiteY3" fmla="*/ 342020 h 1144136"/>
              <a:gd name="connsiteX4" fmla="*/ 1325055 w 1343705"/>
              <a:gd name="connsiteY4" fmla="*/ 1123580 h 1144136"/>
              <a:gd name="connsiteX5" fmla="*/ 616359 w 1343705"/>
              <a:gd name="connsiteY5" fmla="*/ 954620 h 1144136"/>
              <a:gd name="connsiteX6" fmla="*/ 23932 w 1343705"/>
              <a:gd name="connsiteY6" fmla="*/ 1123580 h 1144136"/>
              <a:gd name="connsiteX0" fmla="*/ 23932 w 1328025"/>
              <a:gd name="connsiteY0" fmla="*/ 1123580 h 1123982"/>
              <a:gd name="connsiteX1" fmla="*/ 141357 w 1328025"/>
              <a:gd name="connsiteY1" fmla="*/ 526395 h 1123982"/>
              <a:gd name="connsiteX2" fmla="*/ 674494 w 1328025"/>
              <a:gd name="connsiteY2" fmla="*/ 1922 h 1123982"/>
              <a:gd name="connsiteX3" fmla="*/ 1098358 w 1328025"/>
              <a:gd name="connsiteY3" fmla="*/ 342020 h 1123982"/>
              <a:gd name="connsiteX4" fmla="*/ 1325055 w 1328025"/>
              <a:gd name="connsiteY4" fmla="*/ 1123580 h 1123982"/>
              <a:gd name="connsiteX5" fmla="*/ 616359 w 1328025"/>
              <a:gd name="connsiteY5" fmla="*/ 954620 h 1123982"/>
              <a:gd name="connsiteX6" fmla="*/ 23932 w 1328025"/>
              <a:gd name="connsiteY6" fmla="*/ 1123580 h 1123982"/>
              <a:gd name="connsiteX0" fmla="*/ 23932 w 1375671"/>
              <a:gd name="connsiteY0" fmla="*/ 1124371 h 1125818"/>
              <a:gd name="connsiteX1" fmla="*/ 141357 w 1375671"/>
              <a:gd name="connsiteY1" fmla="*/ 527186 h 1125818"/>
              <a:gd name="connsiteX2" fmla="*/ 674494 w 1375671"/>
              <a:gd name="connsiteY2" fmla="*/ 2713 h 1125818"/>
              <a:gd name="connsiteX3" fmla="*/ 1098358 w 1375671"/>
              <a:gd name="connsiteY3" fmla="*/ 342811 h 1125818"/>
              <a:gd name="connsiteX4" fmla="*/ 1294204 w 1375671"/>
              <a:gd name="connsiteY4" fmla="*/ 824332 h 1125818"/>
              <a:gd name="connsiteX5" fmla="*/ 1325055 w 1375671"/>
              <a:gd name="connsiteY5" fmla="*/ 1124371 h 1125818"/>
              <a:gd name="connsiteX6" fmla="*/ 616359 w 1375671"/>
              <a:gd name="connsiteY6" fmla="*/ 955411 h 1125818"/>
              <a:gd name="connsiteX7" fmla="*/ 23932 w 1375671"/>
              <a:gd name="connsiteY7" fmla="*/ 1124371 h 1125818"/>
              <a:gd name="connsiteX0" fmla="*/ 23932 w 1329488"/>
              <a:gd name="connsiteY0" fmla="*/ 1124371 h 1124927"/>
              <a:gd name="connsiteX1" fmla="*/ 141357 w 1329488"/>
              <a:gd name="connsiteY1" fmla="*/ 527186 h 1124927"/>
              <a:gd name="connsiteX2" fmla="*/ 674494 w 1329488"/>
              <a:gd name="connsiteY2" fmla="*/ 2713 h 1124927"/>
              <a:gd name="connsiteX3" fmla="*/ 1098358 w 1329488"/>
              <a:gd name="connsiteY3" fmla="*/ 342811 h 1124927"/>
              <a:gd name="connsiteX4" fmla="*/ 1294204 w 1329488"/>
              <a:gd name="connsiteY4" fmla="*/ 824332 h 1124927"/>
              <a:gd name="connsiteX5" fmla="*/ 1325055 w 1329488"/>
              <a:gd name="connsiteY5" fmla="*/ 1124371 h 1124927"/>
              <a:gd name="connsiteX6" fmla="*/ 616359 w 1329488"/>
              <a:gd name="connsiteY6" fmla="*/ 955411 h 1124927"/>
              <a:gd name="connsiteX7" fmla="*/ 23932 w 1329488"/>
              <a:gd name="connsiteY7" fmla="*/ 1124371 h 1124927"/>
              <a:gd name="connsiteX0" fmla="*/ 24067 w 1375829"/>
              <a:gd name="connsiteY0" fmla="*/ 1124371 h 1138128"/>
              <a:gd name="connsiteX1" fmla="*/ 141492 w 1375829"/>
              <a:gd name="connsiteY1" fmla="*/ 527186 h 1138128"/>
              <a:gd name="connsiteX2" fmla="*/ 674629 w 1375829"/>
              <a:gd name="connsiteY2" fmla="*/ 2713 h 1138128"/>
              <a:gd name="connsiteX3" fmla="*/ 1098493 w 1375829"/>
              <a:gd name="connsiteY3" fmla="*/ 342811 h 1138128"/>
              <a:gd name="connsiteX4" fmla="*/ 1294339 w 1375829"/>
              <a:gd name="connsiteY4" fmla="*/ 824332 h 1138128"/>
              <a:gd name="connsiteX5" fmla="*/ 1325190 w 1375829"/>
              <a:gd name="connsiteY5" fmla="*/ 1124371 h 1138128"/>
              <a:gd name="connsiteX6" fmla="*/ 616175 w 1375829"/>
              <a:gd name="connsiteY6" fmla="*/ 960727 h 1138128"/>
              <a:gd name="connsiteX7" fmla="*/ 24067 w 1375829"/>
              <a:gd name="connsiteY7" fmla="*/ 1124371 h 1138128"/>
              <a:gd name="connsiteX0" fmla="*/ 68 w 1351830"/>
              <a:gd name="connsiteY0" fmla="*/ 1124371 h 1125962"/>
              <a:gd name="connsiteX1" fmla="*/ 117493 w 1351830"/>
              <a:gd name="connsiteY1" fmla="*/ 527186 h 1125962"/>
              <a:gd name="connsiteX2" fmla="*/ 650630 w 1351830"/>
              <a:gd name="connsiteY2" fmla="*/ 2713 h 1125962"/>
              <a:gd name="connsiteX3" fmla="*/ 1074494 w 1351830"/>
              <a:gd name="connsiteY3" fmla="*/ 342811 h 1125962"/>
              <a:gd name="connsiteX4" fmla="*/ 1270340 w 1351830"/>
              <a:gd name="connsiteY4" fmla="*/ 824332 h 1125962"/>
              <a:gd name="connsiteX5" fmla="*/ 1301191 w 1351830"/>
              <a:gd name="connsiteY5" fmla="*/ 1124371 h 1125962"/>
              <a:gd name="connsiteX6" fmla="*/ 592176 w 1351830"/>
              <a:gd name="connsiteY6" fmla="*/ 960727 h 1125962"/>
              <a:gd name="connsiteX7" fmla="*/ 68 w 1351830"/>
              <a:gd name="connsiteY7" fmla="*/ 1124371 h 1125962"/>
              <a:gd name="connsiteX0" fmla="*/ 44 w 1382272"/>
              <a:gd name="connsiteY0" fmla="*/ 1134278 h 1134278"/>
              <a:gd name="connsiteX1" fmla="*/ 147935 w 1382272"/>
              <a:gd name="connsiteY1" fmla="*/ 527186 h 1134278"/>
              <a:gd name="connsiteX2" fmla="*/ 681072 w 1382272"/>
              <a:gd name="connsiteY2" fmla="*/ 2713 h 1134278"/>
              <a:gd name="connsiteX3" fmla="*/ 1104936 w 1382272"/>
              <a:gd name="connsiteY3" fmla="*/ 342811 h 1134278"/>
              <a:gd name="connsiteX4" fmla="*/ 1300782 w 1382272"/>
              <a:gd name="connsiteY4" fmla="*/ 824332 h 1134278"/>
              <a:gd name="connsiteX5" fmla="*/ 1331633 w 1382272"/>
              <a:gd name="connsiteY5" fmla="*/ 1124371 h 1134278"/>
              <a:gd name="connsiteX6" fmla="*/ 622618 w 1382272"/>
              <a:gd name="connsiteY6" fmla="*/ 960727 h 1134278"/>
              <a:gd name="connsiteX7" fmla="*/ 44 w 1382272"/>
              <a:gd name="connsiteY7" fmla="*/ 1134278 h 1134278"/>
              <a:gd name="connsiteX0" fmla="*/ 180 w 1382408"/>
              <a:gd name="connsiteY0" fmla="*/ 1134278 h 1134278"/>
              <a:gd name="connsiteX1" fmla="*/ 148071 w 1382408"/>
              <a:gd name="connsiteY1" fmla="*/ 527186 h 1134278"/>
              <a:gd name="connsiteX2" fmla="*/ 681208 w 1382408"/>
              <a:gd name="connsiteY2" fmla="*/ 2713 h 1134278"/>
              <a:gd name="connsiteX3" fmla="*/ 1105072 w 1382408"/>
              <a:gd name="connsiteY3" fmla="*/ 342811 h 1134278"/>
              <a:gd name="connsiteX4" fmla="*/ 1300918 w 1382408"/>
              <a:gd name="connsiteY4" fmla="*/ 824332 h 1134278"/>
              <a:gd name="connsiteX5" fmla="*/ 1331769 w 1382408"/>
              <a:gd name="connsiteY5" fmla="*/ 1124371 h 1134278"/>
              <a:gd name="connsiteX6" fmla="*/ 622754 w 1382408"/>
              <a:gd name="connsiteY6" fmla="*/ 960727 h 1134278"/>
              <a:gd name="connsiteX7" fmla="*/ 180 w 1382408"/>
              <a:gd name="connsiteY7" fmla="*/ 1134278 h 1134278"/>
              <a:gd name="connsiteX0" fmla="*/ 180 w 1382408"/>
              <a:gd name="connsiteY0" fmla="*/ 1157380 h 1157380"/>
              <a:gd name="connsiteX1" fmla="*/ 148071 w 1382408"/>
              <a:gd name="connsiteY1" fmla="*/ 550288 h 1157380"/>
              <a:gd name="connsiteX2" fmla="*/ 683675 w 1382408"/>
              <a:gd name="connsiteY2" fmla="*/ 2493 h 1157380"/>
              <a:gd name="connsiteX3" fmla="*/ 1105072 w 1382408"/>
              <a:gd name="connsiteY3" fmla="*/ 365913 h 1157380"/>
              <a:gd name="connsiteX4" fmla="*/ 1300918 w 1382408"/>
              <a:gd name="connsiteY4" fmla="*/ 847434 h 1157380"/>
              <a:gd name="connsiteX5" fmla="*/ 1331769 w 1382408"/>
              <a:gd name="connsiteY5" fmla="*/ 1147473 h 1157380"/>
              <a:gd name="connsiteX6" fmla="*/ 622754 w 1382408"/>
              <a:gd name="connsiteY6" fmla="*/ 983829 h 1157380"/>
              <a:gd name="connsiteX7" fmla="*/ 180 w 1382408"/>
              <a:gd name="connsiteY7" fmla="*/ 1157380 h 1157380"/>
              <a:gd name="connsiteX0" fmla="*/ 180 w 1382408"/>
              <a:gd name="connsiteY0" fmla="*/ 1154937 h 1154937"/>
              <a:gd name="connsiteX1" fmla="*/ 148071 w 1382408"/>
              <a:gd name="connsiteY1" fmla="*/ 547845 h 1154937"/>
              <a:gd name="connsiteX2" fmla="*/ 683675 w 1382408"/>
              <a:gd name="connsiteY2" fmla="*/ 50 h 1154937"/>
              <a:gd name="connsiteX3" fmla="*/ 1105072 w 1382408"/>
              <a:gd name="connsiteY3" fmla="*/ 363470 h 1154937"/>
              <a:gd name="connsiteX4" fmla="*/ 1300918 w 1382408"/>
              <a:gd name="connsiteY4" fmla="*/ 844991 h 1154937"/>
              <a:gd name="connsiteX5" fmla="*/ 1331769 w 1382408"/>
              <a:gd name="connsiteY5" fmla="*/ 1145030 h 1154937"/>
              <a:gd name="connsiteX6" fmla="*/ 622754 w 1382408"/>
              <a:gd name="connsiteY6" fmla="*/ 981386 h 1154937"/>
              <a:gd name="connsiteX7" fmla="*/ 180 w 1382408"/>
              <a:gd name="connsiteY7" fmla="*/ 1154937 h 1154937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62232 h 1162232"/>
              <a:gd name="connsiteX1" fmla="*/ 148071 w 1382408"/>
              <a:gd name="connsiteY1" fmla="*/ 555140 h 1162232"/>
              <a:gd name="connsiteX2" fmla="*/ 689310 w 1382408"/>
              <a:gd name="connsiteY2" fmla="*/ 2349 h 1162232"/>
              <a:gd name="connsiteX3" fmla="*/ 1086746 w 1382408"/>
              <a:gd name="connsiteY3" fmla="*/ 373932 h 1162232"/>
              <a:gd name="connsiteX4" fmla="*/ 1300918 w 1382408"/>
              <a:gd name="connsiteY4" fmla="*/ 852286 h 1162232"/>
              <a:gd name="connsiteX5" fmla="*/ 1331769 w 1382408"/>
              <a:gd name="connsiteY5" fmla="*/ 1152325 h 1162232"/>
              <a:gd name="connsiteX6" fmla="*/ 622754 w 1382408"/>
              <a:gd name="connsiteY6" fmla="*/ 988681 h 1162232"/>
              <a:gd name="connsiteX7" fmla="*/ 180 w 1382408"/>
              <a:gd name="connsiteY7" fmla="*/ 1162232 h 1162232"/>
              <a:gd name="connsiteX0" fmla="*/ 180 w 1382408"/>
              <a:gd name="connsiteY0" fmla="*/ 1160094 h 1160094"/>
              <a:gd name="connsiteX1" fmla="*/ 148071 w 1382408"/>
              <a:gd name="connsiteY1" fmla="*/ 553002 h 1160094"/>
              <a:gd name="connsiteX2" fmla="*/ 689310 w 1382408"/>
              <a:gd name="connsiteY2" fmla="*/ 211 h 1160094"/>
              <a:gd name="connsiteX3" fmla="*/ 1086746 w 1382408"/>
              <a:gd name="connsiteY3" fmla="*/ 371794 h 1160094"/>
              <a:gd name="connsiteX4" fmla="*/ 1300918 w 1382408"/>
              <a:gd name="connsiteY4" fmla="*/ 850148 h 1160094"/>
              <a:gd name="connsiteX5" fmla="*/ 1331769 w 1382408"/>
              <a:gd name="connsiteY5" fmla="*/ 1150187 h 1160094"/>
              <a:gd name="connsiteX6" fmla="*/ 622754 w 1382408"/>
              <a:gd name="connsiteY6" fmla="*/ 986543 h 1160094"/>
              <a:gd name="connsiteX7" fmla="*/ 180 w 1382408"/>
              <a:gd name="connsiteY7" fmla="*/ 1160094 h 1160094"/>
              <a:gd name="connsiteX0" fmla="*/ 180 w 1372195"/>
              <a:gd name="connsiteY0" fmla="*/ 1160094 h 1160094"/>
              <a:gd name="connsiteX1" fmla="*/ 148071 w 1372195"/>
              <a:gd name="connsiteY1" fmla="*/ 553002 h 1160094"/>
              <a:gd name="connsiteX2" fmla="*/ 689310 w 1372195"/>
              <a:gd name="connsiteY2" fmla="*/ 211 h 1160094"/>
              <a:gd name="connsiteX3" fmla="*/ 1086746 w 1372195"/>
              <a:gd name="connsiteY3" fmla="*/ 371794 h 1160094"/>
              <a:gd name="connsiteX4" fmla="*/ 1300918 w 1372195"/>
              <a:gd name="connsiteY4" fmla="*/ 850148 h 1160094"/>
              <a:gd name="connsiteX5" fmla="*/ 1331769 w 1372195"/>
              <a:gd name="connsiteY5" fmla="*/ 1150187 h 1160094"/>
              <a:gd name="connsiteX6" fmla="*/ 622754 w 1372195"/>
              <a:gd name="connsiteY6" fmla="*/ 986543 h 1160094"/>
              <a:gd name="connsiteX7" fmla="*/ 180 w 1372195"/>
              <a:gd name="connsiteY7" fmla="*/ 1160094 h 1160094"/>
              <a:gd name="connsiteX0" fmla="*/ 180 w 1333082"/>
              <a:gd name="connsiteY0" fmla="*/ 1160094 h 1160094"/>
              <a:gd name="connsiteX1" fmla="*/ 148071 w 1333082"/>
              <a:gd name="connsiteY1" fmla="*/ 553002 h 1160094"/>
              <a:gd name="connsiteX2" fmla="*/ 689310 w 1333082"/>
              <a:gd name="connsiteY2" fmla="*/ 211 h 1160094"/>
              <a:gd name="connsiteX3" fmla="*/ 1086746 w 1333082"/>
              <a:gd name="connsiteY3" fmla="*/ 371794 h 1160094"/>
              <a:gd name="connsiteX4" fmla="*/ 1300918 w 1333082"/>
              <a:gd name="connsiteY4" fmla="*/ 850148 h 1160094"/>
              <a:gd name="connsiteX5" fmla="*/ 1331769 w 1333082"/>
              <a:gd name="connsiteY5" fmla="*/ 1150187 h 1160094"/>
              <a:gd name="connsiteX6" fmla="*/ 622754 w 1333082"/>
              <a:gd name="connsiteY6" fmla="*/ 986543 h 1160094"/>
              <a:gd name="connsiteX7" fmla="*/ 180 w 1333082"/>
              <a:gd name="connsiteY7" fmla="*/ 1160094 h 1160094"/>
              <a:gd name="connsiteX0" fmla="*/ 180 w 1337357"/>
              <a:gd name="connsiteY0" fmla="*/ 1160094 h 1166632"/>
              <a:gd name="connsiteX1" fmla="*/ 148071 w 1337357"/>
              <a:gd name="connsiteY1" fmla="*/ 553002 h 1166632"/>
              <a:gd name="connsiteX2" fmla="*/ 689310 w 1337357"/>
              <a:gd name="connsiteY2" fmla="*/ 211 h 1166632"/>
              <a:gd name="connsiteX3" fmla="*/ 1086746 w 1337357"/>
              <a:gd name="connsiteY3" fmla="*/ 371794 h 1166632"/>
              <a:gd name="connsiteX4" fmla="*/ 1300918 w 1337357"/>
              <a:gd name="connsiteY4" fmla="*/ 850148 h 1166632"/>
              <a:gd name="connsiteX5" fmla="*/ 1336126 w 1337357"/>
              <a:gd name="connsiteY5" fmla="*/ 1166451 h 1166632"/>
              <a:gd name="connsiteX6" fmla="*/ 622754 w 1337357"/>
              <a:gd name="connsiteY6" fmla="*/ 986543 h 1166632"/>
              <a:gd name="connsiteX7" fmla="*/ 180 w 1337357"/>
              <a:gd name="connsiteY7" fmla="*/ 1160094 h 1166632"/>
              <a:gd name="connsiteX0" fmla="*/ 180 w 1338388"/>
              <a:gd name="connsiteY0" fmla="*/ 1160094 h 1166632"/>
              <a:gd name="connsiteX1" fmla="*/ 148071 w 1338388"/>
              <a:gd name="connsiteY1" fmla="*/ 553002 h 1166632"/>
              <a:gd name="connsiteX2" fmla="*/ 689310 w 1338388"/>
              <a:gd name="connsiteY2" fmla="*/ 211 h 1166632"/>
              <a:gd name="connsiteX3" fmla="*/ 1086746 w 1338388"/>
              <a:gd name="connsiteY3" fmla="*/ 371794 h 1166632"/>
              <a:gd name="connsiteX4" fmla="*/ 1300918 w 1338388"/>
              <a:gd name="connsiteY4" fmla="*/ 850148 h 1166632"/>
              <a:gd name="connsiteX5" fmla="*/ 1336126 w 1338388"/>
              <a:gd name="connsiteY5" fmla="*/ 1166451 h 1166632"/>
              <a:gd name="connsiteX6" fmla="*/ 622754 w 1338388"/>
              <a:gd name="connsiteY6" fmla="*/ 986543 h 1166632"/>
              <a:gd name="connsiteX7" fmla="*/ 180 w 1338388"/>
              <a:gd name="connsiteY7" fmla="*/ 1160094 h 116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388" h="1166632">
                <a:moveTo>
                  <a:pt x="180" y="1160094"/>
                </a:moveTo>
                <a:cubicBezTo>
                  <a:pt x="-2165" y="1159656"/>
                  <a:pt x="16810" y="782672"/>
                  <a:pt x="148071" y="553002"/>
                </a:cubicBezTo>
                <a:cubicBezTo>
                  <a:pt x="401222" y="123327"/>
                  <a:pt x="685662" y="8645"/>
                  <a:pt x="689310" y="211"/>
                </a:cubicBezTo>
                <a:cubicBezTo>
                  <a:pt x="692958" y="-8223"/>
                  <a:pt x="989106" y="238575"/>
                  <a:pt x="1086746" y="371794"/>
                </a:cubicBezTo>
                <a:cubicBezTo>
                  <a:pt x="1184387" y="505013"/>
                  <a:pt x="1263135" y="719888"/>
                  <a:pt x="1300918" y="850148"/>
                </a:cubicBezTo>
                <a:cubicBezTo>
                  <a:pt x="1316592" y="904401"/>
                  <a:pt x="1346891" y="1158919"/>
                  <a:pt x="1336126" y="1166451"/>
                </a:cubicBezTo>
                <a:cubicBezTo>
                  <a:pt x="1325361" y="1173983"/>
                  <a:pt x="1007169" y="943970"/>
                  <a:pt x="622754" y="986543"/>
                </a:cubicBezTo>
                <a:cubicBezTo>
                  <a:pt x="405900" y="986543"/>
                  <a:pt x="2525" y="1160532"/>
                  <a:pt x="180" y="1160094"/>
                </a:cubicBezTo>
                <a:close/>
              </a:path>
            </a:pathLst>
          </a:cu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Triángulo isósceles 25">
            <a:extLst>
              <a:ext uri="{FF2B5EF4-FFF2-40B4-BE49-F238E27FC236}">
                <a16:creationId xmlns:a16="http://schemas.microsoft.com/office/drawing/2014/main" id="{89E183A6-5C61-4444-B1C9-589E04333D58}"/>
              </a:ext>
            </a:extLst>
          </p:cNvPr>
          <p:cNvSpPr/>
          <p:nvPr/>
        </p:nvSpPr>
        <p:spPr>
          <a:xfrm rot="7200000" flipH="1">
            <a:off x="6616421" y="3430249"/>
            <a:ext cx="1324120" cy="1154195"/>
          </a:xfrm>
          <a:custGeom>
            <a:avLst/>
            <a:gdLst>
              <a:gd name="connsiteX0" fmla="*/ 0 w 1301123"/>
              <a:gd name="connsiteY0" fmla="*/ 1121658 h 1121658"/>
              <a:gd name="connsiteX1" fmla="*/ 650562 w 1301123"/>
              <a:gd name="connsiteY1" fmla="*/ 0 h 1121658"/>
              <a:gd name="connsiteX2" fmla="*/ 1301123 w 1301123"/>
              <a:gd name="connsiteY2" fmla="*/ 1121658 h 1121658"/>
              <a:gd name="connsiteX3" fmla="*/ 0 w 1301123"/>
              <a:gd name="connsiteY3" fmla="*/ 1121658 h 1121658"/>
              <a:gd name="connsiteX0" fmla="*/ 0 w 1315301"/>
              <a:gd name="connsiteY0" fmla="*/ 1121658 h 1261865"/>
              <a:gd name="connsiteX1" fmla="*/ 650562 w 1315301"/>
              <a:gd name="connsiteY1" fmla="*/ 0 h 1261865"/>
              <a:gd name="connsiteX2" fmla="*/ 1301123 w 1315301"/>
              <a:gd name="connsiteY2" fmla="*/ 1121658 h 1261865"/>
              <a:gd name="connsiteX3" fmla="*/ 0 w 1315301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8414 w 1337951"/>
              <a:gd name="connsiteY0" fmla="*/ 1122300 h 1262507"/>
              <a:gd name="connsiteX1" fmla="*/ 668976 w 1337951"/>
              <a:gd name="connsiteY1" fmla="*/ 642 h 1262507"/>
              <a:gd name="connsiteX2" fmla="*/ 1319537 w 1337951"/>
              <a:gd name="connsiteY2" fmla="*/ 1122300 h 1262507"/>
              <a:gd name="connsiteX3" fmla="*/ 18414 w 1337951"/>
              <a:gd name="connsiteY3" fmla="*/ 1122300 h 1262507"/>
              <a:gd name="connsiteX0" fmla="*/ 18604 w 1338331"/>
              <a:gd name="connsiteY0" fmla="*/ 1121770 h 1261977"/>
              <a:gd name="connsiteX1" fmla="*/ 669166 w 1338331"/>
              <a:gd name="connsiteY1" fmla="*/ 112 h 1261977"/>
              <a:gd name="connsiteX2" fmla="*/ 1319727 w 1338331"/>
              <a:gd name="connsiteY2" fmla="*/ 1121770 h 1261977"/>
              <a:gd name="connsiteX3" fmla="*/ 18604 w 1338331"/>
              <a:gd name="connsiteY3" fmla="*/ 1121770 h 1261977"/>
              <a:gd name="connsiteX0" fmla="*/ 113 w 1301390"/>
              <a:gd name="connsiteY0" fmla="*/ 1121767 h 1172869"/>
              <a:gd name="connsiteX1" fmla="*/ 650675 w 1301390"/>
              <a:gd name="connsiteY1" fmla="*/ 109 h 1172869"/>
              <a:gd name="connsiteX2" fmla="*/ 1301236 w 1301390"/>
              <a:gd name="connsiteY2" fmla="*/ 1121767 h 1172869"/>
              <a:gd name="connsiteX3" fmla="*/ 604161 w 1301390"/>
              <a:gd name="connsiteY3" fmla="*/ 996178 h 1172869"/>
              <a:gd name="connsiteX4" fmla="*/ 113 w 1301390"/>
              <a:gd name="connsiteY4" fmla="*/ 1121767 h 1172869"/>
              <a:gd name="connsiteX0" fmla="*/ 148 w 1301471"/>
              <a:gd name="connsiteY0" fmla="*/ 1121766 h 1156544"/>
              <a:gd name="connsiteX1" fmla="*/ 650710 w 1301471"/>
              <a:gd name="connsiteY1" fmla="*/ 108 h 1156544"/>
              <a:gd name="connsiteX2" fmla="*/ 1301271 w 1301471"/>
              <a:gd name="connsiteY2" fmla="*/ 1121766 h 1156544"/>
              <a:gd name="connsiteX3" fmla="*/ 597566 w 1301471"/>
              <a:gd name="connsiteY3" fmla="*/ 893362 h 1156544"/>
              <a:gd name="connsiteX4" fmla="*/ 148 w 1301471"/>
              <a:gd name="connsiteY4" fmla="*/ 1121766 h 1156544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18289"/>
              <a:gd name="connsiteY0" fmla="*/ 1121762 h 1165187"/>
              <a:gd name="connsiteX1" fmla="*/ 650741 w 1318289"/>
              <a:gd name="connsiteY1" fmla="*/ 104 h 1165187"/>
              <a:gd name="connsiteX2" fmla="*/ 1301302 w 1318289"/>
              <a:gd name="connsiteY2" fmla="*/ 1121762 h 1165187"/>
              <a:gd name="connsiteX3" fmla="*/ 592606 w 1318289"/>
              <a:gd name="connsiteY3" fmla="*/ 952802 h 1165187"/>
              <a:gd name="connsiteX4" fmla="*/ 179 w 1318289"/>
              <a:gd name="connsiteY4" fmla="*/ 1121762 h 1165187"/>
              <a:gd name="connsiteX0" fmla="*/ 179 w 1316968"/>
              <a:gd name="connsiteY0" fmla="*/ 1123323 h 1166748"/>
              <a:gd name="connsiteX1" fmla="*/ 650741 w 1316968"/>
              <a:gd name="connsiteY1" fmla="*/ 1665 h 1166748"/>
              <a:gd name="connsiteX2" fmla="*/ 1301302 w 1316968"/>
              <a:gd name="connsiteY2" fmla="*/ 1123323 h 1166748"/>
              <a:gd name="connsiteX3" fmla="*/ 592606 w 1316968"/>
              <a:gd name="connsiteY3" fmla="*/ 954363 h 1166748"/>
              <a:gd name="connsiteX4" fmla="*/ 179 w 1316968"/>
              <a:gd name="connsiteY4" fmla="*/ 1123323 h 1166748"/>
              <a:gd name="connsiteX0" fmla="*/ 179 w 1316366"/>
              <a:gd name="connsiteY0" fmla="*/ 1125287 h 1168712"/>
              <a:gd name="connsiteX1" fmla="*/ 650741 w 1316366"/>
              <a:gd name="connsiteY1" fmla="*/ 3629 h 1168712"/>
              <a:gd name="connsiteX2" fmla="*/ 1301302 w 1316366"/>
              <a:gd name="connsiteY2" fmla="*/ 1125287 h 1168712"/>
              <a:gd name="connsiteX3" fmla="*/ 592606 w 1316366"/>
              <a:gd name="connsiteY3" fmla="*/ 956327 h 1168712"/>
              <a:gd name="connsiteX4" fmla="*/ 179 w 1316366"/>
              <a:gd name="connsiteY4" fmla="*/ 1125287 h 1168712"/>
              <a:gd name="connsiteX0" fmla="*/ 179 w 1315313"/>
              <a:gd name="connsiteY0" fmla="*/ 1122331 h 1165756"/>
              <a:gd name="connsiteX1" fmla="*/ 650741 w 1315313"/>
              <a:gd name="connsiteY1" fmla="*/ 673 h 1165756"/>
              <a:gd name="connsiteX2" fmla="*/ 1301302 w 1315313"/>
              <a:gd name="connsiteY2" fmla="*/ 1122331 h 1165756"/>
              <a:gd name="connsiteX3" fmla="*/ 592606 w 1315313"/>
              <a:gd name="connsiteY3" fmla="*/ 953371 h 1165756"/>
              <a:gd name="connsiteX4" fmla="*/ 179 w 1315313"/>
              <a:gd name="connsiteY4" fmla="*/ 1122331 h 1165756"/>
              <a:gd name="connsiteX0" fmla="*/ 44244 w 1358000"/>
              <a:gd name="connsiteY0" fmla="*/ 1129469 h 1154556"/>
              <a:gd name="connsiteX1" fmla="*/ 115829 w 1358000"/>
              <a:gd name="connsiteY1" fmla="*/ 656132 h 1154556"/>
              <a:gd name="connsiteX2" fmla="*/ 694806 w 1358000"/>
              <a:gd name="connsiteY2" fmla="*/ 7811 h 1154556"/>
              <a:gd name="connsiteX3" fmla="*/ 1345367 w 1358000"/>
              <a:gd name="connsiteY3" fmla="*/ 1129469 h 1154556"/>
              <a:gd name="connsiteX4" fmla="*/ 636671 w 1358000"/>
              <a:gd name="connsiteY4" fmla="*/ 960509 h 1154556"/>
              <a:gd name="connsiteX5" fmla="*/ 44244 w 1358000"/>
              <a:gd name="connsiteY5" fmla="*/ 1129469 h 1154556"/>
              <a:gd name="connsiteX0" fmla="*/ 44244 w 1358000"/>
              <a:gd name="connsiteY0" fmla="*/ 1128547 h 1153634"/>
              <a:gd name="connsiteX1" fmla="*/ 115829 w 1358000"/>
              <a:gd name="connsiteY1" fmla="*/ 655210 h 1153634"/>
              <a:gd name="connsiteX2" fmla="*/ 694806 w 1358000"/>
              <a:gd name="connsiteY2" fmla="*/ 6889 h 1153634"/>
              <a:gd name="connsiteX3" fmla="*/ 1345367 w 1358000"/>
              <a:gd name="connsiteY3" fmla="*/ 1128547 h 1153634"/>
              <a:gd name="connsiteX4" fmla="*/ 636671 w 1358000"/>
              <a:gd name="connsiteY4" fmla="*/ 959587 h 1153634"/>
              <a:gd name="connsiteX5" fmla="*/ 44244 w 1358000"/>
              <a:gd name="connsiteY5" fmla="*/ 1128547 h 1153634"/>
              <a:gd name="connsiteX0" fmla="*/ 34335 w 1348091"/>
              <a:gd name="connsiteY0" fmla="*/ 1128547 h 1153634"/>
              <a:gd name="connsiteX1" fmla="*/ 105920 w 1348091"/>
              <a:gd name="connsiteY1" fmla="*/ 655210 h 1153634"/>
              <a:gd name="connsiteX2" fmla="*/ 684897 w 1348091"/>
              <a:gd name="connsiteY2" fmla="*/ 6889 h 1153634"/>
              <a:gd name="connsiteX3" fmla="*/ 1335458 w 1348091"/>
              <a:gd name="connsiteY3" fmla="*/ 1128547 h 1153634"/>
              <a:gd name="connsiteX4" fmla="*/ 626762 w 1348091"/>
              <a:gd name="connsiteY4" fmla="*/ 959587 h 1153634"/>
              <a:gd name="connsiteX5" fmla="*/ 34335 w 1348091"/>
              <a:gd name="connsiteY5" fmla="*/ 1128547 h 1153634"/>
              <a:gd name="connsiteX0" fmla="*/ 34335 w 1357696"/>
              <a:gd name="connsiteY0" fmla="*/ 1126003 h 1143359"/>
              <a:gd name="connsiteX1" fmla="*/ 105920 w 1357696"/>
              <a:gd name="connsiteY1" fmla="*/ 652666 h 1143359"/>
              <a:gd name="connsiteX2" fmla="*/ 684897 w 1357696"/>
              <a:gd name="connsiteY2" fmla="*/ 4345 h 1143359"/>
              <a:gd name="connsiteX3" fmla="*/ 1134867 w 1357696"/>
              <a:gd name="connsiteY3" fmla="*/ 407175 h 1143359"/>
              <a:gd name="connsiteX4" fmla="*/ 1335458 w 1357696"/>
              <a:gd name="connsiteY4" fmla="*/ 1126003 h 1143359"/>
              <a:gd name="connsiteX5" fmla="*/ 626762 w 1357696"/>
              <a:gd name="connsiteY5" fmla="*/ 957043 h 1143359"/>
              <a:gd name="connsiteX6" fmla="*/ 34335 w 1357696"/>
              <a:gd name="connsiteY6" fmla="*/ 1126003 h 1143359"/>
              <a:gd name="connsiteX0" fmla="*/ 34335 w 1357696"/>
              <a:gd name="connsiteY0" fmla="*/ 1124653 h 1142009"/>
              <a:gd name="connsiteX1" fmla="*/ 105920 w 1357696"/>
              <a:gd name="connsiteY1" fmla="*/ 651316 h 1142009"/>
              <a:gd name="connsiteX2" fmla="*/ 684897 w 1357696"/>
              <a:gd name="connsiteY2" fmla="*/ 2995 h 1142009"/>
              <a:gd name="connsiteX3" fmla="*/ 1134867 w 1357696"/>
              <a:gd name="connsiteY3" fmla="*/ 405825 h 1142009"/>
              <a:gd name="connsiteX4" fmla="*/ 1335458 w 1357696"/>
              <a:gd name="connsiteY4" fmla="*/ 1124653 h 1142009"/>
              <a:gd name="connsiteX5" fmla="*/ 626762 w 1357696"/>
              <a:gd name="connsiteY5" fmla="*/ 955693 h 1142009"/>
              <a:gd name="connsiteX6" fmla="*/ 34335 w 1357696"/>
              <a:gd name="connsiteY6" fmla="*/ 1124653 h 1142009"/>
              <a:gd name="connsiteX0" fmla="*/ 34335 w 1357696"/>
              <a:gd name="connsiteY0" fmla="*/ 1124460 h 1141816"/>
              <a:gd name="connsiteX1" fmla="*/ 105920 w 1357696"/>
              <a:gd name="connsiteY1" fmla="*/ 651123 h 1141816"/>
              <a:gd name="connsiteX2" fmla="*/ 684897 w 1357696"/>
              <a:gd name="connsiteY2" fmla="*/ 2802 h 1141816"/>
              <a:gd name="connsiteX3" fmla="*/ 1134867 w 1357696"/>
              <a:gd name="connsiteY3" fmla="*/ 405632 h 1141816"/>
              <a:gd name="connsiteX4" fmla="*/ 1335458 w 1357696"/>
              <a:gd name="connsiteY4" fmla="*/ 1124460 h 1141816"/>
              <a:gd name="connsiteX5" fmla="*/ 626762 w 1357696"/>
              <a:gd name="connsiteY5" fmla="*/ 955500 h 1141816"/>
              <a:gd name="connsiteX6" fmla="*/ 34335 w 1357696"/>
              <a:gd name="connsiteY6" fmla="*/ 1124460 h 1141816"/>
              <a:gd name="connsiteX0" fmla="*/ 34335 w 1357696"/>
              <a:gd name="connsiteY0" fmla="*/ 1121908 h 1139264"/>
              <a:gd name="connsiteX1" fmla="*/ 105920 w 1357696"/>
              <a:gd name="connsiteY1" fmla="*/ 648571 h 1139264"/>
              <a:gd name="connsiteX2" fmla="*/ 684897 w 1357696"/>
              <a:gd name="connsiteY2" fmla="*/ 250 h 1139264"/>
              <a:gd name="connsiteX3" fmla="*/ 1134867 w 1357696"/>
              <a:gd name="connsiteY3" fmla="*/ 403080 h 1139264"/>
              <a:gd name="connsiteX4" fmla="*/ 1335458 w 1357696"/>
              <a:gd name="connsiteY4" fmla="*/ 1121908 h 1139264"/>
              <a:gd name="connsiteX5" fmla="*/ 626762 w 1357696"/>
              <a:gd name="connsiteY5" fmla="*/ 952948 h 1139264"/>
              <a:gd name="connsiteX6" fmla="*/ 34335 w 1357696"/>
              <a:gd name="connsiteY6" fmla="*/ 1121908 h 1139264"/>
              <a:gd name="connsiteX0" fmla="*/ 34335 w 1342034"/>
              <a:gd name="connsiteY0" fmla="*/ 1121908 h 1137583"/>
              <a:gd name="connsiteX1" fmla="*/ 105920 w 1342034"/>
              <a:gd name="connsiteY1" fmla="*/ 648571 h 1137583"/>
              <a:gd name="connsiteX2" fmla="*/ 684897 w 1342034"/>
              <a:gd name="connsiteY2" fmla="*/ 250 h 1137583"/>
              <a:gd name="connsiteX3" fmla="*/ 1134867 w 1342034"/>
              <a:gd name="connsiteY3" fmla="*/ 403080 h 1137583"/>
              <a:gd name="connsiteX4" fmla="*/ 1335458 w 1342034"/>
              <a:gd name="connsiteY4" fmla="*/ 1121908 h 1137583"/>
              <a:gd name="connsiteX5" fmla="*/ 626762 w 1342034"/>
              <a:gd name="connsiteY5" fmla="*/ 952948 h 1137583"/>
              <a:gd name="connsiteX6" fmla="*/ 34335 w 1342034"/>
              <a:gd name="connsiteY6" fmla="*/ 1121908 h 1137583"/>
              <a:gd name="connsiteX0" fmla="*/ 24089 w 1331788"/>
              <a:gd name="connsiteY0" fmla="*/ 1122403 h 1138078"/>
              <a:gd name="connsiteX1" fmla="*/ 141514 w 1331788"/>
              <a:gd name="connsiteY1" fmla="*/ 525218 h 1138078"/>
              <a:gd name="connsiteX2" fmla="*/ 674651 w 1331788"/>
              <a:gd name="connsiteY2" fmla="*/ 745 h 1138078"/>
              <a:gd name="connsiteX3" fmla="*/ 1124621 w 1331788"/>
              <a:gd name="connsiteY3" fmla="*/ 403575 h 1138078"/>
              <a:gd name="connsiteX4" fmla="*/ 1325212 w 1331788"/>
              <a:gd name="connsiteY4" fmla="*/ 1122403 h 1138078"/>
              <a:gd name="connsiteX5" fmla="*/ 616516 w 1331788"/>
              <a:gd name="connsiteY5" fmla="*/ 953443 h 1138078"/>
              <a:gd name="connsiteX6" fmla="*/ 24089 w 1331788"/>
              <a:gd name="connsiteY6" fmla="*/ 1122403 h 1138078"/>
              <a:gd name="connsiteX0" fmla="*/ 23932 w 1331631"/>
              <a:gd name="connsiteY0" fmla="*/ 1122403 h 1138078"/>
              <a:gd name="connsiteX1" fmla="*/ 141357 w 1331631"/>
              <a:gd name="connsiteY1" fmla="*/ 525218 h 1138078"/>
              <a:gd name="connsiteX2" fmla="*/ 674494 w 1331631"/>
              <a:gd name="connsiteY2" fmla="*/ 745 h 1138078"/>
              <a:gd name="connsiteX3" fmla="*/ 1124464 w 1331631"/>
              <a:gd name="connsiteY3" fmla="*/ 403575 h 1138078"/>
              <a:gd name="connsiteX4" fmla="*/ 1325055 w 1331631"/>
              <a:gd name="connsiteY4" fmla="*/ 1122403 h 1138078"/>
              <a:gd name="connsiteX5" fmla="*/ 616359 w 1331631"/>
              <a:gd name="connsiteY5" fmla="*/ 953443 h 1138078"/>
              <a:gd name="connsiteX6" fmla="*/ 23932 w 1331631"/>
              <a:gd name="connsiteY6" fmla="*/ 1122403 h 1138078"/>
              <a:gd name="connsiteX0" fmla="*/ 23932 w 1343705"/>
              <a:gd name="connsiteY0" fmla="*/ 1123580 h 1144136"/>
              <a:gd name="connsiteX1" fmla="*/ 141357 w 1343705"/>
              <a:gd name="connsiteY1" fmla="*/ 526395 h 1144136"/>
              <a:gd name="connsiteX2" fmla="*/ 674494 w 1343705"/>
              <a:gd name="connsiteY2" fmla="*/ 1922 h 1144136"/>
              <a:gd name="connsiteX3" fmla="*/ 1098358 w 1343705"/>
              <a:gd name="connsiteY3" fmla="*/ 342020 h 1144136"/>
              <a:gd name="connsiteX4" fmla="*/ 1325055 w 1343705"/>
              <a:gd name="connsiteY4" fmla="*/ 1123580 h 1144136"/>
              <a:gd name="connsiteX5" fmla="*/ 616359 w 1343705"/>
              <a:gd name="connsiteY5" fmla="*/ 954620 h 1144136"/>
              <a:gd name="connsiteX6" fmla="*/ 23932 w 1343705"/>
              <a:gd name="connsiteY6" fmla="*/ 1123580 h 1144136"/>
              <a:gd name="connsiteX0" fmla="*/ 23932 w 1328025"/>
              <a:gd name="connsiteY0" fmla="*/ 1123580 h 1123982"/>
              <a:gd name="connsiteX1" fmla="*/ 141357 w 1328025"/>
              <a:gd name="connsiteY1" fmla="*/ 526395 h 1123982"/>
              <a:gd name="connsiteX2" fmla="*/ 674494 w 1328025"/>
              <a:gd name="connsiteY2" fmla="*/ 1922 h 1123982"/>
              <a:gd name="connsiteX3" fmla="*/ 1098358 w 1328025"/>
              <a:gd name="connsiteY3" fmla="*/ 342020 h 1123982"/>
              <a:gd name="connsiteX4" fmla="*/ 1325055 w 1328025"/>
              <a:gd name="connsiteY4" fmla="*/ 1123580 h 1123982"/>
              <a:gd name="connsiteX5" fmla="*/ 616359 w 1328025"/>
              <a:gd name="connsiteY5" fmla="*/ 954620 h 1123982"/>
              <a:gd name="connsiteX6" fmla="*/ 23932 w 1328025"/>
              <a:gd name="connsiteY6" fmla="*/ 1123580 h 1123982"/>
              <a:gd name="connsiteX0" fmla="*/ 23932 w 1375671"/>
              <a:gd name="connsiteY0" fmla="*/ 1124371 h 1125818"/>
              <a:gd name="connsiteX1" fmla="*/ 141357 w 1375671"/>
              <a:gd name="connsiteY1" fmla="*/ 527186 h 1125818"/>
              <a:gd name="connsiteX2" fmla="*/ 674494 w 1375671"/>
              <a:gd name="connsiteY2" fmla="*/ 2713 h 1125818"/>
              <a:gd name="connsiteX3" fmla="*/ 1098358 w 1375671"/>
              <a:gd name="connsiteY3" fmla="*/ 342811 h 1125818"/>
              <a:gd name="connsiteX4" fmla="*/ 1294204 w 1375671"/>
              <a:gd name="connsiteY4" fmla="*/ 824332 h 1125818"/>
              <a:gd name="connsiteX5" fmla="*/ 1325055 w 1375671"/>
              <a:gd name="connsiteY5" fmla="*/ 1124371 h 1125818"/>
              <a:gd name="connsiteX6" fmla="*/ 616359 w 1375671"/>
              <a:gd name="connsiteY6" fmla="*/ 955411 h 1125818"/>
              <a:gd name="connsiteX7" fmla="*/ 23932 w 1375671"/>
              <a:gd name="connsiteY7" fmla="*/ 1124371 h 1125818"/>
              <a:gd name="connsiteX0" fmla="*/ 23932 w 1329488"/>
              <a:gd name="connsiteY0" fmla="*/ 1124371 h 1124927"/>
              <a:gd name="connsiteX1" fmla="*/ 141357 w 1329488"/>
              <a:gd name="connsiteY1" fmla="*/ 527186 h 1124927"/>
              <a:gd name="connsiteX2" fmla="*/ 674494 w 1329488"/>
              <a:gd name="connsiteY2" fmla="*/ 2713 h 1124927"/>
              <a:gd name="connsiteX3" fmla="*/ 1098358 w 1329488"/>
              <a:gd name="connsiteY3" fmla="*/ 342811 h 1124927"/>
              <a:gd name="connsiteX4" fmla="*/ 1294204 w 1329488"/>
              <a:gd name="connsiteY4" fmla="*/ 824332 h 1124927"/>
              <a:gd name="connsiteX5" fmla="*/ 1325055 w 1329488"/>
              <a:gd name="connsiteY5" fmla="*/ 1124371 h 1124927"/>
              <a:gd name="connsiteX6" fmla="*/ 616359 w 1329488"/>
              <a:gd name="connsiteY6" fmla="*/ 955411 h 1124927"/>
              <a:gd name="connsiteX7" fmla="*/ 23932 w 1329488"/>
              <a:gd name="connsiteY7" fmla="*/ 1124371 h 1124927"/>
              <a:gd name="connsiteX0" fmla="*/ 24067 w 1375829"/>
              <a:gd name="connsiteY0" fmla="*/ 1124371 h 1138128"/>
              <a:gd name="connsiteX1" fmla="*/ 141492 w 1375829"/>
              <a:gd name="connsiteY1" fmla="*/ 527186 h 1138128"/>
              <a:gd name="connsiteX2" fmla="*/ 674629 w 1375829"/>
              <a:gd name="connsiteY2" fmla="*/ 2713 h 1138128"/>
              <a:gd name="connsiteX3" fmla="*/ 1098493 w 1375829"/>
              <a:gd name="connsiteY3" fmla="*/ 342811 h 1138128"/>
              <a:gd name="connsiteX4" fmla="*/ 1294339 w 1375829"/>
              <a:gd name="connsiteY4" fmla="*/ 824332 h 1138128"/>
              <a:gd name="connsiteX5" fmla="*/ 1325190 w 1375829"/>
              <a:gd name="connsiteY5" fmla="*/ 1124371 h 1138128"/>
              <a:gd name="connsiteX6" fmla="*/ 616175 w 1375829"/>
              <a:gd name="connsiteY6" fmla="*/ 960727 h 1138128"/>
              <a:gd name="connsiteX7" fmla="*/ 24067 w 1375829"/>
              <a:gd name="connsiteY7" fmla="*/ 1124371 h 1138128"/>
              <a:gd name="connsiteX0" fmla="*/ 68 w 1351830"/>
              <a:gd name="connsiteY0" fmla="*/ 1124371 h 1125962"/>
              <a:gd name="connsiteX1" fmla="*/ 117493 w 1351830"/>
              <a:gd name="connsiteY1" fmla="*/ 527186 h 1125962"/>
              <a:gd name="connsiteX2" fmla="*/ 650630 w 1351830"/>
              <a:gd name="connsiteY2" fmla="*/ 2713 h 1125962"/>
              <a:gd name="connsiteX3" fmla="*/ 1074494 w 1351830"/>
              <a:gd name="connsiteY3" fmla="*/ 342811 h 1125962"/>
              <a:gd name="connsiteX4" fmla="*/ 1270340 w 1351830"/>
              <a:gd name="connsiteY4" fmla="*/ 824332 h 1125962"/>
              <a:gd name="connsiteX5" fmla="*/ 1301191 w 1351830"/>
              <a:gd name="connsiteY5" fmla="*/ 1124371 h 1125962"/>
              <a:gd name="connsiteX6" fmla="*/ 592176 w 1351830"/>
              <a:gd name="connsiteY6" fmla="*/ 960727 h 1125962"/>
              <a:gd name="connsiteX7" fmla="*/ 68 w 1351830"/>
              <a:gd name="connsiteY7" fmla="*/ 1124371 h 1125962"/>
              <a:gd name="connsiteX0" fmla="*/ 44 w 1382272"/>
              <a:gd name="connsiteY0" fmla="*/ 1134278 h 1134278"/>
              <a:gd name="connsiteX1" fmla="*/ 147935 w 1382272"/>
              <a:gd name="connsiteY1" fmla="*/ 527186 h 1134278"/>
              <a:gd name="connsiteX2" fmla="*/ 681072 w 1382272"/>
              <a:gd name="connsiteY2" fmla="*/ 2713 h 1134278"/>
              <a:gd name="connsiteX3" fmla="*/ 1104936 w 1382272"/>
              <a:gd name="connsiteY3" fmla="*/ 342811 h 1134278"/>
              <a:gd name="connsiteX4" fmla="*/ 1300782 w 1382272"/>
              <a:gd name="connsiteY4" fmla="*/ 824332 h 1134278"/>
              <a:gd name="connsiteX5" fmla="*/ 1331633 w 1382272"/>
              <a:gd name="connsiteY5" fmla="*/ 1124371 h 1134278"/>
              <a:gd name="connsiteX6" fmla="*/ 622618 w 1382272"/>
              <a:gd name="connsiteY6" fmla="*/ 960727 h 1134278"/>
              <a:gd name="connsiteX7" fmla="*/ 44 w 1382272"/>
              <a:gd name="connsiteY7" fmla="*/ 1134278 h 1134278"/>
              <a:gd name="connsiteX0" fmla="*/ 180 w 1382408"/>
              <a:gd name="connsiteY0" fmla="*/ 1134278 h 1134278"/>
              <a:gd name="connsiteX1" fmla="*/ 148071 w 1382408"/>
              <a:gd name="connsiteY1" fmla="*/ 527186 h 1134278"/>
              <a:gd name="connsiteX2" fmla="*/ 681208 w 1382408"/>
              <a:gd name="connsiteY2" fmla="*/ 2713 h 1134278"/>
              <a:gd name="connsiteX3" fmla="*/ 1105072 w 1382408"/>
              <a:gd name="connsiteY3" fmla="*/ 342811 h 1134278"/>
              <a:gd name="connsiteX4" fmla="*/ 1300918 w 1382408"/>
              <a:gd name="connsiteY4" fmla="*/ 824332 h 1134278"/>
              <a:gd name="connsiteX5" fmla="*/ 1331769 w 1382408"/>
              <a:gd name="connsiteY5" fmla="*/ 1124371 h 1134278"/>
              <a:gd name="connsiteX6" fmla="*/ 622754 w 1382408"/>
              <a:gd name="connsiteY6" fmla="*/ 960727 h 1134278"/>
              <a:gd name="connsiteX7" fmla="*/ 180 w 1382408"/>
              <a:gd name="connsiteY7" fmla="*/ 1134278 h 1134278"/>
              <a:gd name="connsiteX0" fmla="*/ 180 w 1382408"/>
              <a:gd name="connsiteY0" fmla="*/ 1157380 h 1157380"/>
              <a:gd name="connsiteX1" fmla="*/ 148071 w 1382408"/>
              <a:gd name="connsiteY1" fmla="*/ 550288 h 1157380"/>
              <a:gd name="connsiteX2" fmla="*/ 683675 w 1382408"/>
              <a:gd name="connsiteY2" fmla="*/ 2493 h 1157380"/>
              <a:gd name="connsiteX3" fmla="*/ 1105072 w 1382408"/>
              <a:gd name="connsiteY3" fmla="*/ 365913 h 1157380"/>
              <a:gd name="connsiteX4" fmla="*/ 1300918 w 1382408"/>
              <a:gd name="connsiteY4" fmla="*/ 847434 h 1157380"/>
              <a:gd name="connsiteX5" fmla="*/ 1331769 w 1382408"/>
              <a:gd name="connsiteY5" fmla="*/ 1147473 h 1157380"/>
              <a:gd name="connsiteX6" fmla="*/ 622754 w 1382408"/>
              <a:gd name="connsiteY6" fmla="*/ 983829 h 1157380"/>
              <a:gd name="connsiteX7" fmla="*/ 180 w 1382408"/>
              <a:gd name="connsiteY7" fmla="*/ 1157380 h 1157380"/>
              <a:gd name="connsiteX0" fmla="*/ 180 w 1382408"/>
              <a:gd name="connsiteY0" fmla="*/ 1154937 h 1154937"/>
              <a:gd name="connsiteX1" fmla="*/ 148071 w 1382408"/>
              <a:gd name="connsiteY1" fmla="*/ 547845 h 1154937"/>
              <a:gd name="connsiteX2" fmla="*/ 683675 w 1382408"/>
              <a:gd name="connsiteY2" fmla="*/ 50 h 1154937"/>
              <a:gd name="connsiteX3" fmla="*/ 1105072 w 1382408"/>
              <a:gd name="connsiteY3" fmla="*/ 363470 h 1154937"/>
              <a:gd name="connsiteX4" fmla="*/ 1300918 w 1382408"/>
              <a:gd name="connsiteY4" fmla="*/ 844991 h 1154937"/>
              <a:gd name="connsiteX5" fmla="*/ 1331769 w 1382408"/>
              <a:gd name="connsiteY5" fmla="*/ 1145030 h 1154937"/>
              <a:gd name="connsiteX6" fmla="*/ 622754 w 1382408"/>
              <a:gd name="connsiteY6" fmla="*/ 981386 h 1154937"/>
              <a:gd name="connsiteX7" fmla="*/ 180 w 1382408"/>
              <a:gd name="connsiteY7" fmla="*/ 1154937 h 1154937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62232 h 1162232"/>
              <a:gd name="connsiteX1" fmla="*/ 148071 w 1382408"/>
              <a:gd name="connsiteY1" fmla="*/ 555140 h 1162232"/>
              <a:gd name="connsiteX2" fmla="*/ 689310 w 1382408"/>
              <a:gd name="connsiteY2" fmla="*/ 2349 h 1162232"/>
              <a:gd name="connsiteX3" fmla="*/ 1086746 w 1382408"/>
              <a:gd name="connsiteY3" fmla="*/ 373932 h 1162232"/>
              <a:gd name="connsiteX4" fmla="*/ 1300918 w 1382408"/>
              <a:gd name="connsiteY4" fmla="*/ 852286 h 1162232"/>
              <a:gd name="connsiteX5" fmla="*/ 1331769 w 1382408"/>
              <a:gd name="connsiteY5" fmla="*/ 1152325 h 1162232"/>
              <a:gd name="connsiteX6" fmla="*/ 622754 w 1382408"/>
              <a:gd name="connsiteY6" fmla="*/ 988681 h 1162232"/>
              <a:gd name="connsiteX7" fmla="*/ 180 w 1382408"/>
              <a:gd name="connsiteY7" fmla="*/ 1162232 h 1162232"/>
              <a:gd name="connsiteX0" fmla="*/ 180 w 1382408"/>
              <a:gd name="connsiteY0" fmla="*/ 1160094 h 1160094"/>
              <a:gd name="connsiteX1" fmla="*/ 148071 w 1382408"/>
              <a:gd name="connsiteY1" fmla="*/ 553002 h 1160094"/>
              <a:gd name="connsiteX2" fmla="*/ 689310 w 1382408"/>
              <a:gd name="connsiteY2" fmla="*/ 211 h 1160094"/>
              <a:gd name="connsiteX3" fmla="*/ 1086746 w 1382408"/>
              <a:gd name="connsiteY3" fmla="*/ 371794 h 1160094"/>
              <a:gd name="connsiteX4" fmla="*/ 1300918 w 1382408"/>
              <a:gd name="connsiteY4" fmla="*/ 850148 h 1160094"/>
              <a:gd name="connsiteX5" fmla="*/ 1331769 w 1382408"/>
              <a:gd name="connsiteY5" fmla="*/ 1150187 h 1160094"/>
              <a:gd name="connsiteX6" fmla="*/ 622754 w 1382408"/>
              <a:gd name="connsiteY6" fmla="*/ 986543 h 1160094"/>
              <a:gd name="connsiteX7" fmla="*/ 180 w 1382408"/>
              <a:gd name="connsiteY7" fmla="*/ 1160094 h 1160094"/>
              <a:gd name="connsiteX0" fmla="*/ 180 w 1372195"/>
              <a:gd name="connsiteY0" fmla="*/ 1160094 h 1160094"/>
              <a:gd name="connsiteX1" fmla="*/ 148071 w 1372195"/>
              <a:gd name="connsiteY1" fmla="*/ 553002 h 1160094"/>
              <a:gd name="connsiteX2" fmla="*/ 689310 w 1372195"/>
              <a:gd name="connsiteY2" fmla="*/ 211 h 1160094"/>
              <a:gd name="connsiteX3" fmla="*/ 1086746 w 1372195"/>
              <a:gd name="connsiteY3" fmla="*/ 371794 h 1160094"/>
              <a:gd name="connsiteX4" fmla="*/ 1300918 w 1372195"/>
              <a:gd name="connsiteY4" fmla="*/ 850148 h 1160094"/>
              <a:gd name="connsiteX5" fmla="*/ 1331769 w 1372195"/>
              <a:gd name="connsiteY5" fmla="*/ 1150187 h 1160094"/>
              <a:gd name="connsiteX6" fmla="*/ 622754 w 1372195"/>
              <a:gd name="connsiteY6" fmla="*/ 986543 h 1160094"/>
              <a:gd name="connsiteX7" fmla="*/ 180 w 1372195"/>
              <a:gd name="connsiteY7" fmla="*/ 1160094 h 1160094"/>
              <a:gd name="connsiteX0" fmla="*/ 180 w 1333082"/>
              <a:gd name="connsiteY0" fmla="*/ 1160094 h 1160094"/>
              <a:gd name="connsiteX1" fmla="*/ 148071 w 1333082"/>
              <a:gd name="connsiteY1" fmla="*/ 553002 h 1160094"/>
              <a:gd name="connsiteX2" fmla="*/ 689310 w 1333082"/>
              <a:gd name="connsiteY2" fmla="*/ 211 h 1160094"/>
              <a:gd name="connsiteX3" fmla="*/ 1086746 w 1333082"/>
              <a:gd name="connsiteY3" fmla="*/ 371794 h 1160094"/>
              <a:gd name="connsiteX4" fmla="*/ 1300918 w 1333082"/>
              <a:gd name="connsiteY4" fmla="*/ 850148 h 1160094"/>
              <a:gd name="connsiteX5" fmla="*/ 1331769 w 1333082"/>
              <a:gd name="connsiteY5" fmla="*/ 1150187 h 1160094"/>
              <a:gd name="connsiteX6" fmla="*/ 622754 w 1333082"/>
              <a:gd name="connsiteY6" fmla="*/ 986543 h 1160094"/>
              <a:gd name="connsiteX7" fmla="*/ 180 w 1333082"/>
              <a:gd name="connsiteY7" fmla="*/ 1160094 h 1160094"/>
              <a:gd name="connsiteX0" fmla="*/ 180 w 1337357"/>
              <a:gd name="connsiteY0" fmla="*/ 1160094 h 1166632"/>
              <a:gd name="connsiteX1" fmla="*/ 148071 w 1337357"/>
              <a:gd name="connsiteY1" fmla="*/ 553002 h 1166632"/>
              <a:gd name="connsiteX2" fmla="*/ 689310 w 1337357"/>
              <a:gd name="connsiteY2" fmla="*/ 211 h 1166632"/>
              <a:gd name="connsiteX3" fmla="*/ 1086746 w 1337357"/>
              <a:gd name="connsiteY3" fmla="*/ 371794 h 1166632"/>
              <a:gd name="connsiteX4" fmla="*/ 1300918 w 1337357"/>
              <a:gd name="connsiteY4" fmla="*/ 850148 h 1166632"/>
              <a:gd name="connsiteX5" fmla="*/ 1336126 w 1337357"/>
              <a:gd name="connsiteY5" fmla="*/ 1166451 h 1166632"/>
              <a:gd name="connsiteX6" fmla="*/ 622754 w 1337357"/>
              <a:gd name="connsiteY6" fmla="*/ 986543 h 1166632"/>
              <a:gd name="connsiteX7" fmla="*/ 180 w 1337357"/>
              <a:gd name="connsiteY7" fmla="*/ 1160094 h 1166632"/>
              <a:gd name="connsiteX0" fmla="*/ 180 w 1338388"/>
              <a:gd name="connsiteY0" fmla="*/ 1160094 h 1166632"/>
              <a:gd name="connsiteX1" fmla="*/ 148071 w 1338388"/>
              <a:gd name="connsiteY1" fmla="*/ 553002 h 1166632"/>
              <a:gd name="connsiteX2" fmla="*/ 689310 w 1338388"/>
              <a:gd name="connsiteY2" fmla="*/ 211 h 1166632"/>
              <a:gd name="connsiteX3" fmla="*/ 1086746 w 1338388"/>
              <a:gd name="connsiteY3" fmla="*/ 371794 h 1166632"/>
              <a:gd name="connsiteX4" fmla="*/ 1300918 w 1338388"/>
              <a:gd name="connsiteY4" fmla="*/ 850148 h 1166632"/>
              <a:gd name="connsiteX5" fmla="*/ 1336126 w 1338388"/>
              <a:gd name="connsiteY5" fmla="*/ 1166451 h 1166632"/>
              <a:gd name="connsiteX6" fmla="*/ 622754 w 1338388"/>
              <a:gd name="connsiteY6" fmla="*/ 986543 h 1166632"/>
              <a:gd name="connsiteX7" fmla="*/ 180 w 1338388"/>
              <a:gd name="connsiteY7" fmla="*/ 1160094 h 116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388" h="1166632">
                <a:moveTo>
                  <a:pt x="180" y="1160094"/>
                </a:moveTo>
                <a:cubicBezTo>
                  <a:pt x="-2165" y="1159656"/>
                  <a:pt x="16810" y="782672"/>
                  <a:pt x="148071" y="553002"/>
                </a:cubicBezTo>
                <a:cubicBezTo>
                  <a:pt x="401222" y="123327"/>
                  <a:pt x="685662" y="8645"/>
                  <a:pt x="689310" y="211"/>
                </a:cubicBezTo>
                <a:cubicBezTo>
                  <a:pt x="692958" y="-8223"/>
                  <a:pt x="989106" y="238575"/>
                  <a:pt x="1086746" y="371794"/>
                </a:cubicBezTo>
                <a:cubicBezTo>
                  <a:pt x="1184387" y="505013"/>
                  <a:pt x="1263135" y="719888"/>
                  <a:pt x="1300918" y="850148"/>
                </a:cubicBezTo>
                <a:cubicBezTo>
                  <a:pt x="1316592" y="904401"/>
                  <a:pt x="1346891" y="1158919"/>
                  <a:pt x="1336126" y="1166451"/>
                </a:cubicBezTo>
                <a:cubicBezTo>
                  <a:pt x="1325361" y="1173983"/>
                  <a:pt x="1007169" y="943970"/>
                  <a:pt x="622754" y="986543"/>
                </a:cubicBezTo>
                <a:cubicBezTo>
                  <a:pt x="405900" y="986543"/>
                  <a:pt x="2525" y="1160532"/>
                  <a:pt x="180" y="1160094"/>
                </a:cubicBezTo>
                <a:close/>
              </a:path>
            </a:pathLst>
          </a:custGeom>
          <a:solidFill>
            <a:schemeClr val="accent3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Triángulo isósceles 25">
            <a:extLst>
              <a:ext uri="{FF2B5EF4-FFF2-40B4-BE49-F238E27FC236}">
                <a16:creationId xmlns:a16="http://schemas.microsoft.com/office/drawing/2014/main" id="{CF69ED13-0699-481B-B30E-C404EFDA85E6}"/>
              </a:ext>
            </a:extLst>
          </p:cNvPr>
          <p:cNvSpPr/>
          <p:nvPr/>
        </p:nvSpPr>
        <p:spPr>
          <a:xfrm>
            <a:off x="5771342" y="1978752"/>
            <a:ext cx="1338388" cy="1166632"/>
          </a:xfrm>
          <a:custGeom>
            <a:avLst/>
            <a:gdLst>
              <a:gd name="connsiteX0" fmla="*/ 0 w 1301123"/>
              <a:gd name="connsiteY0" fmla="*/ 1121658 h 1121658"/>
              <a:gd name="connsiteX1" fmla="*/ 650562 w 1301123"/>
              <a:gd name="connsiteY1" fmla="*/ 0 h 1121658"/>
              <a:gd name="connsiteX2" fmla="*/ 1301123 w 1301123"/>
              <a:gd name="connsiteY2" fmla="*/ 1121658 h 1121658"/>
              <a:gd name="connsiteX3" fmla="*/ 0 w 1301123"/>
              <a:gd name="connsiteY3" fmla="*/ 1121658 h 1121658"/>
              <a:gd name="connsiteX0" fmla="*/ 0 w 1315301"/>
              <a:gd name="connsiteY0" fmla="*/ 1121658 h 1261865"/>
              <a:gd name="connsiteX1" fmla="*/ 650562 w 1315301"/>
              <a:gd name="connsiteY1" fmla="*/ 0 h 1261865"/>
              <a:gd name="connsiteX2" fmla="*/ 1301123 w 1315301"/>
              <a:gd name="connsiteY2" fmla="*/ 1121658 h 1261865"/>
              <a:gd name="connsiteX3" fmla="*/ 0 w 1315301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8414 w 1337951"/>
              <a:gd name="connsiteY0" fmla="*/ 1122300 h 1262507"/>
              <a:gd name="connsiteX1" fmla="*/ 668976 w 1337951"/>
              <a:gd name="connsiteY1" fmla="*/ 642 h 1262507"/>
              <a:gd name="connsiteX2" fmla="*/ 1319537 w 1337951"/>
              <a:gd name="connsiteY2" fmla="*/ 1122300 h 1262507"/>
              <a:gd name="connsiteX3" fmla="*/ 18414 w 1337951"/>
              <a:gd name="connsiteY3" fmla="*/ 1122300 h 1262507"/>
              <a:gd name="connsiteX0" fmla="*/ 18604 w 1338331"/>
              <a:gd name="connsiteY0" fmla="*/ 1121770 h 1261977"/>
              <a:gd name="connsiteX1" fmla="*/ 669166 w 1338331"/>
              <a:gd name="connsiteY1" fmla="*/ 112 h 1261977"/>
              <a:gd name="connsiteX2" fmla="*/ 1319727 w 1338331"/>
              <a:gd name="connsiteY2" fmla="*/ 1121770 h 1261977"/>
              <a:gd name="connsiteX3" fmla="*/ 18604 w 1338331"/>
              <a:gd name="connsiteY3" fmla="*/ 1121770 h 1261977"/>
              <a:gd name="connsiteX0" fmla="*/ 113 w 1301390"/>
              <a:gd name="connsiteY0" fmla="*/ 1121767 h 1172869"/>
              <a:gd name="connsiteX1" fmla="*/ 650675 w 1301390"/>
              <a:gd name="connsiteY1" fmla="*/ 109 h 1172869"/>
              <a:gd name="connsiteX2" fmla="*/ 1301236 w 1301390"/>
              <a:gd name="connsiteY2" fmla="*/ 1121767 h 1172869"/>
              <a:gd name="connsiteX3" fmla="*/ 604161 w 1301390"/>
              <a:gd name="connsiteY3" fmla="*/ 996178 h 1172869"/>
              <a:gd name="connsiteX4" fmla="*/ 113 w 1301390"/>
              <a:gd name="connsiteY4" fmla="*/ 1121767 h 1172869"/>
              <a:gd name="connsiteX0" fmla="*/ 148 w 1301471"/>
              <a:gd name="connsiteY0" fmla="*/ 1121766 h 1156544"/>
              <a:gd name="connsiteX1" fmla="*/ 650710 w 1301471"/>
              <a:gd name="connsiteY1" fmla="*/ 108 h 1156544"/>
              <a:gd name="connsiteX2" fmla="*/ 1301271 w 1301471"/>
              <a:gd name="connsiteY2" fmla="*/ 1121766 h 1156544"/>
              <a:gd name="connsiteX3" fmla="*/ 597566 w 1301471"/>
              <a:gd name="connsiteY3" fmla="*/ 893362 h 1156544"/>
              <a:gd name="connsiteX4" fmla="*/ 148 w 1301471"/>
              <a:gd name="connsiteY4" fmla="*/ 1121766 h 1156544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18289"/>
              <a:gd name="connsiteY0" fmla="*/ 1121762 h 1165187"/>
              <a:gd name="connsiteX1" fmla="*/ 650741 w 1318289"/>
              <a:gd name="connsiteY1" fmla="*/ 104 h 1165187"/>
              <a:gd name="connsiteX2" fmla="*/ 1301302 w 1318289"/>
              <a:gd name="connsiteY2" fmla="*/ 1121762 h 1165187"/>
              <a:gd name="connsiteX3" fmla="*/ 592606 w 1318289"/>
              <a:gd name="connsiteY3" fmla="*/ 952802 h 1165187"/>
              <a:gd name="connsiteX4" fmla="*/ 179 w 1318289"/>
              <a:gd name="connsiteY4" fmla="*/ 1121762 h 1165187"/>
              <a:gd name="connsiteX0" fmla="*/ 179 w 1316968"/>
              <a:gd name="connsiteY0" fmla="*/ 1123323 h 1166748"/>
              <a:gd name="connsiteX1" fmla="*/ 650741 w 1316968"/>
              <a:gd name="connsiteY1" fmla="*/ 1665 h 1166748"/>
              <a:gd name="connsiteX2" fmla="*/ 1301302 w 1316968"/>
              <a:gd name="connsiteY2" fmla="*/ 1123323 h 1166748"/>
              <a:gd name="connsiteX3" fmla="*/ 592606 w 1316968"/>
              <a:gd name="connsiteY3" fmla="*/ 954363 h 1166748"/>
              <a:gd name="connsiteX4" fmla="*/ 179 w 1316968"/>
              <a:gd name="connsiteY4" fmla="*/ 1123323 h 1166748"/>
              <a:gd name="connsiteX0" fmla="*/ 179 w 1316366"/>
              <a:gd name="connsiteY0" fmla="*/ 1125287 h 1168712"/>
              <a:gd name="connsiteX1" fmla="*/ 650741 w 1316366"/>
              <a:gd name="connsiteY1" fmla="*/ 3629 h 1168712"/>
              <a:gd name="connsiteX2" fmla="*/ 1301302 w 1316366"/>
              <a:gd name="connsiteY2" fmla="*/ 1125287 h 1168712"/>
              <a:gd name="connsiteX3" fmla="*/ 592606 w 1316366"/>
              <a:gd name="connsiteY3" fmla="*/ 956327 h 1168712"/>
              <a:gd name="connsiteX4" fmla="*/ 179 w 1316366"/>
              <a:gd name="connsiteY4" fmla="*/ 1125287 h 1168712"/>
              <a:gd name="connsiteX0" fmla="*/ 179 w 1315313"/>
              <a:gd name="connsiteY0" fmla="*/ 1122331 h 1165756"/>
              <a:gd name="connsiteX1" fmla="*/ 650741 w 1315313"/>
              <a:gd name="connsiteY1" fmla="*/ 673 h 1165756"/>
              <a:gd name="connsiteX2" fmla="*/ 1301302 w 1315313"/>
              <a:gd name="connsiteY2" fmla="*/ 1122331 h 1165756"/>
              <a:gd name="connsiteX3" fmla="*/ 592606 w 1315313"/>
              <a:gd name="connsiteY3" fmla="*/ 953371 h 1165756"/>
              <a:gd name="connsiteX4" fmla="*/ 179 w 1315313"/>
              <a:gd name="connsiteY4" fmla="*/ 1122331 h 1165756"/>
              <a:gd name="connsiteX0" fmla="*/ 44244 w 1358000"/>
              <a:gd name="connsiteY0" fmla="*/ 1129469 h 1154556"/>
              <a:gd name="connsiteX1" fmla="*/ 115829 w 1358000"/>
              <a:gd name="connsiteY1" fmla="*/ 656132 h 1154556"/>
              <a:gd name="connsiteX2" fmla="*/ 694806 w 1358000"/>
              <a:gd name="connsiteY2" fmla="*/ 7811 h 1154556"/>
              <a:gd name="connsiteX3" fmla="*/ 1345367 w 1358000"/>
              <a:gd name="connsiteY3" fmla="*/ 1129469 h 1154556"/>
              <a:gd name="connsiteX4" fmla="*/ 636671 w 1358000"/>
              <a:gd name="connsiteY4" fmla="*/ 960509 h 1154556"/>
              <a:gd name="connsiteX5" fmla="*/ 44244 w 1358000"/>
              <a:gd name="connsiteY5" fmla="*/ 1129469 h 1154556"/>
              <a:gd name="connsiteX0" fmla="*/ 44244 w 1358000"/>
              <a:gd name="connsiteY0" fmla="*/ 1128547 h 1153634"/>
              <a:gd name="connsiteX1" fmla="*/ 115829 w 1358000"/>
              <a:gd name="connsiteY1" fmla="*/ 655210 h 1153634"/>
              <a:gd name="connsiteX2" fmla="*/ 694806 w 1358000"/>
              <a:gd name="connsiteY2" fmla="*/ 6889 h 1153634"/>
              <a:gd name="connsiteX3" fmla="*/ 1345367 w 1358000"/>
              <a:gd name="connsiteY3" fmla="*/ 1128547 h 1153634"/>
              <a:gd name="connsiteX4" fmla="*/ 636671 w 1358000"/>
              <a:gd name="connsiteY4" fmla="*/ 959587 h 1153634"/>
              <a:gd name="connsiteX5" fmla="*/ 44244 w 1358000"/>
              <a:gd name="connsiteY5" fmla="*/ 1128547 h 1153634"/>
              <a:gd name="connsiteX0" fmla="*/ 34335 w 1348091"/>
              <a:gd name="connsiteY0" fmla="*/ 1128547 h 1153634"/>
              <a:gd name="connsiteX1" fmla="*/ 105920 w 1348091"/>
              <a:gd name="connsiteY1" fmla="*/ 655210 h 1153634"/>
              <a:gd name="connsiteX2" fmla="*/ 684897 w 1348091"/>
              <a:gd name="connsiteY2" fmla="*/ 6889 h 1153634"/>
              <a:gd name="connsiteX3" fmla="*/ 1335458 w 1348091"/>
              <a:gd name="connsiteY3" fmla="*/ 1128547 h 1153634"/>
              <a:gd name="connsiteX4" fmla="*/ 626762 w 1348091"/>
              <a:gd name="connsiteY4" fmla="*/ 959587 h 1153634"/>
              <a:gd name="connsiteX5" fmla="*/ 34335 w 1348091"/>
              <a:gd name="connsiteY5" fmla="*/ 1128547 h 1153634"/>
              <a:gd name="connsiteX0" fmla="*/ 34335 w 1357696"/>
              <a:gd name="connsiteY0" fmla="*/ 1126003 h 1143359"/>
              <a:gd name="connsiteX1" fmla="*/ 105920 w 1357696"/>
              <a:gd name="connsiteY1" fmla="*/ 652666 h 1143359"/>
              <a:gd name="connsiteX2" fmla="*/ 684897 w 1357696"/>
              <a:gd name="connsiteY2" fmla="*/ 4345 h 1143359"/>
              <a:gd name="connsiteX3" fmla="*/ 1134867 w 1357696"/>
              <a:gd name="connsiteY3" fmla="*/ 407175 h 1143359"/>
              <a:gd name="connsiteX4" fmla="*/ 1335458 w 1357696"/>
              <a:gd name="connsiteY4" fmla="*/ 1126003 h 1143359"/>
              <a:gd name="connsiteX5" fmla="*/ 626762 w 1357696"/>
              <a:gd name="connsiteY5" fmla="*/ 957043 h 1143359"/>
              <a:gd name="connsiteX6" fmla="*/ 34335 w 1357696"/>
              <a:gd name="connsiteY6" fmla="*/ 1126003 h 1143359"/>
              <a:gd name="connsiteX0" fmla="*/ 34335 w 1357696"/>
              <a:gd name="connsiteY0" fmla="*/ 1124653 h 1142009"/>
              <a:gd name="connsiteX1" fmla="*/ 105920 w 1357696"/>
              <a:gd name="connsiteY1" fmla="*/ 651316 h 1142009"/>
              <a:gd name="connsiteX2" fmla="*/ 684897 w 1357696"/>
              <a:gd name="connsiteY2" fmla="*/ 2995 h 1142009"/>
              <a:gd name="connsiteX3" fmla="*/ 1134867 w 1357696"/>
              <a:gd name="connsiteY3" fmla="*/ 405825 h 1142009"/>
              <a:gd name="connsiteX4" fmla="*/ 1335458 w 1357696"/>
              <a:gd name="connsiteY4" fmla="*/ 1124653 h 1142009"/>
              <a:gd name="connsiteX5" fmla="*/ 626762 w 1357696"/>
              <a:gd name="connsiteY5" fmla="*/ 955693 h 1142009"/>
              <a:gd name="connsiteX6" fmla="*/ 34335 w 1357696"/>
              <a:gd name="connsiteY6" fmla="*/ 1124653 h 1142009"/>
              <a:gd name="connsiteX0" fmla="*/ 34335 w 1357696"/>
              <a:gd name="connsiteY0" fmla="*/ 1124460 h 1141816"/>
              <a:gd name="connsiteX1" fmla="*/ 105920 w 1357696"/>
              <a:gd name="connsiteY1" fmla="*/ 651123 h 1141816"/>
              <a:gd name="connsiteX2" fmla="*/ 684897 w 1357696"/>
              <a:gd name="connsiteY2" fmla="*/ 2802 h 1141816"/>
              <a:gd name="connsiteX3" fmla="*/ 1134867 w 1357696"/>
              <a:gd name="connsiteY3" fmla="*/ 405632 h 1141816"/>
              <a:gd name="connsiteX4" fmla="*/ 1335458 w 1357696"/>
              <a:gd name="connsiteY4" fmla="*/ 1124460 h 1141816"/>
              <a:gd name="connsiteX5" fmla="*/ 626762 w 1357696"/>
              <a:gd name="connsiteY5" fmla="*/ 955500 h 1141816"/>
              <a:gd name="connsiteX6" fmla="*/ 34335 w 1357696"/>
              <a:gd name="connsiteY6" fmla="*/ 1124460 h 1141816"/>
              <a:gd name="connsiteX0" fmla="*/ 34335 w 1357696"/>
              <a:gd name="connsiteY0" fmla="*/ 1121908 h 1139264"/>
              <a:gd name="connsiteX1" fmla="*/ 105920 w 1357696"/>
              <a:gd name="connsiteY1" fmla="*/ 648571 h 1139264"/>
              <a:gd name="connsiteX2" fmla="*/ 684897 w 1357696"/>
              <a:gd name="connsiteY2" fmla="*/ 250 h 1139264"/>
              <a:gd name="connsiteX3" fmla="*/ 1134867 w 1357696"/>
              <a:gd name="connsiteY3" fmla="*/ 403080 h 1139264"/>
              <a:gd name="connsiteX4" fmla="*/ 1335458 w 1357696"/>
              <a:gd name="connsiteY4" fmla="*/ 1121908 h 1139264"/>
              <a:gd name="connsiteX5" fmla="*/ 626762 w 1357696"/>
              <a:gd name="connsiteY5" fmla="*/ 952948 h 1139264"/>
              <a:gd name="connsiteX6" fmla="*/ 34335 w 1357696"/>
              <a:gd name="connsiteY6" fmla="*/ 1121908 h 1139264"/>
              <a:gd name="connsiteX0" fmla="*/ 34335 w 1342034"/>
              <a:gd name="connsiteY0" fmla="*/ 1121908 h 1137583"/>
              <a:gd name="connsiteX1" fmla="*/ 105920 w 1342034"/>
              <a:gd name="connsiteY1" fmla="*/ 648571 h 1137583"/>
              <a:gd name="connsiteX2" fmla="*/ 684897 w 1342034"/>
              <a:gd name="connsiteY2" fmla="*/ 250 h 1137583"/>
              <a:gd name="connsiteX3" fmla="*/ 1134867 w 1342034"/>
              <a:gd name="connsiteY3" fmla="*/ 403080 h 1137583"/>
              <a:gd name="connsiteX4" fmla="*/ 1335458 w 1342034"/>
              <a:gd name="connsiteY4" fmla="*/ 1121908 h 1137583"/>
              <a:gd name="connsiteX5" fmla="*/ 626762 w 1342034"/>
              <a:gd name="connsiteY5" fmla="*/ 952948 h 1137583"/>
              <a:gd name="connsiteX6" fmla="*/ 34335 w 1342034"/>
              <a:gd name="connsiteY6" fmla="*/ 1121908 h 1137583"/>
              <a:gd name="connsiteX0" fmla="*/ 24089 w 1331788"/>
              <a:gd name="connsiteY0" fmla="*/ 1122403 h 1138078"/>
              <a:gd name="connsiteX1" fmla="*/ 141514 w 1331788"/>
              <a:gd name="connsiteY1" fmla="*/ 525218 h 1138078"/>
              <a:gd name="connsiteX2" fmla="*/ 674651 w 1331788"/>
              <a:gd name="connsiteY2" fmla="*/ 745 h 1138078"/>
              <a:gd name="connsiteX3" fmla="*/ 1124621 w 1331788"/>
              <a:gd name="connsiteY3" fmla="*/ 403575 h 1138078"/>
              <a:gd name="connsiteX4" fmla="*/ 1325212 w 1331788"/>
              <a:gd name="connsiteY4" fmla="*/ 1122403 h 1138078"/>
              <a:gd name="connsiteX5" fmla="*/ 616516 w 1331788"/>
              <a:gd name="connsiteY5" fmla="*/ 953443 h 1138078"/>
              <a:gd name="connsiteX6" fmla="*/ 24089 w 1331788"/>
              <a:gd name="connsiteY6" fmla="*/ 1122403 h 1138078"/>
              <a:gd name="connsiteX0" fmla="*/ 23932 w 1331631"/>
              <a:gd name="connsiteY0" fmla="*/ 1122403 h 1138078"/>
              <a:gd name="connsiteX1" fmla="*/ 141357 w 1331631"/>
              <a:gd name="connsiteY1" fmla="*/ 525218 h 1138078"/>
              <a:gd name="connsiteX2" fmla="*/ 674494 w 1331631"/>
              <a:gd name="connsiteY2" fmla="*/ 745 h 1138078"/>
              <a:gd name="connsiteX3" fmla="*/ 1124464 w 1331631"/>
              <a:gd name="connsiteY3" fmla="*/ 403575 h 1138078"/>
              <a:gd name="connsiteX4" fmla="*/ 1325055 w 1331631"/>
              <a:gd name="connsiteY4" fmla="*/ 1122403 h 1138078"/>
              <a:gd name="connsiteX5" fmla="*/ 616359 w 1331631"/>
              <a:gd name="connsiteY5" fmla="*/ 953443 h 1138078"/>
              <a:gd name="connsiteX6" fmla="*/ 23932 w 1331631"/>
              <a:gd name="connsiteY6" fmla="*/ 1122403 h 1138078"/>
              <a:gd name="connsiteX0" fmla="*/ 23932 w 1343705"/>
              <a:gd name="connsiteY0" fmla="*/ 1123580 h 1144136"/>
              <a:gd name="connsiteX1" fmla="*/ 141357 w 1343705"/>
              <a:gd name="connsiteY1" fmla="*/ 526395 h 1144136"/>
              <a:gd name="connsiteX2" fmla="*/ 674494 w 1343705"/>
              <a:gd name="connsiteY2" fmla="*/ 1922 h 1144136"/>
              <a:gd name="connsiteX3" fmla="*/ 1098358 w 1343705"/>
              <a:gd name="connsiteY3" fmla="*/ 342020 h 1144136"/>
              <a:gd name="connsiteX4" fmla="*/ 1325055 w 1343705"/>
              <a:gd name="connsiteY4" fmla="*/ 1123580 h 1144136"/>
              <a:gd name="connsiteX5" fmla="*/ 616359 w 1343705"/>
              <a:gd name="connsiteY5" fmla="*/ 954620 h 1144136"/>
              <a:gd name="connsiteX6" fmla="*/ 23932 w 1343705"/>
              <a:gd name="connsiteY6" fmla="*/ 1123580 h 1144136"/>
              <a:gd name="connsiteX0" fmla="*/ 23932 w 1328025"/>
              <a:gd name="connsiteY0" fmla="*/ 1123580 h 1123982"/>
              <a:gd name="connsiteX1" fmla="*/ 141357 w 1328025"/>
              <a:gd name="connsiteY1" fmla="*/ 526395 h 1123982"/>
              <a:gd name="connsiteX2" fmla="*/ 674494 w 1328025"/>
              <a:gd name="connsiteY2" fmla="*/ 1922 h 1123982"/>
              <a:gd name="connsiteX3" fmla="*/ 1098358 w 1328025"/>
              <a:gd name="connsiteY3" fmla="*/ 342020 h 1123982"/>
              <a:gd name="connsiteX4" fmla="*/ 1325055 w 1328025"/>
              <a:gd name="connsiteY4" fmla="*/ 1123580 h 1123982"/>
              <a:gd name="connsiteX5" fmla="*/ 616359 w 1328025"/>
              <a:gd name="connsiteY5" fmla="*/ 954620 h 1123982"/>
              <a:gd name="connsiteX6" fmla="*/ 23932 w 1328025"/>
              <a:gd name="connsiteY6" fmla="*/ 1123580 h 1123982"/>
              <a:gd name="connsiteX0" fmla="*/ 23932 w 1375671"/>
              <a:gd name="connsiteY0" fmla="*/ 1124371 h 1125818"/>
              <a:gd name="connsiteX1" fmla="*/ 141357 w 1375671"/>
              <a:gd name="connsiteY1" fmla="*/ 527186 h 1125818"/>
              <a:gd name="connsiteX2" fmla="*/ 674494 w 1375671"/>
              <a:gd name="connsiteY2" fmla="*/ 2713 h 1125818"/>
              <a:gd name="connsiteX3" fmla="*/ 1098358 w 1375671"/>
              <a:gd name="connsiteY3" fmla="*/ 342811 h 1125818"/>
              <a:gd name="connsiteX4" fmla="*/ 1294204 w 1375671"/>
              <a:gd name="connsiteY4" fmla="*/ 824332 h 1125818"/>
              <a:gd name="connsiteX5" fmla="*/ 1325055 w 1375671"/>
              <a:gd name="connsiteY5" fmla="*/ 1124371 h 1125818"/>
              <a:gd name="connsiteX6" fmla="*/ 616359 w 1375671"/>
              <a:gd name="connsiteY6" fmla="*/ 955411 h 1125818"/>
              <a:gd name="connsiteX7" fmla="*/ 23932 w 1375671"/>
              <a:gd name="connsiteY7" fmla="*/ 1124371 h 1125818"/>
              <a:gd name="connsiteX0" fmla="*/ 23932 w 1329488"/>
              <a:gd name="connsiteY0" fmla="*/ 1124371 h 1124927"/>
              <a:gd name="connsiteX1" fmla="*/ 141357 w 1329488"/>
              <a:gd name="connsiteY1" fmla="*/ 527186 h 1124927"/>
              <a:gd name="connsiteX2" fmla="*/ 674494 w 1329488"/>
              <a:gd name="connsiteY2" fmla="*/ 2713 h 1124927"/>
              <a:gd name="connsiteX3" fmla="*/ 1098358 w 1329488"/>
              <a:gd name="connsiteY3" fmla="*/ 342811 h 1124927"/>
              <a:gd name="connsiteX4" fmla="*/ 1294204 w 1329488"/>
              <a:gd name="connsiteY4" fmla="*/ 824332 h 1124927"/>
              <a:gd name="connsiteX5" fmla="*/ 1325055 w 1329488"/>
              <a:gd name="connsiteY5" fmla="*/ 1124371 h 1124927"/>
              <a:gd name="connsiteX6" fmla="*/ 616359 w 1329488"/>
              <a:gd name="connsiteY6" fmla="*/ 955411 h 1124927"/>
              <a:gd name="connsiteX7" fmla="*/ 23932 w 1329488"/>
              <a:gd name="connsiteY7" fmla="*/ 1124371 h 1124927"/>
              <a:gd name="connsiteX0" fmla="*/ 24067 w 1375829"/>
              <a:gd name="connsiteY0" fmla="*/ 1124371 h 1138128"/>
              <a:gd name="connsiteX1" fmla="*/ 141492 w 1375829"/>
              <a:gd name="connsiteY1" fmla="*/ 527186 h 1138128"/>
              <a:gd name="connsiteX2" fmla="*/ 674629 w 1375829"/>
              <a:gd name="connsiteY2" fmla="*/ 2713 h 1138128"/>
              <a:gd name="connsiteX3" fmla="*/ 1098493 w 1375829"/>
              <a:gd name="connsiteY3" fmla="*/ 342811 h 1138128"/>
              <a:gd name="connsiteX4" fmla="*/ 1294339 w 1375829"/>
              <a:gd name="connsiteY4" fmla="*/ 824332 h 1138128"/>
              <a:gd name="connsiteX5" fmla="*/ 1325190 w 1375829"/>
              <a:gd name="connsiteY5" fmla="*/ 1124371 h 1138128"/>
              <a:gd name="connsiteX6" fmla="*/ 616175 w 1375829"/>
              <a:gd name="connsiteY6" fmla="*/ 960727 h 1138128"/>
              <a:gd name="connsiteX7" fmla="*/ 24067 w 1375829"/>
              <a:gd name="connsiteY7" fmla="*/ 1124371 h 1138128"/>
              <a:gd name="connsiteX0" fmla="*/ 68 w 1351830"/>
              <a:gd name="connsiteY0" fmla="*/ 1124371 h 1125962"/>
              <a:gd name="connsiteX1" fmla="*/ 117493 w 1351830"/>
              <a:gd name="connsiteY1" fmla="*/ 527186 h 1125962"/>
              <a:gd name="connsiteX2" fmla="*/ 650630 w 1351830"/>
              <a:gd name="connsiteY2" fmla="*/ 2713 h 1125962"/>
              <a:gd name="connsiteX3" fmla="*/ 1074494 w 1351830"/>
              <a:gd name="connsiteY3" fmla="*/ 342811 h 1125962"/>
              <a:gd name="connsiteX4" fmla="*/ 1270340 w 1351830"/>
              <a:gd name="connsiteY4" fmla="*/ 824332 h 1125962"/>
              <a:gd name="connsiteX5" fmla="*/ 1301191 w 1351830"/>
              <a:gd name="connsiteY5" fmla="*/ 1124371 h 1125962"/>
              <a:gd name="connsiteX6" fmla="*/ 592176 w 1351830"/>
              <a:gd name="connsiteY6" fmla="*/ 960727 h 1125962"/>
              <a:gd name="connsiteX7" fmla="*/ 68 w 1351830"/>
              <a:gd name="connsiteY7" fmla="*/ 1124371 h 1125962"/>
              <a:gd name="connsiteX0" fmla="*/ 44 w 1382272"/>
              <a:gd name="connsiteY0" fmla="*/ 1134278 h 1134278"/>
              <a:gd name="connsiteX1" fmla="*/ 147935 w 1382272"/>
              <a:gd name="connsiteY1" fmla="*/ 527186 h 1134278"/>
              <a:gd name="connsiteX2" fmla="*/ 681072 w 1382272"/>
              <a:gd name="connsiteY2" fmla="*/ 2713 h 1134278"/>
              <a:gd name="connsiteX3" fmla="*/ 1104936 w 1382272"/>
              <a:gd name="connsiteY3" fmla="*/ 342811 h 1134278"/>
              <a:gd name="connsiteX4" fmla="*/ 1300782 w 1382272"/>
              <a:gd name="connsiteY4" fmla="*/ 824332 h 1134278"/>
              <a:gd name="connsiteX5" fmla="*/ 1331633 w 1382272"/>
              <a:gd name="connsiteY5" fmla="*/ 1124371 h 1134278"/>
              <a:gd name="connsiteX6" fmla="*/ 622618 w 1382272"/>
              <a:gd name="connsiteY6" fmla="*/ 960727 h 1134278"/>
              <a:gd name="connsiteX7" fmla="*/ 44 w 1382272"/>
              <a:gd name="connsiteY7" fmla="*/ 1134278 h 1134278"/>
              <a:gd name="connsiteX0" fmla="*/ 180 w 1382408"/>
              <a:gd name="connsiteY0" fmla="*/ 1134278 h 1134278"/>
              <a:gd name="connsiteX1" fmla="*/ 148071 w 1382408"/>
              <a:gd name="connsiteY1" fmla="*/ 527186 h 1134278"/>
              <a:gd name="connsiteX2" fmla="*/ 681208 w 1382408"/>
              <a:gd name="connsiteY2" fmla="*/ 2713 h 1134278"/>
              <a:gd name="connsiteX3" fmla="*/ 1105072 w 1382408"/>
              <a:gd name="connsiteY3" fmla="*/ 342811 h 1134278"/>
              <a:gd name="connsiteX4" fmla="*/ 1300918 w 1382408"/>
              <a:gd name="connsiteY4" fmla="*/ 824332 h 1134278"/>
              <a:gd name="connsiteX5" fmla="*/ 1331769 w 1382408"/>
              <a:gd name="connsiteY5" fmla="*/ 1124371 h 1134278"/>
              <a:gd name="connsiteX6" fmla="*/ 622754 w 1382408"/>
              <a:gd name="connsiteY6" fmla="*/ 960727 h 1134278"/>
              <a:gd name="connsiteX7" fmla="*/ 180 w 1382408"/>
              <a:gd name="connsiteY7" fmla="*/ 1134278 h 1134278"/>
              <a:gd name="connsiteX0" fmla="*/ 180 w 1382408"/>
              <a:gd name="connsiteY0" fmla="*/ 1157380 h 1157380"/>
              <a:gd name="connsiteX1" fmla="*/ 148071 w 1382408"/>
              <a:gd name="connsiteY1" fmla="*/ 550288 h 1157380"/>
              <a:gd name="connsiteX2" fmla="*/ 683675 w 1382408"/>
              <a:gd name="connsiteY2" fmla="*/ 2493 h 1157380"/>
              <a:gd name="connsiteX3" fmla="*/ 1105072 w 1382408"/>
              <a:gd name="connsiteY3" fmla="*/ 365913 h 1157380"/>
              <a:gd name="connsiteX4" fmla="*/ 1300918 w 1382408"/>
              <a:gd name="connsiteY4" fmla="*/ 847434 h 1157380"/>
              <a:gd name="connsiteX5" fmla="*/ 1331769 w 1382408"/>
              <a:gd name="connsiteY5" fmla="*/ 1147473 h 1157380"/>
              <a:gd name="connsiteX6" fmla="*/ 622754 w 1382408"/>
              <a:gd name="connsiteY6" fmla="*/ 983829 h 1157380"/>
              <a:gd name="connsiteX7" fmla="*/ 180 w 1382408"/>
              <a:gd name="connsiteY7" fmla="*/ 1157380 h 1157380"/>
              <a:gd name="connsiteX0" fmla="*/ 180 w 1382408"/>
              <a:gd name="connsiteY0" fmla="*/ 1154937 h 1154937"/>
              <a:gd name="connsiteX1" fmla="*/ 148071 w 1382408"/>
              <a:gd name="connsiteY1" fmla="*/ 547845 h 1154937"/>
              <a:gd name="connsiteX2" fmla="*/ 683675 w 1382408"/>
              <a:gd name="connsiteY2" fmla="*/ 50 h 1154937"/>
              <a:gd name="connsiteX3" fmla="*/ 1105072 w 1382408"/>
              <a:gd name="connsiteY3" fmla="*/ 363470 h 1154937"/>
              <a:gd name="connsiteX4" fmla="*/ 1300918 w 1382408"/>
              <a:gd name="connsiteY4" fmla="*/ 844991 h 1154937"/>
              <a:gd name="connsiteX5" fmla="*/ 1331769 w 1382408"/>
              <a:gd name="connsiteY5" fmla="*/ 1145030 h 1154937"/>
              <a:gd name="connsiteX6" fmla="*/ 622754 w 1382408"/>
              <a:gd name="connsiteY6" fmla="*/ 981386 h 1154937"/>
              <a:gd name="connsiteX7" fmla="*/ 180 w 1382408"/>
              <a:gd name="connsiteY7" fmla="*/ 1154937 h 1154937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62232 h 1162232"/>
              <a:gd name="connsiteX1" fmla="*/ 148071 w 1382408"/>
              <a:gd name="connsiteY1" fmla="*/ 555140 h 1162232"/>
              <a:gd name="connsiteX2" fmla="*/ 689310 w 1382408"/>
              <a:gd name="connsiteY2" fmla="*/ 2349 h 1162232"/>
              <a:gd name="connsiteX3" fmla="*/ 1086746 w 1382408"/>
              <a:gd name="connsiteY3" fmla="*/ 373932 h 1162232"/>
              <a:gd name="connsiteX4" fmla="*/ 1300918 w 1382408"/>
              <a:gd name="connsiteY4" fmla="*/ 852286 h 1162232"/>
              <a:gd name="connsiteX5" fmla="*/ 1331769 w 1382408"/>
              <a:gd name="connsiteY5" fmla="*/ 1152325 h 1162232"/>
              <a:gd name="connsiteX6" fmla="*/ 622754 w 1382408"/>
              <a:gd name="connsiteY6" fmla="*/ 988681 h 1162232"/>
              <a:gd name="connsiteX7" fmla="*/ 180 w 1382408"/>
              <a:gd name="connsiteY7" fmla="*/ 1162232 h 1162232"/>
              <a:gd name="connsiteX0" fmla="*/ 180 w 1382408"/>
              <a:gd name="connsiteY0" fmla="*/ 1160094 h 1160094"/>
              <a:gd name="connsiteX1" fmla="*/ 148071 w 1382408"/>
              <a:gd name="connsiteY1" fmla="*/ 553002 h 1160094"/>
              <a:gd name="connsiteX2" fmla="*/ 689310 w 1382408"/>
              <a:gd name="connsiteY2" fmla="*/ 211 h 1160094"/>
              <a:gd name="connsiteX3" fmla="*/ 1086746 w 1382408"/>
              <a:gd name="connsiteY3" fmla="*/ 371794 h 1160094"/>
              <a:gd name="connsiteX4" fmla="*/ 1300918 w 1382408"/>
              <a:gd name="connsiteY4" fmla="*/ 850148 h 1160094"/>
              <a:gd name="connsiteX5" fmla="*/ 1331769 w 1382408"/>
              <a:gd name="connsiteY5" fmla="*/ 1150187 h 1160094"/>
              <a:gd name="connsiteX6" fmla="*/ 622754 w 1382408"/>
              <a:gd name="connsiteY6" fmla="*/ 986543 h 1160094"/>
              <a:gd name="connsiteX7" fmla="*/ 180 w 1382408"/>
              <a:gd name="connsiteY7" fmla="*/ 1160094 h 1160094"/>
              <a:gd name="connsiteX0" fmla="*/ 180 w 1372195"/>
              <a:gd name="connsiteY0" fmla="*/ 1160094 h 1160094"/>
              <a:gd name="connsiteX1" fmla="*/ 148071 w 1372195"/>
              <a:gd name="connsiteY1" fmla="*/ 553002 h 1160094"/>
              <a:gd name="connsiteX2" fmla="*/ 689310 w 1372195"/>
              <a:gd name="connsiteY2" fmla="*/ 211 h 1160094"/>
              <a:gd name="connsiteX3" fmla="*/ 1086746 w 1372195"/>
              <a:gd name="connsiteY3" fmla="*/ 371794 h 1160094"/>
              <a:gd name="connsiteX4" fmla="*/ 1300918 w 1372195"/>
              <a:gd name="connsiteY4" fmla="*/ 850148 h 1160094"/>
              <a:gd name="connsiteX5" fmla="*/ 1331769 w 1372195"/>
              <a:gd name="connsiteY5" fmla="*/ 1150187 h 1160094"/>
              <a:gd name="connsiteX6" fmla="*/ 622754 w 1372195"/>
              <a:gd name="connsiteY6" fmla="*/ 986543 h 1160094"/>
              <a:gd name="connsiteX7" fmla="*/ 180 w 1372195"/>
              <a:gd name="connsiteY7" fmla="*/ 1160094 h 1160094"/>
              <a:gd name="connsiteX0" fmla="*/ 180 w 1333082"/>
              <a:gd name="connsiteY0" fmla="*/ 1160094 h 1160094"/>
              <a:gd name="connsiteX1" fmla="*/ 148071 w 1333082"/>
              <a:gd name="connsiteY1" fmla="*/ 553002 h 1160094"/>
              <a:gd name="connsiteX2" fmla="*/ 689310 w 1333082"/>
              <a:gd name="connsiteY2" fmla="*/ 211 h 1160094"/>
              <a:gd name="connsiteX3" fmla="*/ 1086746 w 1333082"/>
              <a:gd name="connsiteY3" fmla="*/ 371794 h 1160094"/>
              <a:gd name="connsiteX4" fmla="*/ 1300918 w 1333082"/>
              <a:gd name="connsiteY4" fmla="*/ 850148 h 1160094"/>
              <a:gd name="connsiteX5" fmla="*/ 1331769 w 1333082"/>
              <a:gd name="connsiteY5" fmla="*/ 1150187 h 1160094"/>
              <a:gd name="connsiteX6" fmla="*/ 622754 w 1333082"/>
              <a:gd name="connsiteY6" fmla="*/ 986543 h 1160094"/>
              <a:gd name="connsiteX7" fmla="*/ 180 w 1333082"/>
              <a:gd name="connsiteY7" fmla="*/ 1160094 h 1160094"/>
              <a:gd name="connsiteX0" fmla="*/ 180 w 1337357"/>
              <a:gd name="connsiteY0" fmla="*/ 1160094 h 1166632"/>
              <a:gd name="connsiteX1" fmla="*/ 148071 w 1337357"/>
              <a:gd name="connsiteY1" fmla="*/ 553002 h 1166632"/>
              <a:gd name="connsiteX2" fmla="*/ 689310 w 1337357"/>
              <a:gd name="connsiteY2" fmla="*/ 211 h 1166632"/>
              <a:gd name="connsiteX3" fmla="*/ 1086746 w 1337357"/>
              <a:gd name="connsiteY3" fmla="*/ 371794 h 1166632"/>
              <a:gd name="connsiteX4" fmla="*/ 1300918 w 1337357"/>
              <a:gd name="connsiteY4" fmla="*/ 850148 h 1166632"/>
              <a:gd name="connsiteX5" fmla="*/ 1336126 w 1337357"/>
              <a:gd name="connsiteY5" fmla="*/ 1166451 h 1166632"/>
              <a:gd name="connsiteX6" fmla="*/ 622754 w 1337357"/>
              <a:gd name="connsiteY6" fmla="*/ 986543 h 1166632"/>
              <a:gd name="connsiteX7" fmla="*/ 180 w 1337357"/>
              <a:gd name="connsiteY7" fmla="*/ 1160094 h 1166632"/>
              <a:gd name="connsiteX0" fmla="*/ 180 w 1338388"/>
              <a:gd name="connsiteY0" fmla="*/ 1160094 h 1166632"/>
              <a:gd name="connsiteX1" fmla="*/ 148071 w 1338388"/>
              <a:gd name="connsiteY1" fmla="*/ 553002 h 1166632"/>
              <a:gd name="connsiteX2" fmla="*/ 689310 w 1338388"/>
              <a:gd name="connsiteY2" fmla="*/ 211 h 1166632"/>
              <a:gd name="connsiteX3" fmla="*/ 1086746 w 1338388"/>
              <a:gd name="connsiteY3" fmla="*/ 371794 h 1166632"/>
              <a:gd name="connsiteX4" fmla="*/ 1300918 w 1338388"/>
              <a:gd name="connsiteY4" fmla="*/ 850148 h 1166632"/>
              <a:gd name="connsiteX5" fmla="*/ 1336126 w 1338388"/>
              <a:gd name="connsiteY5" fmla="*/ 1166451 h 1166632"/>
              <a:gd name="connsiteX6" fmla="*/ 622754 w 1338388"/>
              <a:gd name="connsiteY6" fmla="*/ 986543 h 1166632"/>
              <a:gd name="connsiteX7" fmla="*/ 180 w 1338388"/>
              <a:gd name="connsiteY7" fmla="*/ 1160094 h 116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388" h="1166632">
                <a:moveTo>
                  <a:pt x="180" y="1160094"/>
                </a:moveTo>
                <a:cubicBezTo>
                  <a:pt x="-2165" y="1159656"/>
                  <a:pt x="16810" y="782672"/>
                  <a:pt x="148071" y="553002"/>
                </a:cubicBezTo>
                <a:cubicBezTo>
                  <a:pt x="401222" y="123327"/>
                  <a:pt x="685662" y="8645"/>
                  <a:pt x="689310" y="211"/>
                </a:cubicBezTo>
                <a:cubicBezTo>
                  <a:pt x="692958" y="-8223"/>
                  <a:pt x="989106" y="238575"/>
                  <a:pt x="1086746" y="371794"/>
                </a:cubicBezTo>
                <a:cubicBezTo>
                  <a:pt x="1184387" y="505013"/>
                  <a:pt x="1263135" y="719888"/>
                  <a:pt x="1300918" y="850148"/>
                </a:cubicBezTo>
                <a:cubicBezTo>
                  <a:pt x="1316592" y="904401"/>
                  <a:pt x="1346891" y="1158919"/>
                  <a:pt x="1336126" y="1166451"/>
                </a:cubicBezTo>
                <a:cubicBezTo>
                  <a:pt x="1325361" y="1173983"/>
                  <a:pt x="1007169" y="943970"/>
                  <a:pt x="622754" y="986543"/>
                </a:cubicBezTo>
                <a:cubicBezTo>
                  <a:pt x="405900" y="986543"/>
                  <a:pt x="2525" y="1160532"/>
                  <a:pt x="180" y="1160094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Triángulo isósceles 25">
            <a:extLst>
              <a:ext uri="{FF2B5EF4-FFF2-40B4-BE49-F238E27FC236}">
                <a16:creationId xmlns:a16="http://schemas.microsoft.com/office/drawing/2014/main" id="{CA45759C-A379-45E7-B426-D8A5D208C29A}"/>
              </a:ext>
            </a:extLst>
          </p:cNvPr>
          <p:cNvSpPr/>
          <p:nvPr/>
        </p:nvSpPr>
        <p:spPr>
          <a:xfrm flipV="1">
            <a:off x="5788830" y="2955718"/>
            <a:ext cx="1337122" cy="1336214"/>
          </a:xfrm>
          <a:custGeom>
            <a:avLst/>
            <a:gdLst>
              <a:gd name="connsiteX0" fmla="*/ 0 w 1301123"/>
              <a:gd name="connsiteY0" fmla="*/ 1121658 h 1121658"/>
              <a:gd name="connsiteX1" fmla="*/ 650562 w 1301123"/>
              <a:gd name="connsiteY1" fmla="*/ 0 h 1121658"/>
              <a:gd name="connsiteX2" fmla="*/ 1301123 w 1301123"/>
              <a:gd name="connsiteY2" fmla="*/ 1121658 h 1121658"/>
              <a:gd name="connsiteX3" fmla="*/ 0 w 1301123"/>
              <a:gd name="connsiteY3" fmla="*/ 1121658 h 1121658"/>
              <a:gd name="connsiteX0" fmla="*/ 0 w 1315301"/>
              <a:gd name="connsiteY0" fmla="*/ 1121658 h 1261865"/>
              <a:gd name="connsiteX1" fmla="*/ 650562 w 1315301"/>
              <a:gd name="connsiteY1" fmla="*/ 0 h 1261865"/>
              <a:gd name="connsiteX2" fmla="*/ 1301123 w 1315301"/>
              <a:gd name="connsiteY2" fmla="*/ 1121658 h 1261865"/>
              <a:gd name="connsiteX3" fmla="*/ 0 w 1315301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8414 w 1337951"/>
              <a:gd name="connsiteY0" fmla="*/ 1122300 h 1262507"/>
              <a:gd name="connsiteX1" fmla="*/ 668976 w 1337951"/>
              <a:gd name="connsiteY1" fmla="*/ 642 h 1262507"/>
              <a:gd name="connsiteX2" fmla="*/ 1319537 w 1337951"/>
              <a:gd name="connsiteY2" fmla="*/ 1122300 h 1262507"/>
              <a:gd name="connsiteX3" fmla="*/ 18414 w 1337951"/>
              <a:gd name="connsiteY3" fmla="*/ 1122300 h 1262507"/>
              <a:gd name="connsiteX0" fmla="*/ 18604 w 1338331"/>
              <a:gd name="connsiteY0" fmla="*/ 1121770 h 1261977"/>
              <a:gd name="connsiteX1" fmla="*/ 669166 w 1338331"/>
              <a:gd name="connsiteY1" fmla="*/ 112 h 1261977"/>
              <a:gd name="connsiteX2" fmla="*/ 1319727 w 1338331"/>
              <a:gd name="connsiteY2" fmla="*/ 1121770 h 1261977"/>
              <a:gd name="connsiteX3" fmla="*/ 18604 w 1338331"/>
              <a:gd name="connsiteY3" fmla="*/ 1121770 h 1261977"/>
              <a:gd name="connsiteX0" fmla="*/ 113 w 1301390"/>
              <a:gd name="connsiteY0" fmla="*/ 1121767 h 1172869"/>
              <a:gd name="connsiteX1" fmla="*/ 650675 w 1301390"/>
              <a:gd name="connsiteY1" fmla="*/ 109 h 1172869"/>
              <a:gd name="connsiteX2" fmla="*/ 1301236 w 1301390"/>
              <a:gd name="connsiteY2" fmla="*/ 1121767 h 1172869"/>
              <a:gd name="connsiteX3" fmla="*/ 604161 w 1301390"/>
              <a:gd name="connsiteY3" fmla="*/ 996178 h 1172869"/>
              <a:gd name="connsiteX4" fmla="*/ 113 w 1301390"/>
              <a:gd name="connsiteY4" fmla="*/ 1121767 h 1172869"/>
              <a:gd name="connsiteX0" fmla="*/ 148 w 1301471"/>
              <a:gd name="connsiteY0" fmla="*/ 1121766 h 1156544"/>
              <a:gd name="connsiteX1" fmla="*/ 650710 w 1301471"/>
              <a:gd name="connsiteY1" fmla="*/ 108 h 1156544"/>
              <a:gd name="connsiteX2" fmla="*/ 1301271 w 1301471"/>
              <a:gd name="connsiteY2" fmla="*/ 1121766 h 1156544"/>
              <a:gd name="connsiteX3" fmla="*/ 597566 w 1301471"/>
              <a:gd name="connsiteY3" fmla="*/ 893362 h 1156544"/>
              <a:gd name="connsiteX4" fmla="*/ 148 w 1301471"/>
              <a:gd name="connsiteY4" fmla="*/ 1121766 h 1156544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18289"/>
              <a:gd name="connsiteY0" fmla="*/ 1121762 h 1165187"/>
              <a:gd name="connsiteX1" fmla="*/ 650741 w 1318289"/>
              <a:gd name="connsiteY1" fmla="*/ 104 h 1165187"/>
              <a:gd name="connsiteX2" fmla="*/ 1301302 w 1318289"/>
              <a:gd name="connsiteY2" fmla="*/ 1121762 h 1165187"/>
              <a:gd name="connsiteX3" fmla="*/ 592606 w 1318289"/>
              <a:gd name="connsiteY3" fmla="*/ 952802 h 1165187"/>
              <a:gd name="connsiteX4" fmla="*/ 179 w 1318289"/>
              <a:gd name="connsiteY4" fmla="*/ 1121762 h 1165187"/>
              <a:gd name="connsiteX0" fmla="*/ 179 w 1316968"/>
              <a:gd name="connsiteY0" fmla="*/ 1123323 h 1166748"/>
              <a:gd name="connsiteX1" fmla="*/ 650741 w 1316968"/>
              <a:gd name="connsiteY1" fmla="*/ 1665 h 1166748"/>
              <a:gd name="connsiteX2" fmla="*/ 1301302 w 1316968"/>
              <a:gd name="connsiteY2" fmla="*/ 1123323 h 1166748"/>
              <a:gd name="connsiteX3" fmla="*/ 592606 w 1316968"/>
              <a:gd name="connsiteY3" fmla="*/ 954363 h 1166748"/>
              <a:gd name="connsiteX4" fmla="*/ 179 w 1316968"/>
              <a:gd name="connsiteY4" fmla="*/ 1123323 h 1166748"/>
              <a:gd name="connsiteX0" fmla="*/ 179 w 1316366"/>
              <a:gd name="connsiteY0" fmla="*/ 1125287 h 1168712"/>
              <a:gd name="connsiteX1" fmla="*/ 650741 w 1316366"/>
              <a:gd name="connsiteY1" fmla="*/ 3629 h 1168712"/>
              <a:gd name="connsiteX2" fmla="*/ 1301302 w 1316366"/>
              <a:gd name="connsiteY2" fmla="*/ 1125287 h 1168712"/>
              <a:gd name="connsiteX3" fmla="*/ 592606 w 1316366"/>
              <a:gd name="connsiteY3" fmla="*/ 956327 h 1168712"/>
              <a:gd name="connsiteX4" fmla="*/ 179 w 1316366"/>
              <a:gd name="connsiteY4" fmla="*/ 1125287 h 1168712"/>
              <a:gd name="connsiteX0" fmla="*/ 179 w 1315313"/>
              <a:gd name="connsiteY0" fmla="*/ 1122331 h 1165756"/>
              <a:gd name="connsiteX1" fmla="*/ 650741 w 1315313"/>
              <a:gd name="connsiteY1" fmla="*/ 673 h 1165756"/>
              <a:gd name="connsiteX2" fmla="*/ 1301302 w 1315313"/>
              <a:gd name="connsiteY2" fmla="*/ 1122331 h 1165756"/>
              <a:gd name="connsiteX3" fmla="*/ 592606 w 1315313"/>
              <a:gd name="connsiteY3" fmla="*/ 953371 h 1165756"/>
              <a:gd name="connsiteX4" fmla="*/ 179 w 1315313"/>
              <a:gd name="connsiteY4" fmla="*/ 1122331 h 1165756"/>
              <a:gd name="connsiteX0" fmla="*/ 44244 w 1358000"/>
              <a:gd name="connsiteY0" fmla="*/ 1129469 h 1154556"/>
              <a:gd name="connsiteX1" fmla="*/ 115829 w 1358000"/>
              <a:gd name="connsiteY1" fmla="*/ 656132 h 1154556"/>
              <a:gd name="connsiteX2" fmla="*/ 694806 w 1358000"/>
              <a:gd name="connsiteY2" fmla="*/ 7811 h 1154556"/>
              <a:gd name="connsiteX3" fmla="*/ 1345367 w 1358000"/>
              <a:gd name="connsiteY3" fmla="*/ 1129469 h 1154556"/>
              <a:gd name="connsiteX4" fmla="*/ 636671 w 1358000"/>
              <a:gd name="connsiteY4" fmla="*/ 960509 h 1154556"/>
              <a:gd name="connsiteX5" fmla="*/ 44244 w 1358000"/>
              <a:gd name="connsiteY5" fmla="*/ 1129469 h 1154556"/>
              <a:gd name="connsiteX0" fmla="*/ 44244 w 1358000"/>
              <a:gd name="connsiteY0" fmla="*/ 1128547 h 1153634"/>
              <a:gd name="connsiteX1" fmla="*/ 115829 w 1358000"/>
              <a:gd name="connsiteY1" fmla="*/ 655210 h 1153634"/>
              <a:gd name="connsiteX2" fmla="*/ 694806 w 1358000"/>
              <a:gd name="connsiteY2" fmla="*/ 6889 h 1153634"/>
              <a:gd name="connsiteX3" fmla="*/ 1345367 w 1358000"/>
              <a:gd name="connsiteY3" fmla="*/ 1128547 h 1153634"/>
              <a:gd name="connsiteX4" fmla="*/ 636671 w 1358000"/>
              <a:gd name="connsiteY4" fmla="*/ 959587 h 1153634"/>
              <a:gd name="connsiteX5" fmla="*/ 44244 w 1358000"/>
              <a:gd name="connsiteY5" fmla="*/ 1128547 h 1153634"/>
              <a:gd name="connsiteX0" fmla="*/ 34335 w 1348091"/>
              <a:gd name="connsiteY0" fmla="*/ 1128547 h 1153634"/>
              <a:gd name="connsiteX1" fmla="*/ 105920 w 1348091"/>
              <a:gd name="connsiteY1" fmla="*/ 655210 h 1153634"/>
              <a:gd name="connsiteX2" fmla="*/ 684897 w 1348091"/>
              <a:gd name="connsiteY2" fmla="*/ 6889 h 1153634"/>
              <a:gd name="connsiteX3" fmla="*/ 1335458 w 1348091"/>
              <a:gd name="connsiteY3" fmla="*/ 1128547 h 1153634"/>
              <a:gd name="connsiteX4" fmla="*/ 626762 w 1348091"/>
              <a:gd name="connsiteY4" fmla="*/ 959587 h 1153634"/>
              <a:gd name="connsiteX5" fmla="*/ 34335 w 1348091"/>
              <a:gd name="connsiteY5" fmla="*/ 1128547 h 1153634"/>
              <a:gd name="connsiteX0" fmla="*/ 34335 w 1357696"/>
              <a:gd name="connsiteY0" fmla="*/ 1126003 h 1143359"/>
              <a:gd name="connsiteX1" fmla="*/ 105920 w 1357696"/>
              <a:gd name="connsiteY1" fmla="*/ 652666 h 1143359"/>
              <a:gd name="connsiteX2" fmla="*/ 684897 w 1357696"/>
              <a:gd name="connsiteY2" fmla="*/ 4345 h 1143359"/>
              <a:gd name="connsiteX3" fmla="*/ 1134867 w 1357696"/>
              <a:gd name="connsiteY3" fmla="*/ 407175 h 1143359"/>
              <a:gd name="connsiteX4" fmla="*/ 1335458 w 1357696"/>
              <a:gd name="connsiteY4" fmla="*/ 1126003 h 1143359"/>
              <a:gd name="connsiteX5" fmla="*/ 626762 w 1357696"/>
              <a:gd name="connsiteY5" fmla="*/ 957043 h 1143359"/>
              <a:gd name="connsiteX6" fmla="*/ 34335 w 1357696"/>
              <a:gd name="connsiteY6" fmla="*/ 1126003 h 1143359"/>
              <a:gd name="connsiteX0" fmla="*/ 34335 w 1357696"/>
              <a:gd name="connsiteY0" fmla="*/ 1124653 h 1142009"/>
              <a:gd name="connsiteX1" fmla="*/ 105920 w 1357696"/>
              <a:gd name="connsiteY1" fmla="*/ 651316 h 1142009"/>
              <a:gd name="connsiteX2" fmla="*/ 684897 w 1357696"/>
              <a:gd name="connsiteY2" fmla="*/ 2995 h 1142009"/>
              <a:gd name="connsiteX3" fmla="*/ 1134867 w 1357696"/>
              <a:gd name="connsiteY3" fmla="*/ 405825 h 1142009"/>
              <a:gd name="connsiteX4" fmla="*/ 1335458 w 1357696"/>
              <a:gd name="connsiteY4" fmla="*/ 1124653 h 1142009"/>
              <a:gd name="connsiteX5" fmla="*/ 626762 w 1357696"/>
              <a:gd name="connsiteY5" fmla="*/ 955693 h 1142009"/>
              <a:gd name="connsiteX6" fmla="*/ 34335 w 1357696"/>
              <a:gd name="connsiteY6" fmla="*/ 1124653 h 1142009"/>
              <a:gd name="connsiteX0" fmla="*/ 34335 w 1357696"/>
              <a:gd name="connsiteY0" fmla="*/ 1124460 h 1141816"/>
              <a:gd name="connsiteX1" fmla="*/ 105920 w 1357696"/>
              <a:gd name="connsiteY1" fmla="*/ 651123 h 1141816"/>
              <a:gd name="connsiteX2" fmla="*/ 684897 w 1357696"/>
              <a:gd name="connsiteY2" fmla="*/ 2802 h 1141816"/>
              <a:gd name="connsiteX3" fmla="*/ 1134867 w 1357696"/>
              <a:gd name="connsiteY3" fmla="*/ 405632 h 1141816"/>
              <a:gd name="connsiteX4" fmla="*/ 1335458 w 1357696"/>
              <a:gd name="connsiteY4" fmla="*/ 1124460 h 1141816"/>
              <a:gd name="connsiteX5" fmla="*/ 626762 w 1357696"/>
              <a:gd name="connsiteY5" fmla="*/ 955500 h 1141816"/>
              <a:gd name="connsiteX6" fmla="*/ 34335 w 1357696"/>
              <a:gd name="connsiteY6" fmla="*/ 1124460 h 1141816"/>
              <a:gd name="connsiteX0" fmla="*/ 34335 w 1357696"/>
              <a:gd name="connsiteY0" fmla="*/ 1121908 h 1139264"/>
              <a:gd name="connsiteX1" fmla="*/ 105920 w 1357696"/>
              <a:gd name="connsiteY1" fmla="*/ 648571 h 1139264"/>
              <a:gd name="connsiteX2" fmla="*/ 684897 w 1357696"/>
              <a:gd name="connsiteY2" fmla="*/ 250 h 1139264"/>
              <a:gd name="connsiteX3" fmla="*/ 1134867 w 1357696"/>
              <a:gd name="connsiteY3" fmla="*/ 403080 h 1139264"/>
              <a:gd name="connsiteX4" fmla="*/ 1335458 w 1357696"/>
              <a:gd name="connsiteY4" fmla="*/ 1121908 h 1139264"/>
              <a:gd name="connsiteX5" fmla="*/ 626762 w 1357696"/>
              <a:gd name="connsiteY5" fmla="*/ 952948 h 1139264"/>
              <a:gd name="connsiteX6" fmla="*/ 34335 w 1357696"/>
              <a:gd name="connsiteY6" fmla="*/ 1121908 h 1139264"/>
              <a:gd name="connsiteX0" fmla="*/ 34335 w 1342034"/>
              <a:gd name="connsiteY0" fmla="*/ 1121908 h 1137583"/>
              <a:gd name="connsiteX1" fmla="*/ 105920 w 1342034"/>
              <a:gd name="connsiteY1" fmla="*/ 648571 h 1137583"/>
              <a:gd name="connsiteX2" fmla="*/ 684897 w 1342034"/>
              <a:gd name="connsiteY2" fmla="*/ 250 h 1137583"/>
              <a:gd name="connsiteX3" fmla="*/ 1134867 w 1342034"/>
              <a:gd name="connsiteY3" fmla="*/ 403080 h 1137583"/>
              <a:gd name="connsiteX4" fmla="*/ 1335458 w 1342034"/>
              <a:gd name="connsiteY4" fmla="*/ 1121908 h 1137583"/>
              <a:gd name="connsiteX5" fmla="*/ 626762 w 1342034"/>
              <a:gd name="connsiteY5" fmla="*/ 952948 h 1137583"/>
              <a:gd name="connsiteX6" fmla="*/ 34335 w 1342034"/>
              <a:gd name="connsiteY6" fmla="*/ 1121908 h 1137583"/>
              <a:gd name="connsiteX0" fmla="*/ 24089 w 1331788"/>
              <a:gd name="connsiteY0" fmla="*/ 1122403 h 1138078"/>
              <a:gd name="connsiteX1" fmla="*/ 141514 w 1331788"/>
              <a:gd name="connsiteY1" fmla="*/ 525218 h 1138078"/>
              <a:gd name="connsiteX2" fmla="*/ 674651 w 1331788"/>
              <a:gd name="connsiteY2" fmla="*/ 745 h 1138078"/>
              <a:gd name="connsiteX3" fmla="*/ 1124621 w 1331788"/>
              <a:gd name="connsiteY3" fmla="*/ 403575 h 1138078"/>
              <a:gd name="connsiteX4" fmla="*/ 1325212 w 1331788"/>
              <a:gd name="connsiteY4" fmla="*/ 1122403 h 1138078"/>
              <a:gd name="connsiteX5" fmla="*/ 616516 w 1331788"/>
              <a:gd name="connsiteY5" fmla="*/ 953443 h 1138078"/>
              <a:gd name="connsiteX6" fmla="*/ 24089 w 1331788"/>
              <a:gd name="connsiteY6" fmla="*/ 1122403 h 1138078"/>
              <a:gd name="connsiteX0" fmla="*/ 23932 w 1331631"/>
              <a:gd name="connsiteY0" fmla="*/ 1122403 h 1138078"/>
              <a:gd name="connsiteX1" fmla="*/ 141357 w 1331631"/>
              <a:gd name="connsiteY1" fmla="*/ 525218 h 1138078"/>
              <a:gd name="connsiteX2" fmla="*/ 674494 w 1331631"/>
              <a:gd name="connsiteY2" fmla="*/ 745 h 1138078"/>
              <a:gd name="connsiteX3" fmla="*/ 1124464 w 1331631"/>
              <a:gd name="connsiteY3" fmla="*/ 403575 h 1138078"/>
              <a:gd name="connsiteX4" fmla="*/ 1325055 w 1331631"/>
              <a:gd name="connsiteY4" fmla="*/ 1122403 h 1138078"/>
              <a:gd name="connsiteX5" fmla="*/ 616359 w 1331631"/>
              <a:gd name="connsiteY5" fmla="*/ 953443 h 1138078"/>
              <a:gd name="connsiteX6" fmla="*/ 23932 w 1331631"/>
              <a:gd name="connsiteY6" fmla="*/ 1122403 h 1138078"/>
              <a:gd name="connsiteX0" fmla="*/ 23932 w 1343705"/>
              <a:gd name="connsiteY0" fmla="*/ 1123580 h 1144136"/>
              <a:gd name="connsiteX1" fmla="*/ 141357 w 1343705"/>
              <a:gd name="connsiteY1" fmla="*/ 526395 h 1144136"/>
              <a:gd name="connsiteX2" fmla="*/ 674494 w 1343705"/>
              <a:gd name="connsiteY2" fmla="*/ 1922 h 1144136"/>
              <a:gd name="connsiteX3" fmla="*/ 1098358 w 1343705"/>
              <a:gd name="connsiteY3" fmla="*/ 342020 h 1144136"/>
              <a:gd name="connsiteX4" fmla="*/ 1325055 w 1343705"/>
              <a:gd name="connsiteY4" fmla="*/ 1123580 h 1144136"/>
              <a:gd name="connsiteX5" fmla="*/ 616359 w 1343705"/>
              <a:gd name="connsiteY5" fmla="*/ 954620 h 1144136"/>
              <a:gd name="connsiteX6" fmla="*/ 23932 w 1343705"/>
              <a:gd name="connsiteY6" fmla="*/ 1123580 h 1144136"/>
              <a:gd name="connsiteX0" fmla="*/ 23932 w 1328025"/>
              <a:gd name="connsiteY0" fmla="*/ 1123580 h 1123982"/>
              <a:gd name="connsiteX1" fmla="*/ 141357 w 1328025"/>
              <a:gd name="connsiteY1" fmla="*/ 526395 h 1123982"/>
              <a:gd name="connsiteX2" fmla="*/ 674494 w 1328025"/>
              <a:gd name="connsiteY2" fmla="*/ 1922 h 1123982"/>
              <a:gd name="connsiteX3" fmla="*/ 1098358 w 1328025"/>
              <a:gd name="connsiteY3" fmla="*/ 342020 h 1123982"/>
              <a:gd name="connsiteX4" fmla="*/ 1325055 w 1328025"/>
              <a:gd name="connsiteY4" fmla="*/ 1123580 h 1123982"/>
              <a:gd name="connsiteX5" fmla="*/ 616359 w 1328025"/>
              <a:gd name="connsiteY5" fmla="*/ 954620 h 1123982"/>
              <a:gd name="connsiteX6" fmla="*/ 23932 w 1328025"/>
              <a:gd name="connsiteY6" fmla="*/ 1123580 h 1123982"/>
              <a:gd name="connsiteX0" fmla="*/ 23932 w 1375671"/>
              <a:gd name="connsiteY0" fmla="*/ 1124371 h 1125818"/>
              <a:gd name="connsiteX1" fmla="*/ 141357 w 1375671"/>
              <a:gd name="connsiteY1" fmla="*/ 527186 h 1125818"/>
              <a:gd name="connsiteX2" fmla="*/ 674494 w 1375671"/>
              <a:gd name="connsiteY2" fmla="*/ 2713 h 1125818"/>
              <a:gd name="connsiteX3" fmla="*/ 1098358 w 1375671"/>
              <a:gd name="connsiteY3" fmla="*/ 342811 h 1125818"/>
              <a:gd name="connsiteX4" fmla="*/ 1294204 w 1375671"/>
              <a:gd name="connsiteY4" fmla="*/ 824332 h 1125818"/>
              <a:gd name="connsiteX5" fmla="*/ 1325055 w 1375671"/>
              <a:gd name="connsiteY5" fmla="*/ 1124371 h 1125818"/>
              <a:gd name="connsiteX6" fmla="*/ 616359 w 1375671"/>
              <a:gd name="connsiteY6" fmla="*/ 955411 h 1125818"/>
              <a:gd name="connsiteX7" fmla="*/ 23932 w 1375671"/>
              <a:gd name="connsiteY7" fmla="*/ 1124371 h 1125818"/>
              <a:gd name="connsiteX0" fmla="*/ 23932 w 1329488"/>
              <a:gd name="connsiteY0" fmla="*/ 1124371 h 1124927"/>
              <a:gd name="connsiteX1" fmla="*/ 141357 w 1329488"/>
              <a:gd name="connsiteY1" fmla="*/ 527186 h 1124927"/>
              <a:gd name="connsiteX2" fmla="*/ 674494 w 1329488"/>
              <a:gd name="connsiteY2" fmla="*/ 2713 h 1124927"/>
              <a:gd name="connsiteX3" fmla="*/ 1098358 w 1329488"/>
              <a:gd name="connsiteY3" fmla="*/ 342811 h 1124927"/>
              <a:gd name="connsiteX4" fmla="*/ 1294204 w 1329488"/>
              <a:gd name="connsiteY4" fmla="*/ 824332 h 1124927"/>
              <a:gd name="connsiteX5" fmla="*/ 1325055 w 1329488"/>
              <a:gd name="connsiteY5" fmla="*/ 1124371 h 1124927"/>
              <a:gd name="connsiteX6" fmla="*/ 616359 w 1329488"/>
              <a:gd name="connsiteY6" fmla="*/ 955411 h 1124927"/>
              <a:gd name="connsiteX7" fmla="*/ 23932 w 1329488"/>
              <a:gd name="connsiteY7" fmla="*/ 1124371 h 1124927"/>
              <a:gd name="connsiteX0" fmla="*/ 24067 w 1375829"/>
              <a:gd name="connsiteY0" fmla="*/ 1124371 h 1138128"/>
              <a:gd name="connsiteX1" fmla="*/ 141492 w 1375829"/>
              <a:gd name="connsiteY1" fmla="*/ 527186 h 1138128"/>
              <a:gd name="connsiteX2" fmla="*/ 674629 w 1375829"/>
              <a:gd name="connsiteY2" fmla="*/ 2713 h 1138128"/>
              <a:gd name="connsiteX3" fmla="*/ 1098493 w 1375829"/>
              <a:gd name="connsiteY3" fmla="*/ 342811 h 1138128"/>
              <a:gd name="connsiteX4" fmla="*/ 1294339 w 1375829"/>
              <a:gd name="connsiteY4" fmla="*/ 824332 h 1138128"/>
              <a:gd name="connsiteX5" fmla="*/ 1325190 w 1375829"/>
              <a:gd name="connsiteY5" fmla="*/ 1124371 h 1138128"/>
              <a:gd name="connsiteX6" fmla="*/ 616175 w 1375829"/>
              <a:gd name="connsiteY6" fmla="*/ 960727 h 1138128"/>
              <a:gd name="connsiteX7" fmla="*/ 24067 w 1375829"/>
              <a:gd name="connsiteY7" fmla="*/ 1124371 h 1138128"/>
              <a:gd name="connsiteX0" fmla="*/ 68 w 1351830"/>
              <a:gd name="connsiteY0" fmla="*/ 1124371 h 1125962"/>
              <a:gd name="connsiteX1" fmla="*/ 117493 w 1351830"/>
              <a:gd name="connsiteY1" fmla="*/ 527186 h 1125962"/>
              <a:gd name="connsiteX2" fmla="*/ 650630 w 1351830"/>
              <a:gd name="connsiteY2" fmla="*/ 2713 h 1125962"/>
              <a:gd name="connsiteX3" fmla="*/ 1074494 w 1351830"/>
              <a:gd name="connsiteY3" fmla="*/ 342811 h 1125962"/>
              <a:gd name="connsiteX4" fmla="*/ 1270340 w 1351830"/>
              <a:gd name="connsiteY4" fmla="*/ 824332 h 1125962"/>
              <a:gd name="connsiteX5" fmla="*/ 1301191 w 1351830"/>
              <a:gd name="connsiteY5" fmla="*/ 1124371 h 1125962"/>
              <a:gd name="connsiteX6" fmla="*/ 592176 w 1351830"/>
              <a:gd name="connsiteY6" fmla="*/ 960727 h 1125962"/>
              <a:gd name="connsiteX7" fmla="*/ 68 w 1351830"/>
              <a:gd name="connsiteY7" fmla="*/ 1124371 h 1125962"/>
              <a:gd name="connsiteX0" fmla="*/ 44 w 1382272"/>
              <a:gd name="connsiteY0" fmla="*/ 1134278 h 1134278"/>
              <a:gd name="connsiteX1" fmla="*/ 147935 w 1382272"/>
              <a:gd name="connsiteY1" fmla="*/ 527186 h 1134278"/>
              <a:gd name="connsiteX2" fmla="*/ 681072 w 1382272"/>
              <a:gd name="connsiteY2" fmla="*/ 2713 h 1134278"/>
              <a:gd name="connsiteX3" fmla="*/ 1104936 w 1382272"/>
              <a:gd name="connsiteY3" fmla="*/ 342811 h 1134278"/>
              <a:gd name="connsiteX4" fmla="*/ 1300782 w 1382272"/>
              <a:gd name="connsiteY4" fmla="*/ 824332 h 1134278"/>
              <a:gd name="connsiteX5" fmla="*/ 1331633 w 1382272"/>
              <a:gd name="connsiteY5" fmla="*/ 1124371 h 1134278"/>
              <a:gd name="connsiteX6" fmla="*/ 622618 w 1382272"/>
              <a:gd name="connsiteY6" fmla="*/ 960727 h 1134278"/>
              <a:gd name="connsiteX7" fmla="*/ 44 w 1382272"/>
              <a:gd name="connsiteY7" fmla="*/ 1134278 h 1134278"/>
              <a:gd name="connsiteX0" fmla="*/ 180 w 1382408"/>
              <a:gd name="connsiteY0" fmla="*/ 1134278 h 1134278"/>
              <a:gd name="connsiteX1" fmla="*/ 148071 w 1382408"/>
              <a:gd name="connsiteY1" fmla="*/ 527186 h 1134278"/>
              <a:gd name="connsiteX2" fmla="*/ 681208 w 1382408"/>
              <a:gd name="connsiteY2" fmla="*/ 2713 h 1134278"/>
              <a:gd name="connsiteX3" fmla="*/ 1105072 w 1382408"/>
              <a:gd name="connsiteY3" fmla="*/ 342811 h 1134278"/>
              <a:gd name="connsiteX4" fmla="*/ 1300918 w 1382408"/>
              <a:gd name="connsiteY4" fmla="*/ 824332 h 1134278"/>
              <a:gd name="connsiteX5" fmla="*/ 1331769 w 1382408"/>
              <a:gd name="connsiteY5" fmla="*/ 1124371 h 1134278"/>
              <a:gd name="connsiteX6" fmla="*/ 622754 w 1382408"/>
              <a:gd name="connsiteY6" fmla="*/ 960727 h 1134278"/>
              <a:gd name="connsiteX7" fmla="*/ 180 w 1382408"/>
              <a:gd name="connsiteY7" fmla="*/ 1134278 h 1134278"/>
              <a:gd name="connsiteX0" fmla="*/ 180 w 1382408"/>
              <a:gd name="connsiteY0" fmla="*/ 1157380 h 1157380"/>
              <a:gd name="connsiteX1" fmla="*/ 148071 w 1382408"/>
              <a:gd name="connsiteY1" fmla="*/ 550288 h 1157380"/>
              <a:gd name="connsiteX2" fmla="*/ 683675 w 1382408"/>
              <a:gd name="connsiteY2" fmla="*/ 2493 h 1157380"/>
              <a:gd name="connsiteX3" fmla="*/ 1105072 w 1382408"/>
              <a:gd name="connsiteY3" fmla="*/ 365913 h 1157380"/>
              <a:gd name="connsiteX4" fmla="*/ 1300918 w 1382408"/>
              <a:gd name="connsiteY4" fmla="*/ 847434 h 1157380"/>
              <a:gd name="connsiteX5" fmla="*/ 1331769 w 1382408"/>
              <a:gd name="connsiteY5" fmla="*/ 1147473 h 1157380"/>
              <a:gd name="connsiteX6" fmla="*/ 622754 w 1382408"/>
              <a:gd name="connsiteY6" fmla="*/ 983829 h 1157380"/>
              <a:gd name="connsiteX7" fmla="*/ 180 w 1382408"/>
              <a:gd name="connsiteY7" fmla="*/ 1157380 h 1157380"/>
              <a:gd name="connsiteX0" fmla="*/ 180 w 1382408"/>
              <a:gd name="connsiteY0" fmla="*/ 1154937 h 1154937"/>
              <a:gd name="connsiteX1" fmla="*/ 148071 w 1382408"/>
              <a:gd name="connsiteY1" fmla="*/ 547845 h 1154937"/>
              <a:gd name="connsiteX2" fmla="*/ 683675 w 1382408"/>
              <a:gd name="connsiteY2" fmla="*/ 50 h 1154937"/>
              <a:gd name="connsiteX3" fmla="*/ 1105072 w 1382408"/>
              <a:gd name="connsiteY3" fmla="*/ 363470 h 1154937"/>
              <a:gd name="connsiteX4" fmla="*/ 1300918 w 1382408"/>
              <a:gd name="connsiteY4" fmla="*/ 844991 h 1154937"/>
              <a:gd name="connsiteX5" fmla="*/ 1331769 w 1382408"/>
              <a:gd name="connsiteY5" fmla="*/ 1145030 h 1154937"/>
              <a:gd name="connsiteX6" fmla="*/ 622754 w 1382408"/>
              <a:gd name="connsiteY6" fmla="*/ 981386 h 1154937"/>
              <a:gd name="connsiteX7" fmla="*/ 180 w 1382408"/>
              <a:gd name="connsiteY7" fmla="*/ 1154937 h 1154937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62232 h 1162232"/>
              <a:gd name="connsiteX1" fmla="*/ 148071 w 1382408"/>
              <a:gd name="connsiteY1" fmla="*/ 555140 h 1162232"/>
              <a:gd name="connsiteX2" fmla="*/ 689310 w 1382408"/>
              <a:gd name="connsiteY2" fmla="*/ 2349 h 1162232"/>
              <a:gd name="connsiteX3" fmla="*/ 1086746 w 1382408"/>
              <a:gd name="connsiteY3" fmla="*/ 373932 h 1162232"/>
              <a:gd name="connsiteX4" fmla="*/ 1300918 w 1382408"/>
              <a:gd name="connsiteY4" fmla="*/ 852286 h 1162232"/>
              <a:gd name="connsiteX5" fmla="*/ 1331769 w 1382408"/>
              <a:gd name="connsiteY5" fmla="*/ 1152325 h 1162232"/>
              <a:gd name="connsiteX6" fmla="*/ 622754 w 1382408"/>
              <a:gd name="connsiteY6" fmla="*/ 988681 h 1162232"/>
              <a:gd name="connsiteX7" fmla="*/ 180 w 1382408"/>
              <a:gd name="connsiteY7" fmla="*/ 1162232 h 1162232"/>
              <a:gd name="connsiteX0" fmla="*/ 180 w 1382408"/>
              <a:gd name="connsiteY0" fmla="*/ 1160094 h 1160094"/>
              <a:gd name="connsiteX1" fmla="*/ 148071 w 1382408"/>
              <a:gd name="connsiteY1" fmla="*/ 553002 h 1160094"/>
              <a:gd name="connsiteX2" fmla="*/ 689310 w 1382408"/>
              <a:gd name="connsiteY2" fmla="*/ 211 h 1160094"/>
              <a:gd name="connsiteX3" fmla="*/ 1086746 w 1382408"/>
              <a:gd name="connsiteY3" fmla="*/ 371794 h 1160094"/>
              <a:gd name="connsiteX4" fmla="*/ 1300918 w 1382408"/>
              <a:gd name="connsiteY4" fmla="*/ 850148 h 1160094"/>
              <a:gd name="connsiteX5" fmla="*/ 1331769 w 1382408"/>
              <a:gd name="connsiteY5" fmla="*/ 1150187 h 1160094"/>
              <a:gd name="connsiteX6" fmla="*/ 622754 w 1382408"/>
              <a:gd name="connsiteY6" fmla="*/ 986543 h 1160094"/>
              <a:gd name="connsiteX7" fmla="*/ 180 w 1382408"/>
              <a:gd name="connsiteY7" fmla="*/ 1160094 h 1160094"/>
              <a:gd name="connsiteX0" fmla="*/ 180 w 1372195"/>
              <a:gd name="connsiteY0" fmla="*/ 1160094 h 1160094"/>
              <a:gd name="connsiteX1" fmla="*/ 148071 w 1372195"/>
              <a:gd name="connsiteY1" fmla="*/ 553002 h 1160094"/>
              <a:gd name="connsiteX2" fmla="*/ 689310 w 1372195"/>
              <a:gd name="connsiteY2" fmla="*/ 211 h 1160094"/>
              <a:gd name="connsiteX3" fmla="*/ 1086746 w 1372195"/>
              <a:gd name="connsiteY3" fmla="*/ 371794 h 1160094"/>
              <a:gd name="connsiteX4" fmla="*/ 1300918 w 1372195"/>
              <a:gd name="connsiteY4" fmla="*/ 850148 h 1160094"/>
              <a:gd name="connsiteX5" fmla="*/ 1331769 w 1372195"/>
              <a:gd name="connsiteY5" fmla="*/ 1150187 h 1160094"/>
              <a:gd name="connsiteX6" fmla="*/ 622754 w 1372195"/>
              <a:gd name="connsiteY6" fmla="*/ 986543 h 1160094"/>
              <a:gd name="connsiteX7" fmla="*/ 180 w 1372195"/>
              <a:gd name="connsiteY7" fmla="*/ 1160094 h 1160094"/>
              <a:gd name="connsiteX0" fmla="*/ 180 w 1333082"/>
              <a:gd name="connsiteY0" fmla="*/ 1160094 h 1160094"/>
              <a:gd name="connsiteX1" fmla="*/ 148071 w 1333082"/>
              <a:gd name="connsiteY1" fmla="*/ 553002 h 1160094"/>
              <a:gd name="connsiteX2" fmla="*/ 689310 w 1333082"/>
              <a:gd name="connsiteY2" fmla="*/ 211 h 1160094"/>
              <a:gd name="connsiteX3" fmla="*/ 1086746 w 1333082"/>
              <a:gd name="connsiteY3" fmla="*/ 371794 h 1160094"/>
              <a:gd name="connsiteX4" fmla="*/ 1300918 w 1333082"/>
              <a:gd name="connsiteY4" fmla="*/ 850148 h 1160094"/>
              <a:gd name="connsiteX5" fmla="*/ 1331769 w 1333082"/>
              <a:gd name="connsiteY5" fmla="*/ 1150187 h 1160094"/>
              <a:gd name="connsiteX6" fmla="*/ 622754 w 1333082"/>
              <a:gd name="connsiteY6" fmla="*/ 986543 h 1160094"/>
              <a:gd name="connsiteX7" fmla="*/ 180 w 1333082"/>
              <a:gd name="connsiteY7" fmla="*/ 1160094 h 1160094"/>
              <a:gd name="connsiteX0" fmla="*/ 180 w 1337357"/>
              <a:gd name="connsiteY0" fmla="*/ 1160094 h 1166632"/>
              <a:gd name="connsiteX1" fmla="*/ 148071 w 1337357"/>
              <a:gd name="connsiteY1" fmla="*/ 553002 h 1166632"/>
              <a:gd name="connsiteX2" fmla="*/ 689310 w 1337357"/>
              <a:gd name="connsiteY2" fmla="*/ 211 h 1166632"/>
              <a:gd name="connsiteX3" fmla="*/ 1086746 w 1337357"/>
              <a:gd name="connsiteY3" fmla="*/ 371794 h 1166632"/>
              <a:gd name="connsiteX4" fmla="*/ 1300918 w 1337357"/>
              <a:gd name="connsiteY4" fmla="*/ 850148 h 1166632"/>
              <a:gd name="connsiteX5" fmla="*/ 1336126 w 1337357"/>
              <a:gd name="connsiteY5" fmla="*/ 1166451 h 1166632"/>
              <a:gd name="connsiteX6" fmla="*/ 622754 w 1337357"/>
              <a:gd name="connsiteY6" fmla="*/ 986543 h 1166632"/>
              <a:gd name="connsiteX7" fmla="*/ 180 w 1337357"/>
              <a:gd name="connsiteY7" fmla="*/ 1160094 h 1166632"/>
              <a:gd name="connsiteX0" fmla="*/ 180 w 1338388"/>
              <a:gd name="connsiteY0" fmla="*/ 1160094 h 1166632"/>
              <a:gd name="connsiteX1" fmla="*/ 148071 w 1338388"/>
              <a:gd name="connsiteY1" fmla="*/ 553002 h 1166632"/>
              <a:gd name="connsiteX2" fmla="*/ 689310 w 1338388"/>
              <a:gd name="connsiteY2" fmla="*/ 211 h 1166632"/>
              <a:gd name="connsiteX3" fmla="*/ 1086746 w 1338388"/>
              <a:gd name="connsiteY3" fmla="*/ 371794 h 1166632"/>
              <a:gd name="connsiteX4" fmla="*/ 1300918 w 1338388"/>
              <a:gd name="connsiteY4" fmla="*/ 850148 h 1166632"/>
              <a:gd name="connsiteX5" fmla="*/ 1336126 w 1338388"/>
              <a:gd name="connsiteY5" fmla="*/ 1166451 h 1166632"/>
              <a:gd name="connsiteX6" fmla="*/ 622754 w 1338388"/>
              <a:gd name="connsiteY6" fmla="*/ 986543 h 1166632"/>
              <a:gd name="connsiteX7" fmla="*/ 180 w 1338388"/>
              <a:gd name="connsiteY7" fmla="*/ 1160094 h 1166632"/>
              <a:gd name="connsiteX0" fmla="*/ 33613 w 1409723"/>
              <a:gd name="connsiteY0" fmla="*/ 1160094 h 1341349"/>
              <a:gd name="connsiteX1" fmla="*/ 181504 w 1409723"/>
              <a:gd name="connsiteY1" fmla="*/ 553002 h 1341349"/>
              <a:gd name="connsiteX2" fmla="*/ 722743 w 1409723"/>
              <a:gd name="connsiteY2" fmla="*/ 211 h 1341349"/>
              <a:gd name="connsiteX3" fmla="*/ 1120179 w 1409723"/>
              <a:gd name="connsiteY3" fmla="*/ 371794 h 1341349"/>
              <a:gd name="connsiteX4" fmla="*/ 1334351 w 1409723"/>
              <a:gd name="connsiteY4" fmla="*/ 850148 h 1341349"/>
              <a:gd name="connsiteX5" fmla="*/ 1369559 w 1409723"/>
              <a:gd name="connsiteY5" fmla="*/ 1166451 h 1341349"/>
              <a:gd name="connsiteX6" fmla="*/ 725243 w 1409723"/>
              <a:gd name="connsiteY6" fmla="*/ 1341349 h 1341349"/>
              <a:gd name="connsiteX7" fmla="*/ 33613 w 1409723"/>
              <a:gd name="connsiteY7" fmla="*/ 1160094 h 1341349"/>
              <a:gd name="connsiteX0" fmla="*/ 33613 w 1369561"/>
              <a:gd name="connsiteY0" fmla="*/ 1160094 h 1341349"/>
              <a:gd name="connsiteX1" fmla="*/ 181504 w 1369561"/>
              <a:gd name="connsiteY1" fmla="*/ 553002 h 1341349"/>
              <a:gd name="connsiteX2" fmla="*/ 722743 w 1369561"/>
              <a:gd name="connsiteY2" fmla="*/ 211 h 1341349"/>
              <a:gd name="connsiteX3" fmla="*/ 1120179 w 1369561"/>
              <a:gd name="connsiteY3" fmla="*/ 371794 h 1341349"/>
              <a:gd name="connsiteX4" fmla="*/ 1334351 w 1369561"/>
              <a:gd name="connsiteY4" fmla="*/ 850148 h 1341349"/>
              <a:gd name="connsiteX5" fmla="*/ 1369559 w 1369561"/>
              <a:gd name="connsiteY5" fmla="*/ 1166451 h 1341349"/>
              <a:gd name="connsiteX6" fmla="*/ 725243 w 1369561"/>
              <a:gd name="connsiteY6" fmla="*/ 1341349 h 1341349"/>
              <a:gd name="connsiteX7" fmla="*/ 33613 w 1369561"/>
              <a:gd name="connsiteY7" fmla="*/ 1160094 h 1341349"/>
              <a:gd name="connsiteX0" fmla="*/ 1174 w 1337122"/>
              <a:gd name="connsiteY0" fmla="*/ 1160094 h 1341349"/>
              <a:gd name="connsiteX1" fmla="*/ 149065 w 1337122"/>
              <a:gd name="connsiteY1" fmla="*/ 553002 h 1341349"/>
              <a:gd name="connsiteX2" fmla="*/ 690304 w 1337122"/>
              <a:gd name="connsiteY2" fmla="*/ 211 h 1341349"/>
              <a:gd name="connsiteX3" fmla="*/ 1087740 w 1337122"/>
              <a:gd name="connsiteY3" fmla="*/ 371794 h 1341349"/>
              <a:gd name="connsiteX4" fmla="*/ 1301912 w 1337122"/>
              <a:gd name="connsiteY4" fmla="*/ 850148 h 1341349"/>
              <a:gd name="connsiteX5" fmla="*/ 1337120 w 1337122"/>
              <a:gd name="connsiteY5" fmla="*/ 1166451 h 1341349"/>
              <a:gd name="connsiteX6" fmla="*/ 692804 w 1337122"/>
              <a:gd name="connsiteY6" fmla="*/ 1341349 h 1341349"/>
              <a:gd name="connsiteX7" fmla="*/ 1174 w 1337122"/>
              <a:gd name="connsiteY7" fmla="*/ 1160094 h 1341349"/>
              <a:gd name="connsiteX0" fmla="*/ 1174 w 1337122"/>
              <a:gd name="connsiteY0" fmla="*/ 1160094 h 1343556"/>
              <a:gd name="connsiteX1" fmla="*/ 149065 w 1337122"/>
              <a:gd name="connsiteY1" fmla="*/ 553002 h 1343556"/>
              <a:gd name="connsiteX2" fmla="*/ 690304 w 1337122"/>
              <a:gd name="connsiteY2" fmla="*/ 211 h 1343556"/>
              <a:gd name="connsiteX3" fmla="*/ 1087740 w 1337122"/>
              <a:gd name="connsiteY3" fmla="*/ 371794 h 1343556"/>
              <a:gd name="connsiteX4" fmla="*/ 1301912 w 1337122"/>
              <a:gd name="connsiteY4" fmla="*/ 850148 h 1343556"/>
              <a:gd name="connsiteX5" fmla="*/ 1337120 w 1337122"/>
              <a:gd name="connsiteY5" fmla="*/ 1166451 h 1343556"/>
              <a:gd name="connsiteX6" fmla="*/ 692804 w 1337122"/>
              <a:gd name="connsiteY6" fmla="*/ 1341349 h 1343556"/>
              <a:gd name="connsiteX7" fmla="*/ 1174 w 1337122"/>
              <a:gd name="connsiteY7" fmla="*/ 1160094 h 1343556"/>
              <a:gd name="connsiteX0" fmla="*/ 1174 w 1337122"/>
              <a:gd name="connsiteY0" fmla="*/ 1152956 h 1336418"/>
              <a:gd name="connsiteX1" fmla="*/ 149065 w 1337122"/>
              <a:gd name="connsiteY1" fmla="*/ 545864 h 1336418"/>
              <a:gd name="connsiteX2" fmla="*/ 661729 w 1337122"/>
              <a:gd name="connsiteY2" fmla="*/ 217 h 1336418"/>
              <a:gd name="connsiteX3" fmla="*/ 1087740 w 1337122"/>
              <a:gd name="connsiteY3" fmla="*/ 364656 h 1336418"/>
              <a:gd name="connsiteX4" fmla="*/ 1301912 w 1337122"/>
              <a:gd name="connsiteY4" fmla="*/ 843010 h 1336418"/>
              <a:gd name="connsiteX5" fmla="*/ 1337120 w 1337122"/>
              <a:gd name="connsiteY5" fmla="*/ 1159313 h 1336418"/>
              <a:gd name="connsiteX6" fmla="*/ 692804 w 1337122"/>
              <a:gd name="connsiteY6" fmla="*/ 1334211 h 1336418"/>
              <a:gd name="connsiteX7" fmla="*/ 1174 w 1337122"/>
              <a:gd name="connsiteY7" fmla="*/ 1152956 h 1336418"/>
              <a:gd name="connsiteX0" fmla="*/ 1174 w 1337122"/>
              <a:gd name="connsiteY0" fmla="*/ 1154780 h 1338242"/>
              <a:gd name="connsiteX1" fmla="*/ 149065 w 1337122"/>
              <a:gd name="connsiteY1" fmla="*/ 547688 h 1338242"/>
              <a:gd name="connsiteX2" fmla="*/ 661729 w 1337122"/>
              <a:gd name="connsiteY2" fmla="*/ 2041 h 1338242"/>
              <a:gd name="connsiteX3" fmla="*/ 1071072 w 1337122"/>
              <a:gd name="connsiteY3" fmla="*/ 378386 h 1338242"/>
              <a:gd name="connsiteX4" fmla="*/ 1301912 w 1337122"/>
              <a:gd name="connsiteY4" fmla="*/ 844834 h 1338242"/>
              <a:gd name="connsiteX5" fmla="*/ 1337120 w 1337122"/>
              <a:gd name="connsiteY5" fmla="*/ 1161137 h 1338242"/>
              <a:gd name="connsiteX6" fmla="*/ 692804 w 1337122"/>
              <a:gd name="connsiteY6" fmla="*/ 1336035 h 1338242"/>
              <a:gd name="connsiteX7" fmla="*/ 1174 w 1337122"/>
              <a:gd name="connsiteY7" fmla="*/ 1154780 h 1338242"/>
              <a:gd name="connsiteX0" fmla="*/ 1174 w 1337122"/>
              <a:gd name="connsiteY0" fmla="*/ 1152752 h 1336214"/>
              <a:gd name="connsiteX1" fmla="*/ 149065 w 1337122"/>
              <a:gd name="connsiteY1" fmla="*/ 545660 h 1336214"/>
              <a:gd name="connsiteX2" fmla="*/ 661729 w 1337122"/>
              <a:gd name="connsiteY2" fmla="*/ 13 h 1336214"/>
              <a:gd name="connsiteX3" fmla="*/ 1071072 w 1337122"/>
              <a:gd name="connsiteY3" fmla="*/ 376358 h 1336214"/>
              <a:gd name="connsiteX4" fmla="*/ 1301912 w 1337122"/>
              <a:gd name="connsiteY4" fmla="*/ 842806 h 1336214"/>
              <a:gd name="connsiteX5" fmla="*/ 1337120 w 1337122"/>
              <a:gd name="connsiteY5" fmla="*/ 1159109 h 1336214"/>
              <a:gd name="connsiteX6" fmla="*/ 692804 w 1337122"/>
              <a:gd name="connsiteY6" fmla="*/ 1334007 h 1336214"/>
              <a:gd name="connsiteX7" fmla="*/ 1174 w 1337122"/>
              <a:gd name="connsiteY7" fmla="*/ 1152752 h 133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7122" h="1336214">
                <a:moveTo>
                  <a:pt x="1174" y="1152752"/>
                </a:moveTo>
                <a:cubicBezTo>
                  <a:pt x="-6106" y="1123755"/>
                  <a:pt x="17804" y="775330"/>
                  <a:pt x="149065" y="545660"/>
                </a:cubicBezTo>
                <a:cubicBezTo>
                  <a:pt x="402216" y="115985"/>
                  <a:pt x="660461" y="2036"/>
                  <a:pt x="661729" y="13"/>
                </a:cubicBezTo>
                <a:cubicBezTo>
                  <a:pt x="662997" y="-2010"/>
                  <a:pt x="973432" y="243139"/>
                  <a:pt x="1071072" y="376358"/>
                </a:cubicBezTo>
                <a:cubicBezTo>
                  <a:pt x="1168713" y="509577"/>
                  <a:pt x="1264129" y="712546"/>
                  <a:pt x="1301912" y="842806"/>
                </a:cubicBezTo>
                <a:cubicBezTo>
                  <a:pt x="1317586" y="897059"/>
                  <a:pt x="1336244" y="1158205"/>
                  <a:pt x="1337120" y="1159109"/>
                </a:cubicBezTo>
                <a:cubicBezTo>
                  <a:pt x="1337996" y="1160013"/>
                  <a:pt x="1077219" y="1291434"/>
                  <a:pt x="692804" y="1334007"/>
                </a:cubicBezTo>
                <a:cubicBezTo>
                  <a:pt x="380700" y="1357820"/>
                  <a:pt x="8454" y="1181749"/>
                  <a:pt x="1174" y="115275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8A32CC77-F3BC-4950-8796-CC390D5CF0E8}"/>
              </a:ext>
            </a:extLst>
          </p:cNvPr>
          <p:cNvGrpSpPr/>
          <p:nvPr/>
        </p:nvGrpSpPr>
        <p:grpSpPr>
          <a:xfrm rot="10800000">
            <a:off x="4448438" y="1791432"/>
            <a:ext cx="4003431" cy="3833179"/>
            <a:chOff x="4372238" y="1392503"/>
            <a:chExt cx="4003431" cy="3833179"/>
          </a:xfrm>
          <a:noFill/>
        </p:grpSpPr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D1EE81A5-63EF-411F-80B5-97CF16760B18}"/>
                </a:ext>
              </a:extLst>
            </p:cNvPr>
            <p:cNvSpPr/>
            <p:nvPr/>
          </p:nvSpPr>
          <p:spPr>
            <a:xfrm>
              <a:off x="5056003" y="1392503"/>
              <a:ext cx="2668499" cy="2668499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de-DE" sz="3200" dirty="0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6AA3DDDC-563A-44D8-B5A9-39B86A71ED73}"/>
                </a:ext>
              </a:extLst>
            </p:cNvPr>
            <p:cNvSpPr/>
            <p:nvPr/>
          </p:nvSpPr>
          <p:spPr>
            <a:xfrm>
              <a:off x="4372238" y="2557183"/>
              <a:ext cx="2668499" cy="2668499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 dirty="0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894941CD-08C2-4613-837E-6008388AF42F}"/>
                </a:ext>
              </a:extLst>
            </p:cNvPr>
            <p:cNvSpPr/>
            <p:nvPr/>
          </p:nvSpPr>
          <p:spPr>
            <a:xfrm>
              <a:off x="5707170" y="2557182"/>
              <a:ext cx="2668499" cy="2668499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 dirty="0"/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5796207" y="3161602"/>
            <a:ext cx="1315130" cy="5040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1600" b="1" dirty="0">
                <a:solidFill>
                  <a:schemeClr val="bg1"/>
                </a:solidFill>
              </a:rPr>
              <a:t>Motivation Erfolg
</a:t>
            </a:r>
          </a:p>
        </p:txBody>
      </p:sp>
      <p:sp>
        <p:nvSpPr>
          <p:cNvPr id="40" name="Untertitel 5">
            <a:extLst>
              <a:ext uri="{FF2B5EF4-FFF2-40B4-BE49-F238E27FC236}">
                <a16:creationId xmlns:a16="http://schemas.microsoft.com/office/drawing/2014/main" id="{3E426E9E-CD0C-4F74-AF98-1A04B39B6D8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655106"/>
          </a:xfrm>
        </p:spPr>
        <p:txBody>
          <a:bodyPr/>
          <a:lstStyle/>
          <a:p>
            <a:pPr algn="just"/>
            <a:r>
              <a:rPr lang="de-DE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Wie können wir erreichen,  dass Kollegen und Mitarbeiter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?</a:t>
            </a:r>
          </a:p>
        </p:txBody>
      </p:sp>
      <p:sp>
        <p:nvSpPr>
          <p:cNvPr id="41" name="Textfeld 13">
            <a:extLst>
              <a:ext uri="{FF2B5EF4-FFF2-40B4-BE49-F238E27FC236}">
                <a16:creationId xmlns:a16="http://schemas.microsoft.com/office/drawing/2014/main" id="{A95AB062-7FD5-43E5-91F9-643523F8B665}"/>
              </a:ext>
            </a:extLst>
          </p:cNvPr>
          <p:cNvSpPr txBox="1"/>
          <p:nvPr/>
        </p:nvSpPr>
        <p:spPr>
          <a:xfrm>
            <a:off x="7926728" y="5544517"/>
            <a:ext cx="897882" cy="650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?!</a:t>
            </a:r>
          </a:p>
        </p:txBody>
      </p:sp>
      <p:sp>
        <p:nvSpPr>
          <p:cNvPr id="42" name="Pfeil nach rechts 10">
            <a:extLst>
              <a:ext uri="{FF2B5EF4-FFF2-40B4-BE49-F238E27FC236}">
                <a16:creationId xmlns:a16="http://schemas.microsoft.com/office/drawing/2014/main" id="{5EFA914A-BBCB-430B-99F2-7D536B6E3D21}"/>
              </a:ext>
            </a:extLst>
          </p:cNvPr>
          <p:cNvSpPr/>
          <p:nvPr/>
        </p:nvSpPr>
        <p:spPr>
          <a:xfrm>
            <a:off x="3480611" y="3195725"/>
            <a:ext cx="648072" cy="648072"/>
          </a:xfrm>
          <a:prstGeom prst="rightArrow">
            <a:avLst/>
          </a:prstGeom>
          <a:solidFill>
            <a:srgbClr val="C6F2C9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33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43" grpId="0" animBg="1"/>
      <p:bldP spid="10" grpId="0"/>
      <p:bldP spid="15" grpId="0"/>
      <p:bldP spid="41" grpId="0"/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1" y="1268760"/>
            <a:ext cx="5471326" cy="485740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dirty="0">
                <a:solidFill>
                  <a:srgbClr val="22B88B"/>
                </a:solidFill>
              </a:rPr>
              <a:t>Was ist das übergeordnete Ziel im Unternehmen</a:t>
            </a:r>
            <a:r>
              <a:rPr lang="en-US" dirty="0">
                <a:solidFill>
                  <a:srgbClr val="22B88B"/>
                </a:solidFill>
              </a:rPr>
              <a:t>?</a:t>
            </a:r>
            <a:endParaRPr lang="es-ES" dirty="0">
              <a:solidFill>
                <a:srgbClr val="22B88B"/>
              </a:solidFill>
            </a:endParaRP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Welche die untergeordneten?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Tipp: Smarte Ziele setzen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dirty="0">
                <a:solidFill>
                  <a:srgbClr val="22B88B"/>
                </a:solidFill>
              </a:rPr>
              <a:t>Welche Zielgruppe(n) muss / sollte ich berücksichtigen</a:t>
            </a:r>
            <a:r>
              <a:rPr lang="en-US" dirty="0">
                <a:solidFill>
                  <a:srgbClr val="22B88B"/>
                </a:solidFill>
              </a:rPr>
              <a:t>? 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Management, Führungskräfte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Technische / kaufmännische Mitarbeiter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Facharbeiter,…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dirty="0">
                <a:solidFill>
                  <a:srgbClr val="22B88B"/>
                </a:solidFill>
              </a:rPr>
              <a:t>Welche Maßnahmen, Turnus, Formate, Kommunikation eignen sich?</a:t>
            </a:r>
            <a:endParaRPr lang="en-US" dirty="0">
              <a:solidFill>
                <a:srgbClr val="22B88B"/>
              </a:solidFill>
            </a:endParaRP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Was möchte ich mit der z.B. Maßnahmen erreichen ?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Welche Hindernisse könnten auftreten?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Wie kontrolliere ich die Wirksamkeit?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Welche Abteilungen können unterstützen?</a:t>
            </a:r>
          </a:p>
          <a:p>
            <a:pPr marL="342900" lvl="1" indent="-342900">
              <a:buFont typeface="Courier New" panose="02070309020205020404" pitchFamily="49" charset="0"/>
              <a:buChar char="o"/>
            </a:pPr>
            <a:r>
              <a:rPr lang="de-DE" sz="1900" b="1" dirty="0">
                <a:solidFill>
                  <a:srgbClr val="22B88B"/>
                </a:solidFill>
              </a:rPr>
              <a:t>Ganzheitliches Konzept in den KVP einbinden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22</a:t>
            </a:fld>
            <a:endParaRPr lang="de-DE"/>
          </a:p>
        </p:txBody>
      </p:sp>
      <p:sp>
        <p:nvSpPr>
          <p:cNvPr id="7" name="Textplatzhalter 3"/>
          <p:cNvSpPr txBox="1">
            <a:spLocks/>
          </p:cNvSpPr>
          <p:nvPr/>
        </p:nvSpPr>
        <p:spPr>
          <a:xfrm>
            <a:off x="6209530" y="3392444"/>
            <a:ext cx="2736000" cy="2962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242" y="1371721"/>
            <a:ext cx="3251758" cy="251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platzhalter 3"/>
          <p:cNvSpPr txBox="1">
            <a:spLocks/>
          </p:cNvSpPr>
          <p:nvPr/>
        </p:nvSpPr>
        <p:spPr>
          <a:xfrm>
            <a:off x="6212560" y="3406688"/>
            <a:ext cx="2736000" cy="2962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  <a:p>
            <a:endParaRPr lang="de-DE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0C86E28-7273-42E7-AC84-38C3C5C96FDD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>
                <a:solidFill>
                  <a:srgbClr val="FFFFFF"/>
                </a:solidFill>
              </a:rPr>
              <a:t>Mitarbeiterkompetenz und Motivation  basiert auf einem Konzept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B2A55F6-7A38-4D12-ADCB-C04392434B44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5A1A998B-D202-47B9-B28A-517250D9C418}"/>
              </a:ext>
            </a:extLst>
          </p:cNvPr>
          <p:cNvGrpSpPr/>
          <p:nvPr/>
        </p:nvGrpSpPr>
        <p:grpSpPr>
          <a:xfrm rot="5400000">
            <a:off x="6811586" y="3525338"/>
            <a:ext cx="1015663" cy="2906238"/>
            <a:chOff x="7820039" y="2443903"/>
            <a:chExt cx="1015663" cy="2906238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7BB03EAE-9CAC-4C66-A142-B9B94EC4FA95}"/>
                </a:ext>
              </a:extLst>
            </p:cNvPr>
            <p:cNvSpPr/>
            <p:nvPr/>
          </p:nvSpPr>
          <p:spPr>
            <a:xfrm rot="16200000">
              <a:off x="6798867" y="3527690"/>
              <a:ext cx="290623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de-DE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Gibt es schon ein Kommunikations-</a:t>
              </a:r>
              <a:br>
                <a:rPr lang="de-DE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de-DE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konzept</a:t>
              </a:r>
              <a:endPara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FB83568A-CE44-4BB1-B403-C157CD9C3D2C}"/>
                </a:ext>
              </a:extLst>
            </p:cNvPr>
            <p:cNvSpPr/>
            <p:nvPr/>
          </p:nvSpPr>
          <p:spPr>
            <a:xfrm rot="5400000">
              <a:off x="8000698" y="2332928"/>
              <a:ext cx="65434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ES" sz="60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¿</a:t>
              </a:r>
              <a:endParaRPr lang="es-ES" sz="6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0448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03DE744-389D-436A-919C-22A8400453D7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Ansätze und Beispiele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42B28D0-670F-4AE6-A057-45A6B902A6AE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Diagramm 7">
            <a:extLst>
              <a:ext uri="{FF2B5EF4-FFF2-40B4-BE49-F238E27FC236}">
                <a16:creationId xmlns:a16="http://schemas.microsoft.com/office/drawing/2014/main" id="{4B65AC1A-C35C-4BCF-B35C-8512943551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010588"/>
              </p:ext>
            </p:extLst>
          </p:nvPr>
        </p:nvGraphicFramePr>
        <p:xfrm>
          <a:off x="211370" y="917162"/>
          <a:ext cx="8595022" cy="5032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792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CBC892-841E-46DE-A266-2869E5C03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E0CBC892-841E-46DE-A266-2869E5C03D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C57499-A8B2-4920-AD32-11D61A200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0EC57499-A8B2-4920-AD32-11D61A200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CAE5B6-511D-4CAB-8FC8-5B3201A8A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39CAE5B6-511D-4CAB-8FC8-5B3201A8AC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A9CC36-733E-4CA2-87D6-B295FB8B7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05A9CC36-733E-4CA2-87D6-B295FB8B78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816EB3-A758-44E1-9716-2B89F96A8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C7816EB3-A758-44E1-9716-2B89F96A8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D6A19D-1C54-497A-977B-6B3FADC65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E9D6A19D-1C54-497A-977B-6B3FADC65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69FE93-25D8-4F7A-AA2A-3B82B871F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3469FE93-25D8-4F7A-AA2A-3B82B871F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E1FEF1-AC15-44B8-9DFE-ACEDBA218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9FE1FEF1-AC15-44B8-9DFE-ACEDBA2188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642A6E-B068-4FB9-8633-E089EDD7E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4F642A6E-B068-4FB9-8633-E089EDD7EC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C237BB-700E-418B-A279-8B1AFE43D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99C237BB-700E-418B-A279-8B1AFE43D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464EA3-B7D0-48C2-A8A8-7A60F4F93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23464EA3-B7D0-48C2-A8A8-7A60F4F939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69B7D2-84CF-4388-8294-214EBF747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6069B7D2-84CF-4388-8294-214EBF747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97C4D4-A878-443D-9798-C86BA6573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5A97C4D4-A878-443D-9798-C86BA6573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C285FE-E05A-4DCB-98A7-D86A684DD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0FC285FE-E05A-4DCB-98A7-D86A684DD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305C19-5E8C-42F2-8E7E-D8E4EA2DA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>
                                            <p:graphicEl>
                                              <a:dgm id="{8B305C19-5E8C-42F2-8E7E-D8E4EA2DA8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683E4C-B840-43A2-B11A-DAAC446B3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">
                                            <p:graphicEl>
                                              <a:dgm id="{60683E4C-B840-43A2-B11A-DAAC446B32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F721E2-5E34-4FDF-9250-E67690A27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>
                                            <p:graphicEl>
                                              <a:dgm id="{E0F721E2-5E34-4FDF-9250-E67690A27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F9872A-410E-4CAE-96FB-235B0B49E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BCF9872A-410E-4CAE-96FB-235B0B49EA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63BCE3-565F-44C2-BF76-2BD44F3B0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9B63BCE3-565F-44C2-BF76-2BD44F3B00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EA1530-5E67-42E5-AEC1-A7BEA1027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">
                                            <p:graphicEl>
                                              <a:dgm id="{B0EA1530-5E67-42E5-AEC1-A7BEA1027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AF6C67-89AC-4612-87F2-C132E2871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">
                                            <p:graphicEl>
                                              <a:dgm id="{A3AF6C67-89AC-4612-87F2-C132E28715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240598-6235-4F17-9158-318D2B27D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42240598-6235-4F17-9158-318D2B27D4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870673-7F8A-41AD-9291-7D1ADE8CC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">
                                            <p:graphicEl>
                                              <a:dgm id="{F6870673-7F8A-41AD-9291-7D1ADE8CC9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D0EC3A-A9EE-4B57-B0D3-A2F51E684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">
                                            <p:graphicEl>
                                              <a:dgm id="{DDD0EC3A-A9EE-4B57-B0D3-A2F51E6846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88A86D-921C-4C2E-A81B-57406570C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1188A86D-921C-4C2E-A81B-57406570C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CA4AAF-5B78-4E80-AC43-C09EE94F4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">
                                            <p:graphicEl>
                                              <a:dgm id="{A2CA4AAF-5B78-4E80-AC43-C09EE94F4C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772383-184D-4338-BBF2-9F3EE7456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">
                                            <p:graphicEl>
                                              <a:dgm id="{86772383-184D-4338-BBF2-9F3EE74561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E6A969-1DDA-40D0-B7EF-C42AB7AB4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">
                                            <p:graphicEl>
                                              <a:dgm id="{DAE6A969-1DDA-40D0-B7EF-C42AB7AB4B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0BC6CE-D9E9-425F-AAB4-3FF57CE06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">
                                            <p:graphicEl>
                                              <a:dgm id="{5D0BC6CE-D9E9-425F-AAB4-3FF57CE06C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9CB453-C704-41B6-BCA9-986D6B2D5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">
                                            <p:graphicEl>
                                              <a:dgm id="{3F9CB453-C704-41B6-BCA9-986D6B2D5D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37BA27-9A33-464C-8581-51004DEE1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">
                                            <p:graphicEl>
                                              <a:dgm id="{E337BA27-9A33-464C-8581-51004DEE11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04FF0A-F00C-4832-8814-EE89B6A97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">
                                            <p:graphicEl>
                                              <a:dgm id="{0D04FF0A-F00C-4832-8814-EE89B6A971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1F5526-3208-40F5-A072-1DF422AB9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">
                                            <p:graphicEl>
                                              <a:dgm id="{D71F5526-3208-40F5-A072-1DF422AB9B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A43EAE-2E26-4351-AA49-5C9F4774C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">
                                            <p:graphicEl>
                                              <a:dgm id="{32A43EAE-2E26-4351-AA49-5C9F4774C2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A640BD-4AC1-4FDC-93CB-CF800E4FF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">
                                            <p:graphicEl>
                                              <a:dgm id="{33A640BD-4AC1-4FDC-93CB-CF800E4FF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263683-AB4D-45E3-89DA-C3305E226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">
                                            <p:graphicEl>
                                              <a:dgm id="{C1263683-AB4D-45E3-89DA-C3305E226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E5FA355-02AA-4815-A753-304F1A40422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40" y="593118"/>
            <a:ext cx="8409319" cy="5273344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24</a:t>
            </a:fld>
            <a:endParaRPr lang="de-DE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446793E-0B8D-4BF9-8414-8FEA7550792C}"/>
              </a:ext>
            </a:extLst>
          </p:cNvPr>
          <p:cNvSpPr/>
          <p:nvPr/>
        </p:nvSpPr>
        <p:spPr>
          <a:xfrm>
            <a:off x="923925" y="1816046"/>
            <a:ext cx="71437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6000" b="1" dirty="0" err="1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Zusammenfassung</a:t>
            </a:r>
            <a:r>
              <a:rPr lang="es-ES" sz="6000" b="1" dirty="0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GAP </a:t>
            </a:r>
            <a:r>
              <a:rPr lang="es-ES" sz="6000" b="1" dirty="0" err="1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Analyse</a:t>
            </a:r>
            <a:endParaRPr lang="es-ES" sz="6000" b="1" dirty="0">
              <a:solidFill>
                <a:srgbClr val="1B8E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9315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431122"/>
              </p:ext>
            </p:extLst>
          </p:nvPr>
        </p:nvGraphicFramePr>
        <p:xfrm>
          <a:off x="370136" y="1097281"/>
          <a:ext cx="8402400" cy="4863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30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dirty="0"/>
                        <a:t>Topic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dirty="0"/>
                        <a:t>Identifizierte Lücke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dirty="0"/>
                        <a:t>Maßnahme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dirty="0"/>
                        <a:t>Ressourcen zur Realisierung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7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200" dirty="0"/>
                        <a:t>Kontextanalyse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200" dirty="0" err="1"/>
                        <a:t>There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is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no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overview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over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influences</a:t>
                      </a:r>
                      <a:r>
                        <a:rPr lang="de-DE" sz="1200" baseline="0" dirty="0"/>
                        <a:t> on </a:t>
                      </a:r>
                      <a:r>
                        <a:rPr lang="de-DE" sz="1200" baseline="0" dirty="0" err="1"/>
                        <a:t>energy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baseline="0" dirty="0" err="1"/>
                        <a:t>performance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baseline="0" dirty="0" err="1"/>
                        <a:t>from</a:t>
                      </a:r>
                      <a:r>
                        <a:rPr lang="de-DE" sz="1200" baseline="0" dirty="0"/>
                        <a:t> outside </a:t>
                      </a:r>
                      <a:r>
                        <a:rPr lang="de-DE" sz="1200" baseline="0" dirty="0" err="1"/>
                        <a:t>the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baseline="0" dirty="0" err="1"/>
                        <a:t>company</a:t>
                      </a:r>
                      <a:endParaRPr lang="de-DE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Kontextanalyse durchführen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200" dirty="0"/>
                        <a:t>Energy</a:t>
                      </a:r>
                      <a:r>
                        <a:rPr lang="de-DE" sz="1200" baseline="0" dirty="0"/>
                        <a:t> Manager, Rechtsabteilung (Workshop)</a:t>
                      </a:r>
                      <a:endParaRPr lang="de-DE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767439"/>
                  </a:ext>
                </a:extLst>
              </a:tr>
              <a:tr h="7367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200" dirty="0"/>
                        <a:t>Stakeholder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200" dirty="0" err="1"/>
                        <a:t>There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baseline="0" dirty="0" err="1"/>
                        <a:t>is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baseline="0" dirty="0" err="1"/>
                        <a:t>no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baseline="0" dirty="0" err="1"/>
                        <a:t>map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baseline="0" dirty="0" err="1"/>
                        <a:t>of</a:t>
                      </a:r>
                      <a:r>
                        <a:rPr lang="de-DE" sz="1200" baseline="0" dirty="0"/>
                        <a:t> Stakeholders </a:t>
                      </a:r>
                      <a:r>
                        <a:rPr lang="de-DE" sz="1200" baseline="0" dirty="0" err="1"/>
                        <a:t>inside</a:t>
                      </a:r>
                      <a:r>
                        <a:rPr lang="de-DE" sz="1200" baseline="0" dirty="0"/>
                        <a:t> and outside </a:t>
                      </a:r>
                      <a:r>
                        <a:rPr lang="de-DE" sz="1200" baseline="0" dirty="0" err="1"/>
                        <a:t>the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baseline="0" dirty="0" err="1"/>
                        <a:t>company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baseline="0" dirty="0" err="1"/>
                        <a:t>with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baseline="0" dirty="0" err="1"/>
                        <a:t>their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baseline="0" dirty="0" err="1"/>
                        <a:t>interests</a:t>
                      </a:r>
                      <a:endParaRPr lang="de-DE" sz="12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Marketing soll „interessierte Personen“ identifizieren und analysieren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200" dirty="0"/>
                        <a:t>Einkaufsabteilung, Energy Manager (Workshop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7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200" dirty="0"/>
                        <a:t>Chancen und </a:t>
                      </a:r>
                      <a:r>
                        <a:rPr lang="de-DE" sz="1200" dirty="0" err="1"/>
                        <a:t>Risikenanalyse</a:t>
                      </a:r>
                      <a:endParaRPr lang="de-DE" sz="12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1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200" dirty="0"/>
                        <a:t>Rollenverteilung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2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200" dirty="0"/>
                        <a:t>Training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8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200" dirty="0"/>
                        <a:t>Kommunikation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78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200" dirty="0"/>
                        <a:t>…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2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929326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25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A1DD35A-62C9-4C49-8A8E-ACE3FDAABC66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Zusammenfassung GAP-Analyse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138D56C-A658-4EF8-B6A2-6BD7E10DEFA3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900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ángulo isósceles 17">
            <a:extLst>
              <a:ext uri="{FF2B5EF4-FFF2-40B4-BE49-F238E27FC236}">
                <a16:creationId xmlns:a16="http://schemas.microsoft.com/office/drawing/2014/main" id="{03BC96CC-144E-44D1-A21C-7A9D184C2E44}"/>
              </a:ext>
            </a:extLst>
          </p:cNvPr>
          <p:cNvSpPr/>
          <p:nvPr/>
        </p:nvSpPr>
        <p:spPr>
          <a:xfrm rot="5400000">
            <a:off x="-1510290" y="3580394"/>
            <a:ext cx="3949700" cy="929120"/>
          </a:xfrm>
          <a:prstGeom prst="triangle">
            <a:avLst>
              <a:gd name="adj" fmla="val 57958"/>
            </a:avLst>
          </a:prstGeom>
          <a:solidFill>
            <a:srgbClr val="C6F2C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id="{1A6A0B7E-2DA0-4F21-88BE-0A6E2223918C}"/>
              </a:ext>
            </a:extLst>
          </p:cNvPr>
          <p:cNvSpPr/>
          <p:nvPr/>
        </p:nvSpPr>
        <p:spPr>
          <a:xfrm rot="18000000">
            <a:off x="-1403613" y="1086454"/>
            <a:ext cx="9761271" cy="2229056"/>
          </a:xfrm>
          <a:prstGeom prst="parallelogram">
            <a:avLst>
              <a:gd name="adj" fmla="val 77741"/>
            </a:avLst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Paralelogramo 7">
            <a:extLst>
              <a:ext uri="{FF2B5EF4-FFF2-40B4-BE49-F238E27FC236}">
                <a16:creationId xmlns:a16="http://schemas.microsoft.com/office/drawing/2014/main" id="{714FAA7F-3B6D-42CC-8FF0-E0E188A57B63}"/>
              </a:ext>
            </a:extLst>
          </p:cNvPr>
          <p:cNvSpPr/>
          <p:nvPr/>
        </p:nvSpPr>
        <p:spPr>
          <a:xfrm rot="17925076" flipH="1">
            <a:off x="909952" y="1844330"/>
            <a:ext cx="9662986" cy="3229192"/>
          </a:xfrm>
          <a:prstGeom prst="parallelogram">
            <a:avLst>
              <a:gd name="adj" fmla="val 41048"/>
            </a:avLst>
          </a:prstGeom>
          <a:solidFill>
            <a:srgbClr val="88E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Paralelogramo 2">
            <a:extLst>
              <a:ext uri="{FF2B5EF4-FFF2-40B4-BE49-F238E27FC236}">
                <a16:creationId xmlns:a16="http://schemas.microsoft.com/office/drawing/2014/main" id="{B33A711C-71B7-4E63-9D3E-67DCCB556F9B}"/>
              </a:ext>
            </a:extLst>
          </p:cNvPr>
          <p:cNvSpPr/>
          <p:nvPr/>
        </p:nvSpPr>
        <p:spPr>
          <a:xfrm rot="2718216">
            <a:off x="-2133441" y="2619917"/>
            <a:ext cx="11251879" cy="1592768"/>
          </a:xfrm>
          <a:prstGeom prst="parallelogram">
            <a:avLst>
              <a:gd name="adj" fmla="val 9819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EA922D2-E6D2-4989-9A0C-73512C0AF37B}"/>
              </a:ext>
            </a:extLst>
          </p:cNvPr>
          <p:cNvCxnSpPr>
            <a:cxnSpLocks/>
          </p:cNvCxnSpPr>
          <p:nvPr/>
        </p:nvCxnSpPr>
        <p:spPr>
          <a:xfrm flipH="1" flipV="1">
            <a:off x="0" y="2070100"/>
            <a:ext cx="2001916" cy="4914902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6495D4D-19AE-4D23-9516-38C3C622BD06}"/>
              </a:ext>
            </a:extLst>
          </p:cNvPr>
          <p:cNvCxnSpPr>
            <a:cxnSpLocks/>
          </p:cNvCxnSpPr>
          <p:nvPr/>
        </p:nvCxnSpPr>
        <p:spPr>
          <a:xfrm flipV="1">
            <a:off x="5553075" y="0"/>
            <a:ext cx="3927900" cy="7153276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982A145-4A24-473F-90CA-74FA44BA0DC5}"/>
              </a:ext>
            </a:extLst>
          </p:cNvPr>
          <p:cNvCxnSpPr>
            <a:cxnSpLocks/>
          </p:cNvCxnSpPr>
          <p:nvPr/>
        </p:nvCxnSpPr>
        <p:spPr>
          <a:xfrm flipV="1">
            <a:off x="2023670" y="-266700"/>
            <a:ext cx="3901892" cy="7153275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510569" y="1376499"/>
            <a:ext cx="4105002" cy="4105002"/>
          </a:xfrm>
          <a:prstGeom prst="ellipse">
            <a:avLst/>
          </a:prstGeom>
          <a:solidFill>
            <a:srgbClr val="FAFAFA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13232"/>
            <a:endParaRPr lang="de-DE" sz="1404" kern="0" dirty="0">
              <a:solidFill>
                <a:srgbClr val="34719E"/>
              </a:solidFill>
              <a:latin typeface="Arial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2915813" y="3753036"/>
            <a:ext cx="33123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cap="all" dirty="0">
                <a:solidFill>
                  <a:schemeClr val="accent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Towards a sustainable agro-food industry. Capacity building programmes in energy efficiency.</a:t>
            </a:r>
            <a:endParaRPr lang="en-GB" sz="1100" b="1" cap="all" dirty="0">
              <a:solidFill>
                <a:schemeClr val="accent1"/>
              </a:solidFill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898" y="2646850"/>
            <a:ext cx="2472345" cy="59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DCA113B-56F1-4F43-92C5-0B60BA529B5B}"/>
              </a:ext>
            </a:extLst>
          </p:cNvPr>
          <p:cNvCxnSpPr>
            <a:cxnSpLocks/>
          </p:cNvCxnSpPr>
          <p:nvPr/>
        </p:nvCxnSpPr>
        <p:spPr>
          <a:xfrm flipV="1">
            <a:off x="-170725" y="-857249"/>
            <a:ext cx="4109594" cy="7134224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448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3</a:t>
            </a:fld>
            <a:endParaRPr lang="de-D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BBF1249-D34B-42B7-B266-7FF5048BB82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0" y="422787"/>
            <a:ext cx="8004600" cy="53364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71904DBA-99A4-4EF1-8BEE-D920A6633215}"/>
              </a:ext>
            </a:extLst>
          </p:cNvPr>
          <p:cNvSpPr/>
          <p:nvPr/>
        </p:nvSpPr>
        <p:spPr>
          <a:xfrm>
            <a:off x="923925" y="1816046"/>
            <a:ext cx="71437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6000" b="1" dirty="0" err="1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Einleitung</a:t>
            </a:r>
            <a:r>
              <a:rPr lang="es-ES" sz="6000" b="1" dirty="0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6000" b="1" dirty="0" err="1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es-ES" sz="6000" b="1" dirty="0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6000" b="1" dirty="0" err="1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Überblick</a:t>
            </a:r>
            <a:endParaRPr lang="de-DE" sz="6600" b="1" dirty="0">
              <a:solidFill>
                <a:srgbClr val="1B8E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5829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A007B138-E9AD-4A28-AAA7-749B77A70836}"/>
              </a:ext>
            </a:extLst>
          </p:cNvPr>
          <p:cNvSpPr/>
          <p:nvPr/>
        </p:nvSpPr>
        <p:spPr>
          <a:xfrm>
            <a:off x="370136" y="1710803"/>
            <a:ext cx="293821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SzPct val="110000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Anforderungen an Stellen, die Energiemanagementsysteme auditieren und zertifizieren 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de-DE" sz="120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Verpflichtend für akkreditierte Stellen, dadurch ergeben sich indirekt Anforderungen auch für Unternehmen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4</a:t>
            </a:fld>
            <a:endParaRPr lang="de-DE"/>
          </a:p>
        </p:txBody>
      </p:sp>
      <p:sp>
        <p:nvSpPr>
          <p:cNvPr id="105" name="Rechteck 104"/>
          <p:cNvSpPr/>
          <p:nvPr/>
        </p:nvSpPr>
        <p:spPr>
          <a:xfrm>
            <a:off x="3491880" y="1173706"/>
            <a:ext cx="2376264" cy="4789400"/>
          </a:xfrm>
          <a:prstGeom prst="rect">
            <a:avLst/>
          </a:prstGeom>
          <a:solidFill>
            <a:srgbClr val="C6F2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lvl="0" algn="ctr">
              <a:spcBef>
                <a:spcPct val="20000"/>
              </a:spcBef>
              <a:buSzPct val="110000"/>
            </a:pPr>
            <a:r>
              <a:rPr lang="de-DE" sz="2000" b="1" dirty="0">
                <a:solidFill>
                  <a:schemeClr val="tx1"/>
                </a:solidFill>
              </a:rPr>
              <a:t>EN ISO 50001:2018</a:t>
            </a:r>
            <a:br>
              <a:rPr lang="de-DE" sz="2000" b="1" dirty="0">
                <a:solidFill>
                  <a:schemeClr val="tx1"/>
                </a:solidFill>
              </a:rPr>
            </a:br>
            <a:r>
              <a:rPr lang="de-DE" sz="2000" b="1" dirty="0">
                <a:solidFill>
                  <a:schemeClr val="tx1"/>
                </a:solidFill>
              </a:rPr>
              <a:t>Energiemanagement-systeme – Anforderungen mit Anleitung zur Anwendung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A8444EA-FE14-4071-997C-D002D30DAEC6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50000er Normenfamilie - Überblick 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CEBA143-4502-4EA2-995B-18682FF377BF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74A6CE6-4349-477B-B48D-7EAB8622DDC3}"/>
              </a:ext>
            </a:extLst>
          </p:cNvPr>
          <p:cNvSpPr/>
          <p:nvPr/>
        </p:nvSpPr>
        <p:spPr>
          <a:xfrm>
            <a:off x="370136" y="1438275"/>
            <a:ext cx="2887720" cy="2769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43A9C60-FDC0-4122-9E65-2D8B1126E282}"/>
              </a:ext>
            </a:extLst>
          </p:cNvPr>
          <p:cNvSpPr/>
          <p:nvPr/>
        </p:nvSpPr>
        <p:spPr>
          <a:xfrm>
            <a:off x="535853" y="2205647"/>
            <a:ext cx="2887720" cy="1388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15DA3B3-ACA0-4555-9E3D-9D60749365D1}"/>
              </a:ext>
            </a:extLst>
          </p:cNvPr>
          <p:cNvSpPr/>
          <p:nvPr/>
        </p:nvSpPr>
        <p:spPr>
          <a:xfrm>
            <a:off x="370136" y="1389873"/>
            <a:ext cx="2887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ISO 50003:2014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AE43135D-5F4B-49DF-BF96-68DA639BB52E}"/>
              </a:ext>
            </a:extLst>
          </p:cNvPr>
          <p:cNvSpPr/>
          <p:nvPr/>
        </p:nvSpPr>
        <p:spPr>
          <a:xfrm>
            <a:off x="370136" y="3573105"/>
            <a:ext cx="2938214" cy="2203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buSzPct val="110000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Energiemanagementsysteme - Messung und Verifizierung der energiebezogenen Leistung von Organisationen - Allgemeine Grundsätze und Anleitung</a:t>
            </a:r>
          </a:p>
          <a:p>
            <a:pPr lvl="0">
              <a:spcBef>
                <a:spcPct val="20000"/>
              </a:spcBef>
              <a:buSzPct val="110000"/>
            </a:pP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de-DE" sz="120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Leitfaden für systematische Nachweismessungen der umgesetzten Maßnahmen, Erstellung von Mess- und Überprüfungsplan</a:t>
            </a:r>
            <a:r>
              <a:rPr lang="es-ES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 lvl="0">
              <a:spcBef>
                <a:spcPct val="20000"/>
              </a:spcBef>
              <a:buSzPct val="110000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B183B97-9618-4B29-8267-83D7D7194A38}"/>
              </a:ext>
            </a:extLst>
          </p:cNvPr>
          <p:cNvSpPr/>
          <p:nvPr/>
        </p:nvSpPr>
        <p:spPr>
          <a:xfrm>
            <a:off x="370136" y="3300577"/>
            <a:ext cx="2887720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2637095-B964-4015-A68E-EC7E0883469C}"/>
              </a:ext>
            </a:extLst>
          </p:cNvPr>
          <p:cNvSpPr/>
          <p:nvPr/>
        </p:nvSpPr>
        <p:spPr>
          <a:xfrm>
            <a:off x="370136" y="3271503"/>
            <a:ext cx="2887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ISO 50015:2014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10486DD2-2F3D-4A84-B7FF-DECF9DACE3D3}"/>
              </a:ext>
            </a:extLst>
          </p:cNvPr>
          <p:cNvSpPr/>
          <p:nvPr/>
        </p:nvSpPr>
        <p:spPr>
          <a:xfrm>
            <a:off x="6102168" y="1713865"/>
            <a:ext cx="29382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SzPct val="110000"/>
            </a:pPr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Energiemanagementsysteme – Anleitung für die Anwendung, Wartung und Verbesserung des EnMS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28026F4E-6FAA-4A50-B0DB-F83CBFEE9B73}"/>
              </a:ext>
            </a:extLst>
          </p:cNvPr>
          <p:cNvSpPr/>
          <p:nvPr/>
        </p:nvSpPr>
        <p:spPr>
          <a:xfrm>
            <a:off x="6102168" y="1441337"/>
            <a:ext cx="2887720" cy="276999"/>
          </a:xfrm>
          <a:prstGeom prst="rect">
            <a:avLst/>
          </a:prstGeom>
          <a:solidFill>
            <a:srgbClr val="22B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B10B07D8-98D3-434D-B3E9-7B2C0790931F}"/>
              </a:ext>
            </a:extLst>
          </p:cNvPr>
          <p:cNvSpPr/>
          <p:nvPr/>
        </p:nvSpPr>
        <p:spPr>
          <a:xfrm>
            <a:off x="6102168" y="1718335"/>
            <a:ext cx="2887720" cy="1388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14B6CA33-4922-438F-8E19-CF6FAACE9FFC}"/>
              </a:ext>
            </a:extLst>
          </p:cNvPr>
          <p:cNvSpPr/>
          <p:nvPr/>
        </p:nvSpPr>
        <p:spPr>
          <a:xfrm>
            <a:off x="6102168" y="1399950"/>
            <a:ext cx="2887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ISO 50004:2014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8EF775E7-39E1-42C6-9321-313C67394001}"/>
              </a:ext>
            </a:extLst>
          </p:cNvPr>
          <p:cNvSpPr/>
          <p:nvPr/>
        </p:nvSpPr>
        <p:spPr>
          <a:xfrm>
            <a:off x="6102168" y="3529709"/>
            <a:ext cx="2938214" cy="2819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SzPct val="110000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Messung der energiebezogenen Leistung unter Nutzung von energetischen Ausgangsbasen (EnB) und Energieleistungskennzahlen (EnPI) – Allgemeine Grundsätze und Leitlinien</a:t>
            </a:r>
          </a:p>
          <a:p>
            <a:pPr lvl="0">
              <a:spcBef>
                <a:spcPct val="20000"/>
              </a:spcBef>
              <a:buSzPct val="110000"/>
            </a:pPr>
            <a:r>
              <a:rPr lang="de-DE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(Leitfaden für Anwender mit methodischen Ansätzen &amp; Praxisbeispielen zu Energie-kennzahlen, Anwendungshilfe zur Identifizierung von Einfluss-größen &amp; Erstellung von EnPI)</a:t>
            </a:r>
          </a:p>
          <a:p>
            <a:pPr lvl="0">
              <a:spcBef>
                <a:spcPct val="20000"/>
              </a:spcBef>
              <a:buSzPct val="110000"/>
            </a:pPr>
            <a:endParaRPr lang="en-US" sz="1400" dirty="0">
              <a:solidFill>
                <a:srgbClr val="22B88B"/>
              </a:solidFill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D262DC95-4A3C-430C-B824-4AB97A015EDE}"/>
              </a:ext>
            </a:extLst>
          </p:cNvPr>
          <p:cNvSpPr/>
          <p:nvPr/>
        </p:nvSpPr>
        <p:spPr>
          <a:xfrm>
            <a:off x="6102168" y="3257181"/>
            <a:ext cx="2887720" cy="276999"/>
          </a:xfrm>
          <a:prstGeom prst="rect">
            <a:avLst/>
          </a:prstGeom>
          <a:solidFill>
            <a:srgbClr val="1B8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3F3B359-59B4-4BE7-BEB4-859088AC2390}"/>
              </a:ext>
            </a:extLst>
          </p:cNvPr>
          <p:cNvSpPr/>
          <p:nvPr/>
        </p:nvSpPr>
        <p:spPr>
          <a:xfrm>
            <a:off x="6102168" y="3534178"/>
            <a:ext cx="2887720" cy="2286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6322880C-0AED-4F59-995A-A512DB719D01}"/>
              </a:ext>
            </a:extLst>
          </p:cNvPr>
          <p:cNvSpPr/>
          <p:nvPr/>
        </p:nvSpPr>
        <p:spPr>
          <a:xfrm>
            <a:off x="6102168" y="3227787"/>
            <a:ext cx="2887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ISO 50006:2014</a:t>
            </a:r>
          </a:p>
        </p:txBody>
      </p:sp>
    </p:spTree>
    <p:extLst>
      <p:ext uri="{BB962C8B-B14F-4D97-AF65-F5344CB8AC3E}">
        <p14:creationId xmlns:p14="http://schemas.microsoft.com/office/powerpoint/2010/main" val="3852751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0CBA010-F437-48B7-9EE9-4D5FBBB5BD06}"/>
              </a:ext>
            </a:extLst>
          </p:cNvPr>
          <p:cNvSpPr/>
          <p:nvPr/>
        </p:nvSpPr>
        <p:spPr>
          <a:xfrm>
            <a:off x="370136" y="1209169"/>
            <a:ext cx="6230689" cy="4782056"/>
          </a:xfrm>
          <a:prstGeom prst="rect">
            <a:avLst/>
          </a:prstGeom>
          <a:noFill/>
          <a:ln>
            <a:solidFill>
              <a:srgbClr val="C6F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5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036" y="2171447"/>
            <a:ext cx="2256460" cy="2932254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C47BD542-58EA-42A3-8B9F-16288F50C62B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Übergangsregelung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B78EE34-B073-40CA-9349-2410A876CD4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E8CD568-7657-4AB5-9D8E-D5A173A44755}"/>
              </a:ext>
            </a:extLst>
          </p:cNvPr>
          <p:cNvCxnSpPr>
            <a:cxnSpLocks/>
          </p:cNvCxnSpPr>
          <p:nvPr/>
        </p:nvCxnSpPr>
        <p:spPr>
          <a:xfrm>
            <a:off x="2247900" y="1733297"/>
            <a:ext cx="0" cy="4257928"/>
          </a:xfrm>
          <a:prstGeom prst="line">
            <a:avLst/>
          </a:prstGeom>
          <a:ln w="28575">
            <a:solidFill>
              <a:srgbClr val="C6F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8DC62A23-45CD-4E6D-AE31-FE6FCFD04E9E}"/>
              </a:ext>
            </a:extLst>
          </p:cNvPr>
          <p:cNvCxnSpPr>
            <a:cxnSpLocks/>
          </p:cNvCxnSpPr>
          <p:nvPr/>
        </p:nvCxnSpPr>
        <p:spPr>
          <a:xfrm flipH="1">
            <a:off x="370136" y="1733297"/>
            <a:ext cx="6230689" cy="0"/>
          </a:xfrm>
          <a:prstGeom prst="line">
            <a:avLst/>
          </a:prstGeom>
          <a:ln w="28575">
            <a:solidFill>
              <a:srgbClr val="C6F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B27413A4-DA95-4924-A789-9F066E62A086}"/>
              </a:ext>
            </a:extLst>
          </p:cNvPr>
          <p:cNvCxnSpPr>
            <a:cxnSpLocks/>
          </p:cNvCxnSpPr>
          <p:nvPr/>
        </p:nvCxnSpPr>
        <p:spPr>
          <a:xfrm flipH="1">
            <a:off x="370136" y="2609597"/>
            <a:ext cx="6230689" cy="0"/>
          </a:xfrm>
          <a:prstGeom prst="line">
            <a:avLst/>
          </a:prstGeom>
          <a:ln w="28575">
            <a:solidFill>
              <a:srgbClr val="C6F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A2E4883E-CB60-4CE1-AB03-BC064798DD69}"/>
              </a:ext>
            </a:extLst>
          </p:cNvPr>
          <p:cNvCxnSpPr>
            <a:cxnSpLocks/>
          </p:cNvCxnSpPr>
          <p:nvPr/>
        </p:nvCxnSpPr>
        <p:spPr>
          <a:xfrm flipH="1">
            <a:off x="370136" y="3514472"/>
            <a:ext cx="6230689" cy="0"/>
          </a:xfrm>
          <a:prstGeom prst="line">
            <a:avLst/>
          </a:prstGeom>
          <a:ln w="28575">
            <a:solidFill>
              <a:srgbClr val="C6F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>
            <a:extLst>
              <a:ext uri="{FF2B5EF4-FFF2-40B4-BE49-F238E27FC236}">
                <a16:creationId xmlns:a16="http://schemas.microsoft.com/office/drawing/2014/main" id="{97C795EB-149D-47D7-A932-FD75F950D9FB}"/>
              </a:ext>
            </a:extLst>
          </p:cNvPr>
          <p:cNvSpPr/>
          <p:nvPr/>
        </p:nvSpPr>
        <p:spPr>
          <a:xfrm>
            <a:off x="370133" y="1986781"/>
            <a:ext cx="1877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21.08.2018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4A026A8A-BD15-4D80-A78A-B6736309F61B}"/>
              </a:ext>
            </a:extLst>
          </p:cNvPr>
          <p:cNvSpPr/>
          <p:nvPr/>
        </p:nvSpPr>
        <p:spPr>
          <a:xfrm>
            <a:off x="2247901" y="1986781"/>
            <a:ext cx="4352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Veröffentlichung 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50001:2018</a:t>
            </a: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ECB5C6D-C9CB-410D-BEFD-6B303BA8FC85}"/>
              </a:ext>
            </a:extLst>
          </p:cNvPr>
          <p:cNvSpPr/>
          <p:nvPr/>
        </p:nvSpPr>
        <p:spPr>
          <a:xfrm>
            <a:off x="370133" y="2922726"/>
            <a:ext cx="1877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20.08.2021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6D48249D-B979-4172-B456-F3699138F670}"/>
              </a:ext>
            </a:extLst>
          </p:cNvPr>
          <p:cNvSpPr/>
          <p:nvPr/>
        </p:nvSpPr>
        <p:spPr>
          <a:xfrm>
            <a:off x="2247901" y="2738869"/>
            <a:ext cx="4352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>
              <a:buNone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Verfallsdatum für Zertifikate nach alter Norm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81437976-BE88-4273-9653-0E77E8540ABB}"/>
              </a:ext>
            </a:extLst>
          </p:cNvPr>
          <p:cNvSpPr/>
          <p:nvPr/>
        </p:nvSpPr>
        <p:spPr>
          <a:xfrm>
            <a:off x="370133" y="4534896"/>
            <a:ext cx="1877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20.02.2020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F3824FB5-AF8D-447E-AF81-7648BCCCA3D6}"/>
              </a:ext>
            </a:extLst>
          </p:cNvPr>
          <p:cNvSpPr/>
          <p:nvPr/>
        </p:nvSpPr>
        <p:spPr>
          <a:xfrm>
            <a:off x="2247901" y="4327578"/>
            <a:ext cx="43529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danach nur noch 	Audits (Erst-/Rezertifizierung und Überwachung) nach neuem Standard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AFEE844-C34D-4DF8-811C-455D1AFFD71C}"/>
              </a:ext>
            </a:extLst>
          </p:cNvPr>
          <p:cNvSpPr txBox="1"/>
          <p:nvPr/>
        </p:nvSpPr>
        <p:spPr>
          <a:xfrm>
            <a:off x="370125" y="1209169"/>
            <a:ext cx="62306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dirty="0"/>
              <a:t>Übergangsfrist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s-E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</a:t>
            </a:r>
            <a:r>
              <a:rPr lang="es-ES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years</a:t>
            </a: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96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A3739-D728-4F6D-A253-1CE77A2CF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b="0" dirty="0"/>
              <a:t>Übernahme der „High-Level-Structure“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b="0" dirty="0"/>
              <a:t>Stärkere Verantwortung und Mitwirkung des Top-Managements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b="0" dirty="0"/>
              <a:t>Stärkere Integration in strategische Managementprozesse, insb.</a:t>
            </a:r>
          </a:p>
          <a:p>
            <a:pPr lvl="1" indent="0">
              <a:buNone/>
            </a:pPr>
            <a:r>
              <a:rPr lang="en-US" b="0" dirty="0"/>
              <a:t>in particular:</a:t>
            </a:r>
            <a:endParaRPr lang="es-E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–"/>
            </a:pPr>
            <a:r>
              <a:rPr lang="de-DE" dirty="0"/>
              <a:t>Kontext- und Risikoanalyse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de-DE" dirty="0"/>
              <a:t>Sicherstellung Zielerreichung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de-DE" dirty="0"/>
              <a:t>Bestimmung von Kompetenz und Kommunikation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de-DE" dirty="0"/>
              <a:t>Ressourcenplanung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b="0" dirty="0"/>
              <a:t>Einführung des Konzepts der Normalisierung von Kennzahlen und Ausgangsbasen für konkretere Nachweisführung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b="0" dirty="0"/>
              <a:t>Ergänzungen bzgl. des Plans für die Energiedatensammlung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b="0" dirty="0"/>
              <a:t>Begriffliche Klarstellungen und Aktualisierung von Definitionen</a:t>
            </a:r>
            <a:endParaRPr lang="nl-NL" b="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b="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5ADC2-9E03-4FCC-AD98-C8A3AE4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EE3206-F3C6-4752-A4EE-F90B9341F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6</a:t>
            </a:fld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378318" y="1610555"/>
            <a:ext cx="8278253" cy="2319140"/>
          </a:xfrm>
          <a:prstGeom prst="roundRect">
            <a:avLst/>
          </a:prstGeom>
          <a:noFill/>
          <a:ln w="38100">
            <a:solidFill>
              <a:srgbClr val="C6F2C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0C85E89-475F-4DB6-A87F-32CD75A4DE49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Wesentliche Änderungen der 50001:2018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02F03E5-187C-464F-BB00-71021176C1DE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99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E5FA355-02AA-4815-A753-304F1A40422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5" y="610535"/>
            <a:ext cx="8409319" cy="5273344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7</a:t>
            </a:fld>
            <a:endParaRPr lang="de-DE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446793E-0B8D-4BF9-8414-8FEA7550792C}"/>
              </a:ext>
            </a:extLst>
          </p:cNvPr>
          <p:cNvSpPr/>
          <p:nvPr/>
        </p:nvSpPr>
        <p:spPr>
          <a:xfrm>
            <a:off x="923925" y="1816046"/>
            <a:ext cx="71437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6000" b="1" dirty="0" err="1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Aufgabenfokus</a:t>
            </a:r>
            <a:r>
              <a:rPr lang="es-ES" sz="6000" b="1" dirty="0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Top-Management</a:t>
            </a:r>
            <a:endParaRPr lang="de-DE" sz="6600" b="1" dirty="0">
              <a:solidFill>
                <a:srgbClr val="1B8E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0654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30687"/>
            <a:ext cx="8229600" cy="2474281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ts val="2100"/>
              </a:lnSpc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„Die oberste Leitung trägt die gesamte Verantwortung für die Erfüllung der Anforderungen nach diesem Dokument. (…)</a:t>
            </a:r>
          </a:p>
          <a:p>
            <a:pPr algn="ctr">
              <a:lnSpc>
                <a:spcPts val="2100"/>
              </a:lnSpc>
            </a:pP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ts val="2100"/>
              </a:lnSpc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 Zuge der Kommunikation innerhalb der Organisation kann die oberste Leitung die Wichtigkeit des Energiemanagements durch Tätigkeiten zur Einbeziehung der Mitarbeiter hervorheben, beispielsweise durch Befähigung, Motivation, Anerkennung, Schulung und Teilhabe.“</a:t>
            </a:r>
          </a:p>
          <a:p>
            <a:pPr algn="ctr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Use the menu "insert" to edit your footer line here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8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5860516" y="4104968"/>
            <a:ext cx="2924583" cy="338554"/>
          </a:xfrm>
          <a:prstGeom prst="rect">
            <a:avLst/>
          </a:prstGeom>
          <a:solidFill>
            <a:srgbClr val="1B8E95"/>
          </a:solidFill>
        </p:spPr>
        <p:txBody>
          <a:bodyPr wrap="none">
            <a:spAutoFit/>
          </a:bodyPr>
          <a:lstStyle/>
          <a:p>
            <a:pPr algn="r"/>
            <a:r>
              <a:rPr lang="sv-SE" sz="1600" b="1" i="1" dirty="0">
                <a:solidFill>
                  <a:schemeClr val="bg1"/>
                </a:solidFill>
              </a:rPr>
              <a:t>UNE EN ISO 50004:2018, </a:t>
            </a:r>
            <a:r>
              <a:rPr lang="en-US" sz="1600" b="1" i="1" dirty="0">
                <a:solidFill>
                  <a:schemeClr val="bg1"/>
                </a:solidFill>
              </a:rPr>
              <a:t>A.5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0C86B8E-103A-4803-8FA6-EAAA1474EA90}"/>
              </a:ext>
            </a:extLst>
          </p:cNvPr>
          <p:cNvSpPr txBox="1">
            <a:spLocks/>
          </p:cNvSpPr>
          <p:nvPr/>
        </p:nvSpPr>
        <p:spPr>
          <a:xfrm>
            <a:off x="370136" y="245184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Führung und Verantwortung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6F97383-283E-4CF6-A86C-28314AE5759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2C39596-FEE0-4CC2-BC46-4AEFA7EA1D1D}"/>
              </a:ext>
            </a:extLst>
          </p:cNvPr>
          <p:cNvCxnSpPr/>
          <p:nvPr/>
        </p:nvCxnSpPr>
        <p:spPr>
          <a:xfrm>
            <a:off x="370136" y="1771855"/>
            <a:ext cx="84149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6098BC8-A63D-41BC-9632-E6D3D44A39F0}"/>
              </a:ext>
            </a:extLst>
          </p:cNvPr>
          <p:cNvCxnSpPr/>
          <p:nvPr/>
        </p:nvCxnSpPr>
        <p:spPr>
          <a:xfrm>
            <a:off x="370136" y="4104968"/>
            <a:ext cx="84149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830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93270"/>
            <a:ext cx="8229600" cy="473289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indent="265113"/>
            <a:r>
              <a:rPr lang="de-DE" sz="1600" dirty="0"/>
              <a:t>Stärkere Verantwortung der „obersten Leitung“</a:t>
            </a:r>
          </a:p>
          <a:p>
            <a:endParaRPr lang="en-GB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de-DE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Festlegung des Anwendungsbereichs und der Grenzen</a:t>
            </a: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Bildung EnMS – Team und Unterstützung/ Qualifizierung relevanter Akteure </a:t>
            </a: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de-DE" sz="2000" dirty="0">
                <a:solidFill>
                  <a:srgbClr val="22B88B"/>
                </a:solidFill>
              </a:rPr>
              <a:t>Integration des EnMS in die Geschäftsprozess</a:t>
            </a: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de-DE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Festlegung von Energiepolitik, 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Zielen und Energiezielen</a:t>
            </a: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de-DE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Sicherstellung Genehmigung und Umsetzung Aktionspläne</a:t>
            </a: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de-DE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Sicherstellung, dass erforderliche Ressourcen zur Verfügung stehen </a:t>
            </a: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de-DE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Vermittlung Bedeutung des EnMS</a:t>
            </a: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de-DE" sz="2000" dirty="0">
                <a:solidFill>
                  <a:srgbClr val="22B88B"/>
                </a:solidFill>
              </a:rPr>
              <a:t>Sicherstellung Erreichung der Ergebnisse EnMS, insb. Verbesserung EnMS-Organisation und Energiebezogene Leistung (EbL).</a:t>
            </a: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de-DE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Sicherstellung geeignete EnPIs bzgl.  EbL</a:t>
            </a: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Sicherstellung von Prozessen um Veränderungen zu bestimmen und zu behandeln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9</a:t>
            </a:fld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532920"/>
          </a:xfrm>
        </p:spPr>
        <p:txBody>
          <a:bodyPr/>
          <a:lstStyle/>
          <a:p>
            <a:pPr algn="ctr"/>
            <a:r>
              <a:rPr lang="de-DE" sz="2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Verantwortung der obersten Leitung (Kap. 5.1)</a:t>
            </a:r>
            <a:endParaRPr lang="en-GB" sz="28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5166142" y="1424090"/>
            <a:ext cx="313276" cy="231481"/>
            <a:chOff x="-3204864" y="2348880"/>
            <a:chExt cx="936104" cy="576064"/>
          </a:xfrm>
        </p:grpSpPr>
        <p:sp>
          <p:nvSpPr>
            <p:cNvPr id="8" name="Rechteckige Legende 7"/>
            <p:cNvSpPr/>
            <p:nvPr/>
          </p:nvSpPr>
          <p:spPr>
            <a:xfrm>
              <a:off x="-3204864" y="2348880"/>
              <a:ext cx="936104" cy="576064"/>
            </a:xfrm>
            <a:prstGeom prst="wedgeRectCallou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9" name="Gerade Verbindung 8"/>
            <p:cNvCxnSpPr/>
            <p:nvPr/>
          </p:nvCxnSpPr>
          <p:spPr>
            <a:xfrm>
              <a:off x="-3060848" y="2493417"/>
              <a:ext cx="6120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>
              <a:off x="-3060848" y="2636912"/>
              <a:ext cx="6120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>
              <a:off x="-3060848" y="2780928"/>
              <a:ext cx="6120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el 1">
            <a:extLst>
              <a:ext uri="{FF2B5EF4-FFF2-40B4-BE49-F238E27FC236}">
                <a16:creationId xmlns:a16="http://schemas.microsoft.com/office/drawing/2014/main" id="{1413F8E4-38F7-4DFF-BFF4-9BCFE9133508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dirty="0" err="1">
                <a:solidFill>
                  <a:srgbClr val="FFFFFF"/>
                </a:solidFill>
              </a:rPr>
              <a:t>Verantwortung</a:t>
            </a:r>
            <a:r>
              <a:rPr lang="en-GB" dirty="0">
                <a:solidFill>
                  <a:srgbClr val="FFFFFF"/>
                </a:solidFill>
              </a:rPr>
              <a:t> Top-Management</a:t>
            </a:r>
            <a:r>
              <a:rPr lang="es-ES" dirty="0">
                <a:solidFill>
                  <a:srgbClr val="FFFFFF"/>
                </a:solidFill>
              </a:rPr>
              <a:t>	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CCB6E29-F484-4EAC-B862-25A72E554A1F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74146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INDUCE Colors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1B8E95"/>
      </a:accent1>
      <a:accent2>
        <a:srgbClr val="23B98C"/>
      </a:accent2>
      <a:accent3>
        <a:srgbClr val="4FD576"/>
      </a:accent3>
      <a:accent4>
        <a:srgbClr val="87DE8D"/>
      </a:accent4>
      <a:accent5>
        <a:srgbClr val="7952A2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NOC_ClusterName xmlns="2f6a910d-138e-42c1-8e8a-320c1b7cf3f7">5.5417 - H2020 INDUCE</TNOC_ClusterName>
    <TNOC_ClusterId xmlns="2f6a910d-138e-42c1-8e8a-320c1b7cf3f7">060.34034</TNOC_ClusterId>
    <bac4ab11065f4f6c809c820c57e320e5 xmlns="611ea500-83e9-4ef4-bf2f-c0233a31331f">
      <Terms xmlns="http://schemas.microsoft.com/office/infopath/2007/PartnerControls"/>
    </bac4ab11065f4f6c809c820c57e320e5>
    <h15fbb78f4cb41d290e72f301ea2865f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</TermName>
          <TermId xmlns="http://schemas.microsoft.com/office/infopath/2007/PartnerControls">fa11c4c9-105f-402c-bb40-9a56b4989397</TermId>
        </TermInfo>
      </Terms>
    </h15fbb78f4cb41d290e72f301ea2865f>
    <cf581d8792c646118aad2c2c4ecdfa8c xmlns="611ea500-83e9-4ef4-bf2f-c0233a31331f">
      <Terms xmlns="http://schemas.microsoft.com/office/infopath/2007/PartnerControls"/>
    </cf581d8792c646118aad2c2c4ecdfa8c>
    <n2a7a23bcc2241cb9261f9a914c7c1bb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TNO Internal</TermName>
          <TermId xmlns="http://schemas.microsoft.com/office/infopath/2007/PartnerControls">1a23c89f-ef54-4907-86fd-8242403ff722</TermId>
        </TermInfo>
      </Terms>
    </n2a7a23bcc2241cb9261f9a914c7c1bb>
    <TaxCatchAll xmlns="611ea500-83e9-4ef4-bf2f-c0233a31331f">
      <Value>5</Value>
      <Value>1</Value>
    </TaxCatchAll>
    <lca20d149a844688b6abf34073d5c21d xmlns="611ea500-83e9-4ef4-bf2f-c0233a31331f">
      <Terms xmlns="http://schemas.microsoft.com/office/infopath/2007/PartnerControls"/>
    </lca20d149a844688b6abf34073d5c21d>
    <_dlc_DocId xmlns="611ea500-83e9-4ef4-bf2f-c0233a31331f">DS25CM37E7CZ-1555341164-1440</_dlc_DocId>
    <_dlc_DocIdUrl xmlns="611ea500-83e9-4ef4-bf2f-c0233a31331f">
      <Url>https://365tno.sharepoint.com/teams/P060.34034/_layouts/15/DocIdRedir.aspx?ID=DS25CM37E7CZ-1555341164-1440</Url>
      <Description>DS25CM37E7CZ-1555341164-1440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Team Document" ma:contentTypeID="0x010100A35317DCC28344A7B82488658A034A5C01003872D29448C89345ABAB6DCC1AB16AC6" ma:contentTypeVersion="9" ma:contentTypeDescription=" " ma:contentTypeScope="" ma:versionID="a591a3b83886ee75b59ea5fee571f2ad">
  <xsd:schema xmlns:xsd="http://www.w3.org/2001/XMLSchema" xmlns:xs="http://www.w3.org/2001/XMLSchema" xmlns:p="http://schemas.microsoft.com/office/2006/metadata/properties" xmlns:ns2="611ea500-83e9-4ef4-bf2f-c0233a31331f" xmlns:ns3="2f6a910d-138e-42c1-8e8a-320c1b7cf3f7" xmlns:ns5="57dcf4a7-cd30-45ae-940f-c673e6c8995a" targetNamespace="http://schemas.microsoft.com/office/2006/metadata/properties" ma:root="true" ma:fieldsID="288f07690eb01dc725cbcd7d31ca6e5d" ns2:_="" ns3:_="" ns5:_="">
    <xsd:import namespace="611ea500-83e9-4ef4-bf2f-c0233a31331f"/>
    <xsd:import namespace="2f6a910d-138e-42c1-8e8a-320c1b7cf3f7"/>
    <xsd:import namespace="57dcf4a7-cd30-45ae-940f-c673e6c899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NOC_ClusterName" minOccurs="0"/>
                <xsd:element ref="ns3:TNOC_ClusterId" minOccurs="0"/>
                <xsd:element ref="ns2:h15fbb78f4cb41d290e72f301ea2865f" minOccurs="0"/>
                <xsd:element ref="ns2:TaxCatchAll" minOccurs="0"/>
                <xsd:element ref="ns2:TaxCatchAllLabel" minOccurs="0"/>
                <xsd:element ref="ns2:n2a7a23bcc2241cb9261f9a914c7c1bb" minOccurs="0"/>
                <xsd:element ref="ns2:lca20d149a844688b6abf34073d5c21d" minOccurs="0"/>
                <xsd:element ref="ns2:cf581d8792c646118aad2c2c4ecdfa8c" minOccurs="0"/>
                <xsd:element ref="ns2:bac4ab11065f4f6c809c820c57e320e5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2:SharedWithUsers" minOccurs="0"/>
                <xsd:element ref="ns2:SharedWithDetails" minOccurs="0"/>
                <xsd:element ref="ns5:MediaServiceDateTaken" minOccurs="0"/>
                <xsd:element ref="ns5:MediaServiceLocation" minOccurs="0"/>
                <xsd:element ref="ns5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1ea500-83e9-4ef4-bf2f-c0233a31331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15fbb78f4cb41d290e72f301ea2865f" ma:index="13" nillable="true" ma:taxonomy="true" ma:internalName="h15fbb78f4cb41d290e72f301ea2865f" ma:taxonomyFieldName="TNOC_ClusterType" ma:displayName="Cluster type" ma:default="1;#Project|fa11c4c9-105f-402c-bb40-9a56b4989397" ma:fieldId="{115fbb78-f4cb-41d2-90e7-2f301ea2865f}" ma:sspId="7378aa68-586f-4892-bb77-0985b40f41a6" ma:termSetId="e7feef8e-5ede-44cd-b7d5-7ed7dacef0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d744d091-457c-4e98-99eb-107c1c6b6114}" ma:internalName="TaxCatchAll" ma:showField="CatchAllData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d744d091-457c-4e98-99eb-107c1c6b6114}" ma:internalName="TaxCatchAllLabel" ma:readOnly="true" ma:showField="CatchAllDataLabel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2a7a23bcc2241cb9261f9a914c7c1bb" ma:index="17" nillable="true" ma:taxonomy="true" ma:internalName="n2a7a23bcc2241cb9261f9a914c7c1bb" ma:taxonomyFieldName="TNOC_DocumentClassification" ma:displayName="Document classification" ma:default="5;#TNO Internal|1a23c89f-ef54-4907-86fd-8242403ff722" ma:fieldId="{72a7a23b-cc22-41cb-9261-f9a914c7c1bb}" ma:sspId="7378aa68-586f-4892-bb77-0985b40f41a6" ma:termSetId="ff8f31fd-7572-41dc-9fe4-bd4c6d280f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a20d149a844688b6abf34073d5c21d" ma:index="19" nillable="true" ma:taxonomy="true" ma:internalName="lca20d149a844688b6abf34073d5c21d" ma:taxonomyFieldName="TNOC_DocumentType" ma:displayName="Document type" ma:fieldId="{5ca20d14-9a84-4688-b6ab-f34073d5c21d}" ma:sspId="7378aa68-586f-4892-bb77-0985b40f41a6" ma:termSetId="e8a13a9e-c4f3-4184-b8d9-8210abad49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581d8792c646118aad2c2c4ecdfa8c" ma:index="22" nillable="true" ma:taxonomy="true" ma:internalName="cf581d8792c646118aad2c2c4ecdfa8c" ma:taxonomyFieldName="TNOC_DocumentSetType" ma:displayName="Document set type" ma:readOnly="false" ma:fieldId="{cf581d87-92c6-4611-8aad-2c2c4ecdfa8c}" ma:sspId="7378aa68-586f-4892-bb77-0985b40f41a6" ma:termSetId="a8d4306b-62bf-468f-9587-ff078c8643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c4ab11065f4f6c809c820c57e320e5" ma:index="24" nillable="true" ma:taxonomy="true" ma:internalName="bac4ab11065f4f6c809c820c57e320e5" ma:taxonomyFieldName="TNOC_DocumentCategory" ma:displayName="Document category" ma:fieldId="{bac4ab11-065f-4f6c-809c-820c57e320e5}" ma:sspId="7378aa68-586f-4892-bb77-0985b40f41a6" ma:termSetId="94d42b6a-4155-4fa6-95e9-087bc306ce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a910d-138e-42c1-8e8a-320c1b7cf3f7" elementFormDefault="qualified">
    <xsd:import namespace="http://schemas.microsoft.com/office/2006/documentManagement/types"/>
    <xsd:import namespace="http://schemas.microsoft.com/office/infopath/2007/PartnerControls"/>
    <xsd:element name="TNOC_ClusterName" ma:index="11" nillable="true" ma:displayName="Cluster name" ma:default="5.5417 - H2020 INDUCE" ma:internalName="TNOC_ClusterName">
      <xsd:simpleType>
        <xsd:restriction base="dms:Text">
          <xsd:maxLength value="255"/>
        </xsd:restriction>
      </xsd:simpleType>
    </xsd:element>
    <xsd:element name="TNOC_ClusterId" ma:index="12" nillable="true" ma:displayName="Cluster ID" ma:default="060.34034" ma:internalName="TNOC_Cluster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cf4a7-cd30-45ae-940f-c673e6c89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2" nillable="true" ma:displayName="MediaServiceLocation" ma:internalName="MediaServiceLocation" ma:readOnly="true">
      <xsd:simpleType>
        <xsd:restriction base="dms:Text"/>
      </xsd:simpleType>
    </xsd:element>
    <xsd:element name="MediaServiceOCR" ma:index="3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1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A9AC8F-C6F1-4A2F-BA68-02FE02DD53A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13E891A-B5D8-4B39-ACF2-571C2C2B43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F6289A-18EF-41A7-BCE7-228FFD5D1F63}">
  <ds:schemaRefs>
    <ds:schemaRef ds:uri="http://www.w3.org/XML/1998/namespace"/>
    <ds:schemaRef ds:uri="http://schemas.microsoft.com/office/infopath/2007/PartnerControls"/>
    <ds:schemaRef ds:uri="2f6a910d-138e-42c1-8e8a-320c1b7cf3f7"/>
    <ds:schemaRef ds:uri="http://purl.org/dc/elements/1.1/"/>
    <ds:schemaRef ds:uri="http://schemas.microsoft.com/office/2006/documentManagement/types"/>
    <ds:schemaRef ds:uri="http://schemas.microsoft.com/office/2006/metadata/properties"/>
    <ds:schemaRef ds:uri="57dcf4a7-cd30-45ae-940f-c673e6c8995a"/>
    <ds:schemaRef ds:uri="http://schemas.openxmlformats.org/package/2006/metadata/core-properties"/>
    <ds:schemaRef ds:uri="611ea500-83e9-4ef4-bf2f-c0233a31331f"/>
    <ds:schemaRef ds:uri="http://purl.org/dc/dcmitype/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87B6057B-6DC8-40F1-95CE-31A011C713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1ea500-83e9-4ef4-bf2f-c0233a31331f"/>
    <ds:schemaRef ds:uri="2f6a910d-138e-42c1-8e8a-320c1b7cf3f7"/>
    <ds:schemaRef ds:uri="57dcf4a7-cd30-45ae-940f-c673e6c899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2152</TotalTime>
  <Words>2106</Words>
  <Application>Microsoft Office PowerPoint</Application>
  <PresentationFormat>Presentación en pantalla (4:3)</PresentationFormat>
  <Paragraphs>546</Paragraphs>
  <Slides>26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</vt:lpstr>
      <vt:lpstr>Calibri</vt:lpstr>
      <vt:lpstr>Courier New</vt:lpstr>
      <vt:lpstr>Wingdings</vt:lpstr>
      <vt:lpstr>Larissa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SYNYO</dc:creator>
  <cp:lastModifiedBy>Juan Garcia</cp:lastModifiedBy>
  <cp:revision>196</cp:revision>
  <dcterms:created xsi:type="dcterms:W3CDTF">2015-07-06T02:50:51Z</dcterms:created>
  <dcterms:modified xsi:type="dcterms:W3CDTF">2019-07-31T07:51:35Z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0x010100A35317DCC28344A7B82488658A034A5C01003872D29448C89345ABAB6DCC1AB16AC6</vt:lpwstr>
  </property>
  <property fmtid="{D5CDD505-2E9C-101B-9397-08002B2CF9AE}" pid="3" name="TNOC_DocumentType">
    <vt:lpwstr/>
  </property>
  <property fmtid="{D5CDD505-2E9C-101B-9397-08002B2CF9AE}" pid="4" name="TNOC_DocumentCategory">
    <vt:lpwstr/>
  </property>
  <property fmtid="{D5CDD505-2E9C-101B-9397-08002B2CF9AE}" pid="5" name="TNOC_DocumentClassification">
    <vt:lpwstr>5;#TNO Internal|1a23c89f-ef54-4907-86fd-8242403ff722</vt:lpwstr>
  </property>
  <property fmtid="{D5CDD505-2E9C-101B-9397-08002B2CF9AE}" pid="6" name="TNOC_ClusterType">
    <vt:lpwstr>1;#Project|fa11c4c9-105f-402c-bb40-9a56b4989397</vt:lpwstr>
  </property>
  <property fmtid="{D5CDD505-2E9C-101B-9397-08002B2CF9AE}" pid="7" name="TNOC_DocumentSetType">
    <vt:lpwstr/>
  </property>
  <property fmtid="{D5CDD505-2E9C-101B-9397-08002B2CF9AE}" pid="8" name="AuthorIds_UIVersion_14">
    <vt:lpwstr>32</vt:lpwstr>
  </property>
  <property fmtid="{D5CDD505-2E9C-101B-9397-08002B2CF9AE}" pid="9" name="AuthorIds_UIVersion_4">
    <vt:lpwstr>26</vt:lpwstr>
  </property>
  <property fmtid="{D5CDD505-2E9C-101B-9397-08002B2CF9AE}" pid="10" name="AuthorIds_UIVersion_10">
    <vt:lpwstr>26</vt:lpwstr>
  </property>
  <property fmtid="{D5CDD505-2E9C-101B-9397-08002B2CF9AE}" pid="11" name="AuthorIds_UIVersion_12">
    <vt:lpwstr>26</vt:lpwstr>
  </property>
  <property fmtid="{D5CDD505-2E9C-101B-9397-08002B2CF9AE}" pid="12" name="_dlc_DocIdItemGuid">
    <vt:lpwstr>b2a0eb09-0ebb-4ad9-b3cb-34abfa195cfd</vt:lpwstr>
  </property>
  <property fmtid="{D5CDD505-2E9C-101B-9397-08002B2CF9AE}" pid="13" name="AuthorIds_UIVersion_512">
    <vt:lpwstr>32</vt:lpwstr>
  </property>
  <property fmtid="{D5CDD505-2E9C-101B-9397-08002B2CF9AE}" pid="14" name="AuthorIds_UIVersion_2">
    <vt:lpwstr>32</vt:lpwstr>
  </property>
  <property fmtid="{D5CDD505-2E9C-101B-9397-08002B2CF9AE}" pid="15" name="AuthorIds_UIVersion_3">
    <vt:lpwstr>27</vt:lpwstr>
  </property>
  <property fmtid="{D5CDD505-2E9C-101B-9397-08002B2CF9AE}" pid="16" name="AuthorIds_UIVersion_6">
    <vt:lpwstr>29</vt:lpwstr>
  </property>
  <property fmtid="{D5CDD505-2E9C-101B-9397-08002B2CF9AE}" pid="17" name="AuthorIds_UIVersion_8">
    <vt:lpwstr>32</vt:lpwstr>
  </property>
  <property fmtid="{D5CDD505-2E9C-101B-9397-08002B2CF9AE}" pid="18" name="AuthorIds_UIVersion_1">
    <vt:lpwstr>32</vt:lpwstr>
  </property>
  <property fmtid="{D5CDD505-2E9C-101B-9397-08002B2CF9AE}" pid="19" name="AuthorIds_UIVersion_11">
    <vt:lpwstr>32</vt:lpwstr>
  </property>
</Properties>
</file>