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264" r:id="rId6"/>
    <p:sldId id="388" r:id="rId7"/>
    <p:sldId id="345" r:id="rId8"/>
    <p:sldId id="342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777">
          <p15:clr>
            <a:srgbClr val="A4A3A4"/>
          </p15:clr>
        </p15:guide>
        <p15:guide id="3" pos="2880">
          <p15:clr>
            <a:srgbClr val="A4A3A4"/>
          </p15:clr>
        </p15:guide>
        <p15:guide id="4" pos="295">
          <p15:clr>
            <a:srgbClr val="A4A3A4"/>
          </p15:clr>
        </p15:guide>
        <p15:guide id="5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mans, L.M. (Laurie)" initials="HL(" lastIdx="1" clrIdx="0">
    <p:extLst>
      <p:ext uri="{19B8F6BF-5375-455C-9EA6-DF929625EA0E}">
        <p15:presenceInfo xmlns:p15="http://schemas.microsoft.com/office/powerpoint/2012/main" userId="S-1-5-21-1104492580-2141259050-3462381582-6778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EEF"/>
    <a:srgbClr val="2AA4A4"/>
    <a:srgbClr val="364354"/>
    <a:srgbClr val="3B495B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40" autoAdjust="0"/>
    <p:restoredTop sz="85211" autoAdjust="0"/>
  </p:normalViewPr>
  <p:slideViewPr>
    <p:cSldViewPr snapToGrid="0">
      <p:cViewPr varScale="1">
        <p:scale>
          <a:sx n="57" d="100"/>
          <a:sy n="57" d="100"/>
        </p:scale>
        <p:origin x="1880" y="40"/>
      </p:cViewPr>
      <p:guideLst>
        <p:guide orient="horz" pos="2160"/>
        <p:guide orient="horz" pos="777"/>
        <p:guide pos="2880"/>
        <p:guide pos="295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k, W.S.M. (Pim)" userId="S::pim.piek@tno.nl::793eab02-7807-4107-869b-668a8967d47a" providerId="AD" clId="Web-{E466A18D-01A4-4D64-BAC6-9349B47856A3}"/>
    <pc:docChg chg="modSld">
      <pc:chgData name="Piek, W.S.M. (Pim)" userId="S::pim.piek@tno.nl::793eab02-7807-4107-869b-668a8967d47a" providerId="AD" clId="Web-{E466A18D-01A4-4D64-BAC6-9349B47856A3}" dt="2019-02-14T08:26:22.594" v="1" actId="1076"/>
      <pc:docMkLst>
        <pc:docMk/>
      </pc:docMkLst>
      <pc:sldChg chg="modSp">
        <pc:chgData name="Piek, W.S.M. (Pim)" userId="S::pim.piek@tno.nl::793eab02-7807-4107-869b-668a8967d47a" providerId="AD" clId="Web-{E466A18D-01A4-4D64-BAC6-9349B47856A3}" dt="2019-02-14T08:26:22.594" v="1" actId="1076"/>
        <pc:sldMkLst>
          <pc:docMk/>
          <pc:sldMk cId="3852751420" sldId="296"/>
        </pc:sldMkLst>
        <pc:spChg chg="mod">
          <ac:chgData name="Piek, W.S.M. (Pim)" userId="S::pim.piek@tno.nl::793eab02-7807-4107-869b-668a8967d47a" providerId="AD" clId="Web-{E466A18D-01A4-4D64-BAC6-9349B47856A3}" dt="2019-02-14T08:26:22.594" v="1" actId="1076"/>
          <ac:spMkLst>
            <pc:docMk/>
            <pc:sldMk cId="3852751420" sldId="296"/>
            <ac:spMk id="92" creationId="{ABAFBFCD-F000-4403-88FA-DFA30019735E}"/>
          </ac:spMkLst>
        </pc:spChg>
      </pc:sldChg>
    </pc:docChg>
  </pc:docChgLst>
  <pc:docChgLst>
    <pc:chgData name="Broecks, K.P.F. (Kevin)" userId="31b4acf4-5c4c-4e32-906e-27bf1a1919d8" providerId="ADAL" clId="{0A2AF79E-F4F8-419C-A29B-B372114F52D2}"/>
    <pc:docChg chg="custSel modSld">
      <pc:chgData name="Broecks, K.P.F. (Kevin)" userId="31b4acf4-5c4c-4e32-906e-27bf1a1919d8" providerId="ADAL" clId="{0A2AF79E-F4F8-419C-A29B-B372114F52D2}" dt="2019-02-19T17:15:28.403" v="448" actId="20577"/>
      <pc:docMkLst>
        <pc:docMk/>
      </pc:docMkLst>
      <pc:sldChg chg="modSp modNotesTx">
        <pc:chgData name="Broecks, K.P.F. (Kevin)" userId="31b4acf4-5c4c-4e32-906e-27bf1a1919d8" providerId="ADAL" clId="{0A2AF79E-F4F8-419C-A29B-B372114F52D2}" dt="2019-02-13T19:09:51.514" v="202" actId="20577"/>
        <pc:sldMkLst>
          <pc:docMk/>
          <pc:sldMk cId="3852751420" sldId="296"/>
        </pc:sldMkLst>
        <pc:spChg chg="mod">
          <ac:chgData name="Broecks, K.P.F. (Kevin)" userId="31b4acf4-5c4c-4e32-906e-27bf1a1919d8" providerId="ADAL" clId="{0A2AF79E-F4F8-419C-A29B-B372114F52D2}" dt="2019-02-13T19:09:23.697" v="196" actId="20577"/>
          <ac:spMkLst>
            <pc:docMk/>
            <pc:sldMk cId="3852751420" sldId="296"/>
            <ac:spMk id="99" creationId="{0199327C-D258-4E2E-891E-6AD32C97158C}"/>
          </ac:spMkLst>
        </pc:spChg>
        <pc:cxnChg chg="mod">
          <ac:chgData name="Broecks, K.P.F. (Kevin)" userId="31b4acf4-5c4c-4e32-906e-27bf1a1919d8" providerId="ADAL" clId="{0A2AF79E-F4F8-419C-A29B-B372114F52D2}" dt="2019-02-13T19:09:23.697" v="196" actId="20577"/>
          <ac:cxnSpMkLst>
            <pc:docMk/>
            <pc:sldMk cId="3852751420" sldId="296"/>
            <ac:cxnSpMk id="101" creationId="{1AD722A8-E6FD-41F6-B2FE-E7ADD11F83F4}"/>
          </ac:cxnSpMkLst>
        </pc:cxnChg>
        <pc:cxnChg chg="mod">
          <ac:chgData name="Broecks, K.P.F. (Kevin)" userId="31b4acf4-5c4c-4e32-906e-27bf1a1919d8" providerId="ADAL" clId="{0A2AF79E-F4F8-419C-A29B-B372114F52D2}" dt="2019-02-13T19:09:23.697" v="196" actId="20577"/>
          <ac:cxnSpMkLst>
            <pc:docMk/>
            <pc:sldMk cId="3852751420" sldId="296"/>
            <ac:cxnSpMk id="102" creationId="{BC395A24-6306-44A1-86E1-6513427BAD1C}"/>
          </ac:cxnSpMkLst>
        </pc:cxnChg>
      </pc:sldChg>
      <pc:sldChg chg="modSp">
        <pc:chgData name="Broecks, K.P.F. (Kevin)" userId="31b4acf4-5c4c-4e32-906e-27bf1a1919d8" providerId="ADAL" clId="{0A2AF79E-F4F8-419C-A29B-B372114F52D2}" dt="2019-02-13T19:09:14.079" v="195" actId="20577"/>
        <pc:sldMkLst>
          <pc:docMk/>
          <pc:sldMk cId="2038296748" sldId="299"/>
        </pc:sldMkLst>
        <pc:spChg chg="mod">
          <ac:chgData name="Broecks, K.P.F. (Kevin)" userId="31b4acf4-5c4c-4e32-906e-27bf1a1919d8" providerId="ADAL" clId="{0A2AF79E-F4F8-419C-A29B-B372114F52D2}" dt="2019-02-13T19:09:14.079" v="195" actId="20577"/>
          <ac:spMkLst>
            <pc:docMk/>
            <pc:sldMk cId="2038296748" sldId="299"/>
            <ac:spMk id="3" creationId="{0F824B1C-1658-49AB-8EEE-212410EEB2F3}"/>
          </ac:spMkLst>
        </pc:spChg>
      </pc:sldChg>
      <pc:sldChg chg="modNotesTx">
        <pc:chgData name="Broecks, K.P.F. (Kevin)" userId="31b4acf4-5c4c-4e32-906e-27bf1a1919d8" providerId="ADAL" clId="{0A2AF79E-F4F8-419C-A29B-B372114F52D2}" dt="2019-02-13T19:10:07.139" v="260" actId="20577"/>
        <pc:sldMkLst>
          <pc:docMk/>
          <pc:sldMk cId="1619998726" sldId="300"/>
        </pc:sldMkLst>
      </pc:sldChg>
      <pc:sldChg chg="modNotesTx">
        <pc:chgData name="Broecks, K.P.F. (Kevin)" userId="31b4acf4-5c4c-4e32-906e-27bf1a1919d8" providerId="ADAL" clId="{0A2AF79E-F4F8-419C-A29B-B372114F52D2}" dt="2019-02-13T19:11:31.342" v="414" actId="20577"/>
        <pc:sldMkLst>
          <pc:docMk/>
          <pc:sldMk cId="1682318284" sldId="302"/>
        </pc:sldMkLst>
      </pc:sldChg>
      <pc:sldChg chg="modSp modNotesTx">
        <pc:chgData name="Broecks, K.P.F. (Kevin)" userId="31b4acf4-5c4c-4e32-906e-27bf1a1919d8" providerId="ADAL" clId="{0A2AF79E-F4F8-419C-A29B-B372114F52D2}" dt="2019-02-13T19:11:10.904" v="360" actId="20577"/>
        <pc:sldMkLst>
          <pc:docMk/>
          <pc:sldMk cId="1461556706" sldId="309"/>
        </pc:sldMkLst>
        <pc:spChg chg="mod">
          <ac:chgData name="Broecks, K.P.F. (Kevin)" userId="31b4acf4-5c4c-4e32-906e-27bf1a1919d8" providerId="ADAL" clId="{0A2AF79E-F4F8-419C-A29B-B372114F52D2}" dt="2019-02-13T19:11:10.904" v="360" actId="20577"/>
          <ac:spMkLst>
            <pc:docMk/>
            <pc:sldMk cId="1461556706" sldId="309"/>
            <ac:spMk id="3" creationId="{090B66C7-C0A2-4303-95FC-3971B3E4FEE3}"/>
          </ac:spMkLst>
        </pc:spChg>
      </pc:sldChg>
      <pc:sldChg chg="modSp modNotesTx">
        <pc:chgData name="Broecks, K.P.F. (Kevin)" userId="31b4acf4-5c4c-4e32-906e-27bf1a1919d8" providerId="ADAL" clId="{0A2AF79E-F4F8-419C-A29B-B372114F52D2}" dt="2019-02-19T17:15:28.403" v="448" actId="20577"/>
        <pc:sldMkLst>
          <pc:docMk/>
          <pc:sldMk cId="379166536" sldId="311"/>
        </pc:sldMkLst>
        <pc:graphicFrameChg chg="modGraphic">
          <ac:chgData name="Broecks, K.P.F. (Kevin)" userId="31b4acf4-5c4c-4e32-906e-27bf1a1919d8" providerId="ADAL" clId="{0A2AF79E-F4F8-419C-A29B-B372114F52D2}" dt="2019-02-19T17:15:28.403" v="448" actId="20577"/>
          <ac:graphicFrameMkLst>
            <pc:docMk/>
            <pc:sldMk cId="379166536" sldId="311"/>
            <ac:graphicFrameMk id="6" creationId="{B05B79E7-BB5A-4E84-B044-7B3AC6E778BC}"/>
          </ac:graphicFrameMkLst>
        </pc:graphicFrameChg>
      </pc:sldChg>
      <pc:sldChg chg="modNotesTx">
        <pc:chgData name="Broecks, K.P.F. (Kevin)" userId="31b4acf4-5c4c-4e32-906e-27bf1a1919d8" providerId="ADAL" clId="{0A2AF79E-F4F8-419C-A29B-B372114F52D2}" dt="2019-02-13T19:11:41.451" v="416" actId="6549"/>
        <pc:sldMkLst>
          <pc:docMk/>
          <pc:sldMk cId="2956586891" sldId="31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FC5FB-F97A-4E37-8AF7-0D822AFB9E15}" type="datetimeFigureOut">
              <a:rPr lang="de-DE" smtClean="0"/>
              <a:t>31.07.2019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38008-0C65-4154-8D74-9AE6A9C91C4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29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Enfoque más avanzado con evaluación de riesgos.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38008-0C65-4154-8D74-9AE6A9C91C4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13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4743" y="1916831"/>
            <a:ext cx="8495708" cy="910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C0AA-313D-465B-B385-BC881AD61D3E}" type="datetime1">
              <a:rPr lang="de-DE" smtClean="0"/>
              <a:t>31.07.2019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2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F54C-3E7E-4989-98A7-B6C9C3644CA5}" type="datetime1">
              <a:rPr lang="de-DE" smtClean="0"/>
              <a:t>31.07.2019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91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B45DD-13F8-4B3C-B9D2-6AF40203AC01}" type="datetime1">
              <a:rPr lang="de-DE" smtClean="0"/>
              <a:t>31.07.2019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512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0605-D329-40CE-B597-340852337C23}" type="datetime1">
              <a:rPr lang="de-DE" smtClean="0"/>
              <a:t>31.07.2019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29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900" b="1"/>
            </a:lvl1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5087-61B5-49F9-A7BA-21236901373C}" type="datetime1">
              <a:rPr lang="de-DE" smtClean="0"/>
              <a:t>31.07.2019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8" name="Untertitel 2"/>
          <p:cNvSpPr>
            <a:spLocks noGrp="1"/>
          </p:cNvSpPr>
          <p:nvPr>
            <p:ph type="subTitle" idx="13"/>
          </p:nvPr>
        </p:nvSpPr>
        <p:spPr>
          <a:xfrm>
            <a:off x="370136" y="764704"/>
            <a:ext cx="8402400" cy="288032"/>
          </a:xfr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defRPr lang="de-DE" sz="1300" b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78318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569E-1AB3-425D-A423-8607CE5919E3}" type="datetime1">
              <a:rPr lang="de-DE" smtClean="0"/>
              <a:t>31.07.2019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70136" y="4406900"/>
            <a:ext cx="8403728" cy="490066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0574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 b="1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 b="1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09CB-9D9F-4FBF-9144-05F7F9AA8A17}" type="datetime1">
              <a:rPr lang="de-DE" smtClean="0"/>
              <a:t>31.07.2019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8" name="Untertitel 2"/>
          <p:cNvSpPr>
            <a:spLocks noGrp="1"/>
          </p:cNvSpPr>
          <p:nvPr>
            <p:ph type="subTitle" idx="13"/>
          </p:nvPr>
        </p:nvSpPr>
        <p:spPr>
          <a:xfrm>
            <a:off x="370136" y="764704"/>
            <a:ext cx="8402400" cy="288032"/>
          </a:xfr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defRPr lang="de-DE" sz="1300" b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7954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53727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453727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2855-9BA2-47A4-91E9-CFB943AAF030}" type="datetime1">
              <a:rPr lang="de-DE" smtClean="0"/>
              <a:t>31.07.2019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10" name="Untertitel 2"/>
          <p:cNvSpPr>
            <a:spLocks noGrp="1"/>
          </p:cNvSpPr>
          <p:nvPr>
            <p:ph type="subTitle" idx="13"/>
          </p:nvPr>
        </p:nvSpPr>
        <p:spPr>
          <a:xfrm>
            <a:off x="370136" y="764704"/>
            <a:ext cx="8402400" cy="288032"/>
          </a:xfr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defRPr lang="de-DE" sz="1300" b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2052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5D9AE-DAFB-4DBC-8C38-71051176CD00}" type="datetime1">
              <a:rPr lang="de-DE" smtClean="0"/>
              <a:t>31.07.2019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6" name="Untertitel 2"/>
          <p:cNvSpPr>
            <a:spLocks noGrp="1"/>
          </p:cNvSpPr>
          <p:nvPr>
            <p:ph type="subTitle" idx="13"/>
          </p:nvPr>
        </p:nvSpPr>
        <p:spPr>
          <a:xfrm>
            <a:off x="370136" y="764704"/>
            <a:ext cx="8402400" cy="288032"/>
          </a:xfr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defRPr lang="de-DE" sz="1300" b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5138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2DE-3169-4D64-A66A-B7BF069A5FFB}" type="datetime1">
              <a:rPr lang="de-DE" smtClean="0"/>
              <a:t>31.07.2019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23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98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2239-EF32-4C9A-B1A7-E02CF8532B89}" type="datetime1">
              <a:rPr lang="de-DE" smtClean="0"/>
              <a:t>31.07.2019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5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092279" y="6432776"/>
            <a:ext cx="755803" cy="18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9C8C11C-252D-4E31-B211-61D9BDB45342}" type="datetime1">
              <a:rPr lang="de-DE" smtClean="0"/>
              <a:t>31.07.2019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79713" y="6436054"/>
            <a:ext cx="5032240" cy="1767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862597" y="6432776"/>
            <a:ext cx="514400" cy="180040"/>
          </a:xfrm>
          <a:prstGeom prst="rect">
            <a:avLst/>
          </a:prstGeom>
        </p:spPr>
        <p:txBody>
          <a:bodyPr vert="horz" lIns="91440" tIns="45720" rIns="3600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B3FE12-62BD-41F9-8F3F-A0956C733398}" type="slidenum">
              <a:rPr lang="de-DE" smtClean="0"/>
              <a:pPr/>
              <a:t>‹Nº›</a:t>
            </a:fld>
            <a:endParaRPr lang="de-DE"/>
          </a:p>
        </p:txBody>
      </p:sp>
      <p:pic>
        <p:nvPicPr>
          <p:cNvPr id="10" name="Picture 2" descr="http://www.uniteeurope.org/images/ue/ec.png"/>
          <p:cNvPicPr>
            <a:picLocks noChangeAspect="1" noChangeArrowheads="1"/>
          </p:cNvPicPr>
          <p:nvPr userDrawn="1"/>
        </p:nvPicPr>
        <p:blipFill>
          <a:blip r:embed="rId14"/>
          <a:srcRect l="89568"/>
          <a:stretch>
            <a:fillRect/>
          </a:stretch>
        </p:blipFill>
        <p:spPr bwMode="auto">
          <a:xfrm>
            <a:off x="8372736" y="6332204"/>
            <a:ext cx="462250" cy="337156"/>
          </a:xfrm>
          <a:prstGeom prst="rect">
            <a:avLst/>
          </a:prstGeom>
          <a:noFill/>
        </p:spPr>
      </p:pic>
      <p:sp>
        <p:nvSpPr>
          <p:cNvPr id="11" name="TextBox 17"/>
          <p:cNvSpPr txBox="1"/>
          <p:nvPr userDrawn="1"/>
        </p:nvSpPr>
        <p:spPr>
          <a:xfrm>
            <a:off x="1979712" y="6237312"/>
            <a:ext cx="5032240" cy="1933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713232"/>
            <a:r>
              <a:rPr lang="en-US" sz="800" b="1" baseline="0">
                <a:solidFill>
                  <a:schemeClr val="tx1">
                    <a:lumMod val="75000"/>
                    <a:lumOff val="25000"/>
                  </a:schemeClr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Towards a Sustainable Agro-Food Industry. Capacity Building </a:t>
            </a:r>
            <a:r>
              <a:rPr lang="en-US" sz="800" b="1" baseline="0" err="1">
                <a:solidFill>
                  <a:schemeClr val="tx1">
                    <a:lumMod val="75000"/>
                    <a:lumOff val="25000"/>
                  </a:schemeClr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Programmes</a:t>
            </a:r>
            <a:r>
              <a:rPr lang="en-US" sz="800" b="1" baseline="0">
                <a:solidFill>
                  <a:schemeClr val="tx1">
                    <a:lumMod val="75000"/>
                    <a:lumOff val="25000"/>
                  </a:schemeClr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 in Energy Efficiency.</a:t>
            </a:r>
            <a:endParaRPr lang="en-GB" sz="800" b="1" baseline="0">
              <a:solidFill>
                <a:schemeClr val="tx1">
                  <a:lumMod val="75000"/>
                  <a:lumOff val="25000"/>
                </a:schemeClr>
              </a:solidFill>
              <a:ea typeface="Open Sans Light" panose="020B03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034" y="6298939"/>
            <a:ext cx="1291171" cy="30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53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8163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982663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43192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8277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5"/>
          <p:cNvSpPr txBox="1"/>
          <p:nvPr/>
        </p:nvSpPr>
        <p:spPr>
          <a:xfrm>
            <a:off x="1835696" y="3758277"/>
            <a:ext cx="6567834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/>
              <a:t>Summary GAP Analysis</a:t>
            </a:r>
            <a:endParaRPr 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36423" y="5229200"/>
            <a:ext cx="2220053" cy="532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feld 6">
            <a:extLst>
              <a:ext uri="{FF2B5EF4-FFF2-40B4-BE49-F238E27FC236}">
                <a16:creationId xmlns:a16="http://schemas.microsoft.com/office/drawing/2014/main" id="{FF4A8B35-9B30-4F91-8031-AC39C49B3A46}"/>
              </a:ext>
            </a:extLst>
          </p:cNvPr>
          <p:cNvSpPr txBox="1"/>
          <p:nvPr/>
        </p:nvSpPr>
        <p:spPr>
          <a:xfrm>
            <a:off x="881608" y="6201308"/>
            <a:ext cx="1908175" cy="381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project has received funding from the European Union’s H2020 Coordination Support Action under Grant Agreement No.785047.</a:t>
            </a:r>
            <a:endParaRPr lang="de-DE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150F95C0-8540-4F30-B067-350D27C33E5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78" y="6244022"/>
            <a:ext cx="448310" cy="29845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EF234FC-D941-43D0-BAF9-6ADB8B987C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0" y="-11285"/>
            <a:ext cx="9072500" cy="3576021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AB6DD39E-A38C-431B-B6BE-A49F7C6D1CC4}"/>
              </a:ext>
            </a:extLst>
          </p:cNvPr>
          <p:cNvSpPr/>
          <p:nvPr/>
        </p:nvSpPr>
        <p:spPr>
          <a:xfrm>
            <a:off x="1835695" y="5332526"/>
            <a:ext cx="43163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>
                <a:solidFill>
                  <a:schemeClr val="accent1"/>
                </a:solidFill>
              </a:rPr>
              <a:t>Towards a Sustainable </a:t>
            </a:r>
            <a:r>
              <a:rPr lang="en-US" sz="1200" b="1" err="1">
                <a:solidFill>
                  <a:schemeClr val="accent1"/>
                </a:solidFill>
              </a:rPr>
              <a:t>Agro</a:t>
            </a:r>
            <a:r>
              <a:rPr lang="en-US" sz="1200" b="1">
                <a:solidFill>
                  <a:schemeClr val="accent1"/>
                </a:solidFill>
              </a:rPr>
              <a:t>-Food Industry. </a:t>
            </a:r>
            <a:br>
              <a:rPr lang="en-US" sz="1200" b="1">
                <a:solidFill>
                  <a:schemeClr val="accent1"/>
                </a:solidFill>
              </a:rPr>
            </a:br>
            <a:r>
              <a:rPr lang="en-US" sz="1200" b="1">
                <a:solidFill>
                  <a:schemeClr val="accent1"/>
                </a:solidFill>
              </a:rPr>
              <a:t>Capacity Building </a:t>
            </a:r>
            <a:r>
              <a:rPr lang="en-US" sz="1200" b="1" err="1">
                <a:solidFill>
                  <a:schemeClr val="accent1"/>
                </a:solidFill>
              </a:rPr>
              <a:t>Programmes</a:t>
            </a:r>
            <a:r>
              <a:rPr lang="en-US" sz="1200" b="1">
                <a:solidFill>
                  <a:schemeClr val="accent1"/>
                </a:solidFill>
              </a:rPr>
              <a:t> in Energy Efficiency.</a:t>
            </a:r>
            <a:endParaRPr lang="de-DE" sz="1200">
              <a:solidFill>
                <a:schemeClr val="accent1"/>
              </a:solidFill>
            </a:endParaRP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1BAA1C25-ACF0-4932-8419-80346CACD5F0}"/>
              </a:ext>
            </a:extLst>
          </p:cNvPr>
          <p:cNvCxnSpPr>
            <a:cxnSpLocks/>
          </p:cNvCxnSpPr>
          <p:nvPr/>
        </p:nvCxnSpPr>
        <p:spPr>
          <a:xfrm flipH="1">
            <a:off x="0" y="6021288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" name="Pictur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63205" y="6254452"/>
            <a:ext cx="598170" cy="285750"/>
          </a:xfrm>
          <a:prstGeom prst="rect">
            <a:avLst/>
          </a:prstGeom>
          <a:noFill/>
        </p:spPr>
      </p:pic>
      <p:pic>
        <p:nvPicPr>
          <p:cNvPr id="22" name="Picture 2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40035" y="6284932"/>
            <a:ext cx="396875" cy="224790"/>
          </a:xfrm>
          <a:prstGeom prst="rect">
            <a:avLst/>
          </a:prstGeom>
          <a:noFill/>
        </p:spPr>
      </p:pic>
      <p:pic>
        <p:nvPicPr>
          <p:cNvPr id="25" name="Picture 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25810" y="6259532"/>
            <a:ext cx="340360" cy="275590"/>
          </a:xfrm>
          <a:prstGeom prst="rect">
            <a:avLst/>
          </a:prstGeom>
          <a:noFill/>
        </p:spPr>
      </p:pic>
      <p:pic>
        <p:nvPicPr>
          <p:cNvPr id="30" name="Picture 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44000" y="6306522"/>
            <a:ext cx="643890" cy="182245"/>
          </a:xfrm>
          <a:prstGeom prst="rect">
            <a:avLst/>
          </a:prstGeom>
          <a:noFill/>
        </p:spPr>
      </p:pic>
      <p:pic>
        <p:nvPicPr>
          <p:cNvPr id="32" name="Picture 7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55070" y="6302712"/>
            <a:ext cx="591820" cy="189865"/>
          </a:xfrm>
          <a:prstGeom prst="rect">
            <a:avLst/>
          </a:prstGeom>
          <a:noFill/>
        </p:spPr>
      </p:pic>
      <p:pic>
        <p:nvPicPr>
          <p:cNvPr id="36" name="Picture 8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0275" y="6324302"/>
            <a:ext cx="504825" cy="146685"/>
          </a:xfrm>
          <a:prstGeom prst="rect">
            <a:avLst/>
          </a:prstGeom>
          <a:noFill/>
        </p:spPr>
      </p:pic>
      <p:pic>
        <p:nvPicPr>
          <p:cNvPr id="37" name="Picture 13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35790" y="6293187"/>
            <a:ext cx="455295" cy="208280"/>
          </a:xfrm>
          <a:prstGeom prst="rect">
            <a:avLst/>
          </a:prstGeom>
          <a:noFill/>
        </p:spPr>
      </p:pic>
      <p:pic>
        <p:nvPicPr>
          <p:cNvPr id="38" name="Picture 4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6790" y="6202382"/>
            <a:ext cx="474345" cy="389890"/>
          </a:xfrm>
          <a:prstGeom prst="rect">
            <a:avLst/>
          </a:prstGeom>
          <a:noFill/>
        </p:spPr>
      </p:pic>
      <p:pic>
        <p:nvPicPr>
          <p:cNvPr id="41" name="Picture 13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79985" y="6284297"/>
            <a:ext cx="423545" cy="226695"/>
          </a:xfrm>
          <a:prstGeom prst="rect">
            <a:avLst/>
          </a:prstGeom>
          <a:noFill/>
        </p:spPr>
      </p:pic>
      <p:pic>
        <p:nvPicPr>
          <p:cNvPr id="42" name="Imagen 41" descr="\\boole\UIP\UIP\GESTIÓN DE PROYECTOS\PROYECTOS EN MARCHA\INDUCE_2017_H2020\01_Ejecucion_INDUCE\04_Dissemination_INDUCE\TEMPLATES\SYNYO\Act logo asso RVB.png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430" y="6197302"/>
            <a:ext cx="400050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9479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5">
            <a:extLst>
              <a:ext uri="{FF2B5EF4-FFF2-40B4-BE49-F238E27FC236}">
                <a16:creationId xmlns:a16="http://schemas.microsoft.com/office/drawing/2014/main" id="{AE7D7351-99A1-47D1-B03F-E43058C707B8}"/>
              </a:ext>
            </a:extLst>
          </p:cNvPr>
          <p:cNvSpPr txBox="1"/>
          <p:nvPr/>
        </p:nvSpPr>
        <p:spPr>
          <a:xfrm>
            <a:off x="431540" y="5013176"/>
            <a:ext cx="8424936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1.1.EN.2_Summary GAP Analysis</a:t>
            </a:r>
          </a:p>
          <a:p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Version of: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1.1.EN_Kick-off training - High-level positions – Energy Management</a:t>
            </a:r>
          </a:p>
          <a:p>
            <a:br>
              <a:rPr lang="es-ES" sz="1200" dirty="0"/>
            </a:br>
            <a:r>
              <a:rPr lang="es-ES" sz="1200" b="1" dirty="0" err="1"/>
              <a:t>Description</a:t>
            </a:r>
            <a:r>
              <a:rPr lang="es-ES" sz="1200" b="1" dirty="0"/>
              <a:t> </a:t>
            </a:r>
            <a:r>
              <a:rPr lang="es-ES" sz="1200" b="1" dirty="0" err="1"/>
              <a:t>of</a:t>
            </a:r>
            <a:r>
              <a:rPr lang="es-ES" sz="1200" b="1" dirty="0"/>
              <a:t> </a:t>
            </a:r>
            <a:r>
              <a:rPr lang="es-ES" sz="1200" b="1" dirty="0" err="1"/>
              <a:t>the</a:t>
            </a:r>
            <a:r>
              <a:rPr lang="es-ES" sz="1200" b="1" dirty="0"/>
              <a:t> </a:t>
            </a:r>
            <a:r>
              <a:rPr lang="es-ES" sz="1200" b="1" dirty="0" err="1"/>
              <a:t>changes</a:t>
            </a:r>
            <a:r>
              <a:rPr lang="es-ES" sz="1200" b="1" dirty="0"/>
              <a:t>: </a:t>
            </a:r>
            <a:r>
              <a:rPr lang="en-US" sz="1200" dirty="0"/>
              <a:t>A Only the presentation related to the Summary GAP is included.</a:t>
            </a:r>
          </a:p>
          <a:p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List of resources used: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69897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370136" y="1052736"/>
          <a:ext cx="8402400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35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Topic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Identified GAP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Measures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Resources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963"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Context analysis</a:t>
                      </a:r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8294"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Stakeholder</a:t>
                      </a:r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932"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Risks and opportunities</a:t>
                      </a:r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aseline="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3454"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Allocation of roles</a:t>
                      </a:r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aseline="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316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Communication</a:t>
                      </a:r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316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anchor="ctr">
                    <a:solidFill>
                      <a:srgbClr val="E7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929326"/>
                  </a:ext>
                </a:extLst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3</a:t>
            </a:fld>
            <a:endParaRPr lang="de-DE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A1DD35A-62C9-4C49-8A8E-ACE3FDAABC66}"/>
              </a:ext>
            </a:extLst>
          </p:cNvPr>
          <p:cNvSpPr txBox="1">
            <a:spLocks/>
          </p:cNvSpPr>
          <p:nvPr/>
        </p:nvSpPr>
        <p:spPr>
          <a:xfrm>
            <a:off x="370136" y="274638"/>
            <a:ext cx="8006861" cy="490066"/>
          </a:xfrm>
          <a:prstGeom prst="rect">
            <a:avLst/>
          </a:prstGeom>
          <a:solidFill>
            <a:srgbClr val="209298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dirty="0"/>
              <a:t>Summary GAP Analysis</a:t>
            </a:r>
            <a:endParaRPr kumimoji="0" lang="de-DE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138D56C-A658-4EF8-B6A2-6BD7E10DEFA3}"/>
              </a:ext>
            </a:extLst>
          </p:cNvPr>
          <p:cNvSpPr/>
          <p:nvPr/>
        </p:nvSpPr>
        <p:spPr>
          <a:xfrm>
            <a:off x="8548873" y="273636"/>
            <a:ext cx="224991" cy="489600"/>
          </a:xfrm>
          <a:prstGeom prst="rect">
            <a:avLst/>
          </a:prstGeom>
          <a:solidFill>
            <a:srgbClr val="1B8E9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31D967-929B-407D-8530-877E6577A680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900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riángulo isósceles 17">
            <a:extLst>
              <a:ext uri="{FF2B5EF4-FFF2-40B4-BE49-F238E27FC236}">
                <a16:creationId xmlns:a16="http://schemas.microsoft.com/office/drawing/2014/main" id="{03BC96CC-144E-44D1-A21C-7A9D184C2E44}"/>
              </a:ext>
            </a:extLst>
          </p:cNvPr>
          <p:cNvSpPr/>
          <p:nvPr/>
        </p:nvSpPr>
        <p:spPr>
          <a:xfrm rot="5400000">
            <a:off x="-1510290" y="3580394"/>
            <a:ext cx="3949700" cy="929120"/>
          </a:xfrm>
          <a:prstGeom prst="triangle">
            <a:avLst>
              <a:gd name="adj" fmla="val 57958"/>
            </a:avLst>
          </a:prstGeom>
          <a:solidFill>
            <a:srgbClr val="C6F2C9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Paralelogramo 9">
            <a:extLst>
              <a:ext uri="{FF2B5EF4-FFF2-40B4-BE49-F238E27FC236}">
                <a16:creationId xmlns:a16="http://schemas.microsoft.com/office/drawing/2014/main" id="{1A6A0B7E-2DA0-4F21-88BE-0A6E2223918C}"/>
              </a:ext>
            </a:extLst>
          </p:cNvPr>
          <p:cNvSpPr/>
          <p:nvPr/>
        </p:nvSpPr>
        <p:spPr>
          <a:xfrm rot="18000000">
            <a:off x="-1403613" y="1086454"/>
            <a:ext cx="9761271" cy="2229056"/>
          </a:xfrm>
          <a:prstGeom prst="parallelogram">
            <a:avLst>
              <a:gd name="adj" fmla="val 77741"/>
            </a:avLst>
          </a:prstGeom>
          <a:solidFill>
            <a:srgbClr val="C6F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Paralelogramo 7">
            <a:extLst>
              <a:ext uri="{FF2B5EF4-FFF2-40B4-BE49-F238E27FC236}">
                <a16:creationId xmlns:a16="http://schemas.microsoft.com/office/drawing/2014/main" id="{714FAA7F-3B6D-42CC-8FF0-E0E188A57B63}"/>
              </a:ext>
            </a:extLst>
          </p:cNvPr>
          <p:cNvSpPr/>
          <p:nvPr/>
        </p:nvSpPr>
        <p:spPr>
          <a:xfrm rot="17925076" flipH="1">
            <a:off x="909952" y="1844330"/>
            <a:ext cx="9662986" cy="3229192"/>
          </a:xfrm>
          <a:prstGeom prst="parallelogram">
            <a:avLst>
              <a:gd name="adj" fmla="val 41048"/>
            </a:avLst>
          </a:prstGeom>
          <a:solidFill>
            <a:srgbClr val="88E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Paralelogramo 2">
            <a:extLst>
              <a:ext uri="{FF2B5EF4-FFF2-40B4-BE49-F238E27FC236}">
                <a16:creationId xmlns:a16="http://schemas.microsoft.com/office/drawing/2014/main" id="{B33A711C-71B7-4E63-9D3E-67DCCB556F9B}"/>
              </a:ext>
            </a:extLst>
          </p:cNvPr>
          <p:cNvSpPr/>
          <p:nvPr/>
        </p:nvSpPr>
        <p:spPr>
          <a:xfrm rot="2718216">
            <a:off x="-2133441" y="2619917"/>
            <a:ext cx="11251879" cy="1592768"/>
          </a:xfrm>
          <a:prstGeom prst="parallelogram">
            <a:avLst>
              <a:gd name="adj" fmla="val 981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8EA922D2-E6D2-4989-9A0C-73512C0AF37B}"/>
              </a:ext>
            </a:extLst>
          </p:cNvPr>
          <p:cNvCxnSpPr>
            <a:cxnSpLocks/>
          </p:cNvCxnSpPr>
          <p:nvPr/>
        </p:nvCxnSpPr>
        <p:spPr>
          <a:xfrm flipH="1" flipV="1">
            <a:off x="0" y="2070100"/>
            <a:ext cx="2001916" cy="4914902"/>
          </a:xfrm>
          <a:prstGeom prst="line">
            <a:avLst/>
          </a:prstGeom>
          <a:ln w="12700">
            <a:solidFill>
              <a:srgbClr val="20929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A6495D4D-19AE-4D23-9516-38C3C622BD06}"/>
              </a:ext>
            </a:extLst>
          </p:cNvPr>
          <p:cNvCxnSpPr>
            <a:cxnSpLocks/>
          </p:cNvCxnSpPr>
          <p:nvPr/>
        </p:nvCxnSpPr>
        <p:spPr>
          <a:xfrm flipV="1">
            <a:off x="5553075" y="0"/>
            <a:ext cx="3927900" cy="7153276"/>
          </a:xfrm>
          <a:prstGeom prst="line">
            <a:avLst/>
          </a:prstGeom>
          <a:ln w="12700">
            <a:solidFill>
              <a:srgbClr val="20929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982A145-4A24-473F-90CA-74FA44BA0DC5}"/>
              </a:ext>
            </a:extLst>
          </p:cNvPr>
          <p:cNvCxnSpPr>
            <a:cxnSpLocks/>
          </p:cNvCxnSpPr>
          <p:nvPr/>
        </p:nvCxnSpPr>
        <p:spPr>
          <a:xfrm flipV="1">
            <a:off x="2023670" y="-266700"/>
            <a:ext cx="3901892" cy="7153275"/>
          </a:xfrm>
          <a:prstGeom prst="line">
            <a:avLst/>
          </a:prstGeom>
          <a:ln w="12700">
            <a:solidFill>
              <a:srgbClr val="20929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2510569" y="1376499"/>
            <a:ext cx="4105002" cy="4105002"/>
          </a:xfrm>
          <a:prstGeom prst="ellipse">
            <a:avLst/>
          </a:prstGeom>
          <a:solidFill>
            <a:srgbClr val="FAFAFA">
              <a:alpha val="84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713232"/>
            <a:endParaRPr lang="de-DE" sz="1404" kern="0" dirty="0">
              <a:solidFill>
                <a:srgbClr val="34719E"/>
              </a:solidFill>
              <a:latin typeface="Arial"/>
            </a:endParaRPr>
          </a:p>
        </p:txBody>
      </p:sp>
      <p:sp>
        <p:nvSpPr>
          <p:cNvPr id="7" name="TextBox 23"/>
          <p:cNvSpPr txBox="1"/>
          <p:nvPr/>
        </p:nvSpPr>
        <p:spPr>
          <a:xfrm>
            <a:off x="2915813" y="3753036"/>
            <a:ext cx="33123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cap="all" dirty="0">
                <a:solidFill>
                  <a:schemeClr val="accent1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Towards a sustainable agro-food industry. Capacity building programmes in energy efficiency.</a:t>
            </a:r>
            <a:endParaRPr lang="en-GB" sz="1100" b="1" cap="all" dirty="0">
              <a:solidFill>
                <a:schemeClr val="accent1"/>
              </a:solidFill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26898" y="2646850"/>
            <a:ext cx="2472345" cy="59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EDCA113B-56F1-4F43-92C5-0B60BA529B5B}"/>
              </a:ext>
            </a:extLst>
          </p:cNvPr>
          <p:cNvCxnSpPr>
            <a:cxnSpLocks/>
          </p:cNvCxnSpPr>
          <p:nvPr/>
        </p:nvCxnSpPr>
        <p:spPr>
          <a:xfrm flipV="1">
            <a:off x="-170725" y="-857249"/>
            <a:ext cx="4109594" cy="7134224"/>
          </a:xfrm>
          <a:prstGeom prst="line">
            <a:avLst/>
          </a:prstGeom>
          <a:ln w="12700">
            <a:solidFill>
              <a:srgbClr val="20929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4482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INDUCE Colors">
      <a:dk1>
        <a:srgbClr val="000000"/>
      </a:dk1>
      <a:lt1>
        <a:srgbClr val="FFFFFF"/>
      </a:lt1>
      <a:dk2>
        <a:srgbClr val="262626"/>
      </a:dk2>
      <a:lt2>
        <a:srgbClr val="F2F2F2"/>
      </a:lt2>
      <a:accent1>
        <a:srgbClr val="1B8E95"/>
      </a:accent1>
      <a:accent2>
        <a:srgbClr val="23B98C"/>
      </a:accent2>
      <a:accent3>
        <a:srgbClr val="4FD576"/>
      </a:accent3>
      <a:accent4>
        <a:srgbClr val="87DE8D"/>
      </a:accent4>
      <a:accent5>
        <a:srgbClr val="7952A2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am Document" ma:contentTypeID="0x010100A35317DCC28344A7B82488658A034A5C01003872D29448C89345ABAB6DCC1AB16AC6" ma:contentTypeVersion="9" ma:contentTypeDescription=" " ma:contentTypeScope="" ma:versionID="a591a3b83886ee75b59ea5fee571f2ad">
  <xsd:schema xmlns:xsd="http://www.w3.org/2001/XMLSchema" xmlns:xs="http://www.w3.org/2001/XMLSchema" xmlns:p="http://schemas.microsoft.com/office/2006/metadata/properties" xmlns:ns2="611ea500-83e9-4ef4-bf2f-c0233a31331f" xmlns:ns3="2f6a910d-138e-42c1-8e8a-320c1b7cf3f7" xmlns:ns5="57dcf4a7-cd30-45ae-940f-c673e6c8995a" targetNamespace="http://schemas.microsoft.com/office/2006/metadata/properties" ma:root="true" ma:fieldsID="288f07690eb01dc725cbcd7d31ca6e5d" ns2:_="" ns3:_="" ns5:_="">
    <xsd:import namespace="611ea500-83e9-4ef4-bf2f-c0233a31331f"/>
    <xsd:import namespace="2f6a910d-138e-42c1-8e8a-320c1b7cf3f7"/>
    <xsd:import namespace="57dcf4a7-cd30-45ae-940f-c673e6c899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TNOC_ClusterName" minOccurs="0"/>
                <xsd:element ref="ns3:TNOC_ClusterId" minOccurs="0"/>
                <xsd:element ref="ns2:h15fbb78f4cb41d290e72f301ea2865f" minOccurs="0"/>
                <xsd:element ref="ns2:TaxCatchAll" minOccurs="0"/>
                <xsd:element ref="ns2:TaxCatchAllLabel" minOccurs="0"/>
                <xsd:element ref="ns2:n2a7a23bcc2241cb9261f9a914c7c1bb" minOccurs="0"/>
                <xsd:element ref="ns2:lca20d149a844688b6abf34073d5c21d" minOccurs="0"/>
                <xsd:element ref="ns2:cf581d8792c646118aad2c2c4ecdfa8c" minOccurs="0"/>
                <xsd:element ref="ns2:bac4ab11065f4f6c809c820c57e320e5" minOccurs="0"/>
                <xsd:element ref="ns5:MediaServiceMetadata" minOccurs="0"/>
                <xsd:element ref="ns5:MediaServiceFastMetadata" minOccurs="0"/>
                <xsd:element ref="ns5:MediaServiceAutoTags" minOccurs="0"/>
                <xsd:element ref="ns2:SharedWithUsers" minOccurs="0"/>
                <xsd:element ref="ns2:SharedWithDetails" minOccurs="0"/>
                <xsd:element ref="ns5:MediaServiceDateTaken" minOccurs="0"/>
                <xsd:element ref="ns5:MediaServiceLocation" minOccurs="0"/>
                <xsd:element ref="ns5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ea500-83e9-4ef4-bf2f-c0233a31331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15fbb78f4cb41d290e72f301ea2865f" ma:index="13" nillable="true" ma:taxonomy="true" ma:internalName="h15fbb78f4cb41d290e72f301ea2865f" ma:taxonomyFieldName="TNOC_ClusterType" ma:displayName="Cluster type" ma:default="1;#Project|fa11c4c9-105f-402c-bb40-9a56b4989397" ma:fieldId="{115fbb78-f4cb-41d2-90e7-2f301ea2865f}" ma:sspId="7378aa68-586f-4892-bb77-0985b40f41a6" ma:termSetId="e7feef8e-5ede-44cd-b7d5-7ed7dacef0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hidden="true" ma:list="{d744d091-457c-4e98-99eb-107c1c6b6114}" ma:internalName="TaxCatchAll" ma:showField="CatchAllData" ma:web="611ea500-83e9-4ef4-bf2f-c0233a3133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d744d091-457c-4e98-99eb-107c1c6b6114}" ma:internalName="TaxCatchAllLabel" ma:readOnly="true" ma:showField="CatchAllDataLabel" ma:web="611ea500-83e9-4ef4-bf2f-c0233a3133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2a7a23bcc2241cb9261f9a914c7c1bb" ma:index="17" nillable="true" ma:taxonomy="true" ma:internalName="n2a7a23bcc2241cb9261f9a914c7c1bb" ma:taxonomyFieldName="TNOC_DocumentClassification" ma:displayName="Document classification" ma:default="5;#TNO Internal|1a23c89f-ef54-4907-86fd-8242403ff722" ma:fieldId="{72a7a23b-cc22-41cb-9261-f9a914c7c1bb}" ma:sspId="7378aa68-586f-4892-bb77-0985b40f41a6" ma:termSetId="ff8f31fd-7572-41dc-9fe4-bd4c6d280f3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ca20d149a844688b6abf34073d5c21d" ma:index="19" nillable="true" ma:taxonomy="true" ma:internalName="lca20d149a844688b6abf34073d5c21d" ma:taxonomyFieldName="TNOC_DocumentType" ma:displayName="Document type" ma:fieldId="{5ca20d14-9a84-4688-b6ab-f34073d5c21d}" ma:sspId="7378aa68-586f-4892-bb77-0985b40f41a6" ma:termSetId="e8a13a9e-c4f3-4184-b8d9-8210abad494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f581d8792c646118aad2c2c4ecdfa8c" ma:index="22" nillable="true" ma:taxonomy="true" ma:internalName="cf581d8792c646118aad2c2c4ecdfa8c" ma:taxonomyFieldName="TNOC_DocumentSetType" ma:displayName="Document set type" ma:readOnly="false" ma:fieldId="{cf581d87-92c6-4611-8aad-2c2c4ecdfa8c}" ma:sspId="7378aa68-586f-4892-bb77-0985b40f41a6" ma:termSetId="a8d4306b-62bf-468f-9587-ff078c8643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c4ab11065f4f6c809c820c57e320e5" ma:index="24" nillable="true" ma:taxonomy="true" ma:internalName="bac4ab11065f4f6c809c820c57e320e5" ma:taxonomyFieldName="TNOC_DocumentCategory" ma:displayName="Document category" ma:fieldId="{bac4ab11-065f-4f6c-809c-820c57e320e5}" ma:sspId="7378aa68-586f-4892-bb77-0985b40f41a6" ma:termSetId="94d42b6a-4155-4fa6-95e9-087bc306ce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6a910d-138e-42c1-8e8a-320c1b7cf3f7" elementFormDefault="qualified">
    <xsd:import namespace="http://schemas.microsoft.com/office/2006/documentManagement/types"/>
    <xsd:import namespace="http://schemas.microsoft.com/office/infopath/2007/PartnerControls"/>
    <xsd:element name="TNOC_ClusterName" ma:index="11" nillable="true" ma:displayName="Cluster name" ma:default="5.5417 - H2020 INDUCE" ma:internalName="TNOC_ClusterName">
      <xsd:simpleType>
        <xsd:restriction base="dms:Text">
          <xsd:maxLength value="255"/>
        </xsd:restriction>
      </xsd:simpleType>
    </xsd:element>
    <xsd:element name="TNOC_ClusterId" ma:index="12" nillable="true" ma:displayName="Cluster ID" ma:default="060.34034" ma:internalName="TNOC_ClusterI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cf4a7-cd30-45ae-940f-c673e6c899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3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2" nillable="true" ma:displayName="MediaServiceLocation" ma:internalName="MediaServiceLocation" ma:readOnly="true">
      <xsd:simpleType>
        <xsd:restriction base="dms:Text"/>
      </xsd:simpleType>
    </xsd:element>
    <xsd:element name="MediaServiceOCR" ma:index="3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1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NOC_ClusterName xmlns="2f6a910d-138e-42c1-8e8a-320c1b7cf3f7">5.5417 - H2020 INDUCE</TNOC_ClusterName>
    <TNOC_ClusterId xmlns="2f6a910d-138e-42c1-8e8a-320c1b7cf3f7">060.34034</TNOC_ClusterId>
    <bac4ab11065f4f6c809c820c57e320e5 xmlns="611ea500-83e9-4ef4-bf2f-c0233a31331f">
      <Terms xmlns="http://schemas.microsoft.com/office/infopath/2007/PartnerControls"/>
    </bac4ab11065f4f6c809c820c57e320e5>
    <h15fbb78f4cb41d290e72f301ea2865f xmlns="611ea500-83e9-4ef4-bf2f-c0233a31331f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</TermName>
          <TermId xmlns="http://schemas.microsoft.com/office/infopath/2007/PartnerControls">fa11c4c9-105f-402c-bb40-9a56b4989397</TermId>
        </TermInfo>
      </Terms>
    </h15fbb78f4cb41d290e72f301ea2865f>
    <cf581d8792c646118aad2c2c4ecdfa8c xmlns="611ea500-83e9-4ef4-bf2f-c0233a31331f">
      <Terms xmlns="http://schemas.microsoft.com/office/infopath/2007/PartnerControls"/>
    </cf581d8792c646118aad2c2c4ecdfa8c>
    <n2a7a23bcc2241cb9261f9a914c7c1bb xmlns="611ea500-83e9-4ef4-bf2f-c0233a31331f">
      <Terms xmlns="http://schemas.microsoft.com/office/infopath/2007/PartnerControls">
        <TermInfo xmlns="http://schemas.microsoft.com/office/infopath/2007/PartnerControls">
          <TermName xmlns="http://schemas.microsoft.com/office/infopath/2007/PartnerControls">TNO Internal</TermName>
          <TermId xmlns="http://schemas.microsoft.com/office/infopath/2007/PartnerControls">1a23c89f-ef54-4907-86fd-8242403ff722</TermId>
        </TermInfo>
      </Terms>
    </n2a7a23bcc2241cb9261f9a914c7c1bb>
    <TaxCatchAll xmlns="611ea500-83e9-4ef4-bf2f-c0233a31331f">
      <Value>5</Value>
      <Value>1</Value>
    </TaxCatchAll>
    <lca20d149a844688b6abf34073d5c21d xmlns="611ea500-83e9-4ef4-bf2f-c0233a31331f">
      <Terms xmlns="http://schemas.microsoft.com/office/infopath/2007/PartnerControls"/>
    </lca20d149a844688b6abf34073d5c21d>
    <_dlc_DocId xmlns="611ea500-83e9-4ef4-bf2f-c0233a31331f">DS25CM37E7CZ-1555341164-1440</_dlc_DocId>
    <_dlc_DocIdUrl xmlns="611ea500-83e9-4ef4-bf2f-c0233a31331f">
      <Url>https://365tno.sharepoint.com/teams/P060.34034/_layouts/15/DocIdRedir.aspx?ID=DS25CM37E7CZ-1555341164-1440</Url>
      <Description>DS25CM37E7CZ-1555341164-1440</Description>
    </_dlc_DocIdUrl>
  </documentManagement>
</p:properties>
</file>

<file path=customXml/itemProps1.xml><?xml version="1.0" encoding="utf-8"?>
<ds:datastoreItem xmlns:ds="http://schemas.openxmlformats.org/officeDocument/2006/customXml" ds:itemID="{713E891A-B5D8-4B39-ACF2-571C2C2B43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A9AC8F-C6F1-4A2F-BA68-02FE02DD53A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7B6057B-6DC8-40F1-95CE-31A011C713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1ea500-83e9-4ef4-bf2f-c0233a31331f"/>
    <ds:schemaRef ds:uri="2f6a910d-138e-42c1-8e8a-320c1b7cf3f7"/>
    <ds:schemaRef ds:uri="57dcf4a7-cd30-45ae-940f-c673e6c899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1F6289A-18EF-41A7-BCE7-228FFD5D1F63}">
  <ds:schemaRefs>
    <ds:schemaRef ds:uri="http://purl.org/dc/elements/1.1/"/>
    <ds:schemaRef ds:uri="http://purl.org/dc/dcmitype/"/>
    <ds:schemaRef ds:uri="http://schemas.openxmlformats.org/package/2006/metadata/core-properties"/>
    <ds:schemaRef ds:uri="611ea500-83e9-4ef4-bf2f-c0233a31331f"/>
    <ds:schemaRef ds:uri="http://schemas.microsoft.com/office/infopath/2007/PartnerControls"/>
    <ds:schemaRef ds:uri="http://schemas.microsoft.com/office/2006/documentManagement/types"/>
    <ds:schemaRef ds:uri="2f6a910d-138e-42c1-8e8a-320c1b7cf3f7"/>
    <ds:schemaRef ds:uri="57dcf4a7-cd30-45ae-940f-c673e6c8995a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107</Words>
  <Application>Microsoft Office PowerPoint</Application>
  <PresentationFormat>Presentación en pantalla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Larissa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SYNYO</dc:creator>
  <cp:lastModifiedBy>Juan Garcia</cp:lastModifiedBy>
  <cp:revision>39</cp:revision>
  <dcterms:created xsi:type="dcterms:W3CDTF">2015-07-06T02:50:51Z</dcterms:created>
  <dcterms:modified xsi:type="dcterms:W3CDTF">2019-07-31T07:09:38Z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0x010100A35317DCC28344A7B82488658A034A5C01003872D29448C89345ABAB6DCC1AB16AC6</vt:lpwstr>
  </property>
  <property fmtid="{D5CDD505-2E9C-101B-9397-08002B2CF9AE}" pid="3" name="TNOC_DocumentType">
    <vt:lpwstr/>
  </property>
  <property fmtid="{D5CDD505-2E9C-101B-9397-08002B2CF9AE}" pid="4" name="TNOC_DocumentCategory">
    <vt:lpwstr/>
  </property>
  <property fmtid="{D5CDD505-2E9C-101B-9397-08002B2CF9AE}" pid="5" name="TNOC_DocumentClassification">
    <vt:lpwstr>5;#TNO Internal|1a23c89f-ef54-4907-86fd-8242403ff722</vt:lpwstr>
  </property>
  <property fmtid="{D5CDD505-2E9C-101B-9397-08002B2CF9AE}" pid="6" name="TNOC_ClusterType">
    <vt:lpwstr>1;#Project|fa11c4c9-105f-402c-bb40-9a56b4989397</vt:lpwstr>
  </property>
  <property fmtid="{D5CDD505-2E9C-101B-9397-08002B2CF9AE}" pid="7" name="TNOC_DocumentSetType">
    <vt:lpwstr/>
  </property>
  <property fmtid="{D5CDD505-2E9C-101B-9397-08002B2CF9AE}" pid="8" name="AuthorIds_UIVersion_14">
    <vt:lpwstr>32</vt:lpwstr>
  </property>
  <property fmtid="{D5CDD505-2E9C-101B-9397-08002B2CF9AE}" pid="9" name="AuthorIds_UIVersion_4">
    <vt:lpwstr>26</vt:lpwstr>
  </property>
  <property fmtid="{D5CDD505-2E9C-101B-9397-08002B2CF9AE}" pid="10" name="AuthorIds_UIVersion_10">
    <vt:lpwstr>26</vt:lpwstr>
  </property>
  <property fmtid="{D5CDD505-2E9C-101B-9397-08002B2CF9AE}" pid="11" name="AuthorIds_UIVersion_12">
    <vt:lpwstr>26</vt:lpwstr>
  </property>
  <property fmtid="{D5CDD505-2E9C-101B-9397-08002B2CF9AE}" pid="12" name="_dlc_DocIdItemGuid">
    <vt:lpwstr>b2a0eb09-0ebb-4ad9-b3cb-34abfa195cfd</vt:lpwstr>
  </property>
  <property fmtid="{D5CDD505-2E9C-101B-9397-08002B2CF9AE}" pid="13" name="AuthorIds_UIVersion_512">
    <vt:lpwstr>32</vt:lpwstr>
  </property>
  <property fmtid="{D5CDD505-2E9C-101B-9397-08002B2CF9AE}" pid="14" name="AuthorIds_UIVersion_2">
    <vt:lpwstr>32</vt:lpwstr>
  </property>
  <property fmtid="{D5CDD505-2E9C-101B-9397-08002B2CF9AE}" pid="15" name="AuthorIds_UIVersion_3">
    <vt:lpwstr>27</vt:lpwstr>
  </property>
  <property fmtid="{D5CDD505-2E9C-101B-9397-08002B2CF9AE}" pid="16" name="AuthorIds_UIVersion_6">
    <vt:lpwstr>29</vt:lpwstr>
  </property>
  <property fmtid="{D5CDD505-2E9C-101B-9397-08002B2CF9AE}" pid="17" name="AuthorIds_UIVersion_8">
    <vt:lpwstr>32</vt:lpwstr>
  </property>
  <property fmtid="{D5CDD505-2E9C-101B-9397-08002B2CF9AE}" pid="18" name="AuthorIds_UIVersion_1">
    <vt:lpwstr>32</vt:lpwstr>
  </property>
  <property fmtid="{D5CDD505-2E9C-101B-9397-08002B2CF9AE}" pid="19" name="AuthorIds_UIVersion_11">
    <vt:lpwstr>32</vt:lpwstr>
  </property>
</Properties>
</file>