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64" r:id="rId6"/>
    <p:sldId id="299" r:id="rId7"/>
    <p:sldId id="296" r:id="rId8"/>
    <p:sldId id="300" r:id="rId9"/>
    <p:sldId id="305" r:id="rId10"/>
    <p:sldId id="301" r:id="rId11"/>
    <p:sldId id="303" r:id="rId12"/>
    <p:sldId id="304" r:id="rId13"/>
    <p:sldId id="306" r:id="rId14"/>
    <p:sldId id="309" r:id="rId15"/>
    <p:sldId id="302" r:id="rId16"/>
    <p:sldId id="311" r:id="rId17"/>
    <p:sldId id="313" r:id="rId18"/>
    <p:sldId id="307" r:id="rId19"/>
    <p:sldId id="310" r:id="rId20"/>
    <p:sldId id="29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, W.S.M. (Pim)" userId="S::pim.piek@tno.nl::793eab02-7807-4107-869b-668a8967d47a" providerId="AD" clId="Web-{E466A18D-01A4-4D64-BAC6-9349B47856A3}"/>
    <pc:docChg chg="modSld">
      <pc:chgData name="Piek, W.S.M. (Pim)" userId="S::pim.piek@tno.nl::793eab02-7807-4107-869b-668a8967d47a" providerId="AD" clId="Web-{E466A18D-01A4-4D64-BAC6-9349B47856A3}" dt="2019-02-14T08:26:22.594" v="1" actId="1076"/>
      <pc:docMkLst>
        <pc:docMk/>
      </pc:docMkLst>
      <pc:sldChg chg="modSp">
        <pc:chgData name="Piek, W.S.M. (Pim)" userId="S::pim.piek@tno.nl::793eab02-7807-4107-869b-668a8967d47a" providerId="AD" clId="Web-{E466A18D-01A4-4D64-BAC6-9349B47856A3}" dt="2019-02-14T08:26:22.594" v="1" actId="1076"/>
        <pc:sldMkLst>
          <pc:docMk/>
          <pc:sldMk cId="3852751420" sldId="296"/>
        </pc:sldMkLst>
        <pc:spChg chg="mod">
          <ac:chgData name="Piek, W.S.M. (Pim)" userId="S::pim.piek@tno.nl::793eab02-7807-4107-869b-668a8967d47a" providerId="AD" clId="Web-{E466A18D-01A4-4D64-BAC6-9349B47856A3}" dt="2019-02-14T08:26:22.594" v="1" actId="1076"/>
          <ac:spMkLst>
            <pc:docMk/>
            <pc:sldMk cId="3852751420" sldId="296"/>
            <ac:spMk id="92" creationId="{ABAFBFCD-F000-4403-88FA-DFA30019735E}"/>
          </ac:spMkLst>
        </pc:spChg>
      </pc:sldChg>
    </pc:docChg>
  </pc:docChgLst>
  <pc:docChgLst>
    <pc:chgData name="Broecks, K.P.F. (Kevin)" userId="31b4acf4-5c4c-4e32-906e-27bf1a1919d8" providerId="ADAL" clId="{0A2AF79E-F4F8-419C-A29B-B372114F52D2}"/>
    <pc:docChg chg="custSel modSld">
      <pc:chgData name="Broecks, K.P.F. (Kevin)" userId="31b4acf4-5c4c-4e32-906e-27bf1a1919d8" providerId="ADAL" clId="{0A2AF79E-F4F8-419C-A29B-B372114F52D2}" dt="2019-02-19T17:15:28.403" v="448" actId="20577"/>
      <pc:docMkLst>
        <pc:docMk/>
      </pc:docMkLst>
      <pc:sldChg chg="modSp modNotesTx">
        <pc:chgData name="Broecks, K.P.F. (Kevin)" userId="31b4acf4-5c4c-4e32-906e-27bf1a1919d8" providerId="ADAL" clId="{0A2AF79E-F4F8-419C-A29B-B372114F52D2}" dt="2019-02-13T19:09:51.514" v="202" actId="20577"/>
        <pc:sldMkLst>
          <pc:docMk/>
          <pc:sldMk cId="3852751420" sldId="296"/>
        </pc:sldMkLst>
        <pc:spChg chg="mod">
          <ac:chgData name="Broecks, K.P.F. (Kevin)" userId="31b4acf4-5c4c-4e32-906e-27bf1a1919d8" providerId="ADAL" clId="{0A2AF79E-F4F8-419C-A29B-B372114F52D2}" dt="2019-02-13T19:09:23.697" v="196" actId="20577"/>
          <ac:spMkLst>
            <pc:docMk/>
            <pc:sldMk cId="3852751420" sldId="296"/>
            <ac:spMk id="99" creationId="{0199327C-D258-4E2E-891E-6AD32C97158C}"/>
          </ac:spMkLst>
        </pc:sp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1" creationId="{1AD722A8-E6FD-41F6-B2FE-E7ADD11F83F4}"/>
          </ac:cxnSpMkLst>
        </pc:cxn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2" creationId="{BC395A24-6306-44A1-86E1-6513427BAD1C}"/>
          </ac:cxnSpMkLst>
        </pc:cxnChg>
      </pc:sldChg>
      <pc:sldChg chg="modSp">
        <pc:chgData name="Broecks, K.P.F. (Kevin)" userId="31b4acf4-5c4c-4e32-906e-27bf1a1919d8" providerId="ADAL" clId="{0A2AF79E-F4F8-419C-A29B-B372114F52D2}" dt="2019-02-13T19:09:14.079" v="195" actId="20577"/>
        <pc:sldMkLst>
          <pc:docMk/>
          <pc:sldMk cId="2038296748" sldId="299"/>
        </pc:sldMkLst>
        <pc:spChg chg="mod">
          <ac:chgData name="Broecks, K.P.F. (Kevin)" userId="31b4acf4-5c4c-4e32-906e-27bf1a1919d8" providerId="ADAL" clId="{0A2AF79E-F4F8-419C-A29B-B372114F52D2}" dt="2019-02-13T19:09:14.079" v="195" actId="20577"/>
          <ac:spMkLst>
            <pc:docMk/>
            <pc:sldMk cId="2038296748" sldId="299"/>
            <ac:spMk id="3" creationId="{0F824B1C-1658-49AB-8EEE-212410EEB2F3}"/>
          </ac:spMkLst>
        </pc:spChg>
      </pc:sldChg>
      <pc:sldChg chg="modNotesTx">
        <pc:chgData name="Broecks, K.P.F. (Kevin)" userId="31b4acf4-5c4c-4e32-906e-27bf1a1919d8" providerId="ADAL" clId="{0A2AF79E-F4F8-419C-A29B-B372114F52D2}" dt="2019-02-13T19:10:07.139" v="260" actId="20577"/>
        <pc:sldMkLst>
          <pc:docMk/>
          <pc:sldMk cId="1619998726" sldId="300"/>
        </pc:sldMkLst>
      </pc:sldChg>
      <pc:sldChg chg="modNotesTx">
        <pc:chgData name="Broecks, K.P.F. (Kevin)" userId="31b4acf4-5c4c-4e32-906e-27bf1a1919d8" providerId="ADAL" clId="{0A2AF79E-F4F8-419C-A29B-B372114F52D2}" dt="2019-02-13T19:11:31.342" v="414" actId="20577"/>
        <pc:sldMkLst>
          <pc:docMk/>
          <pc:sldMk cId="1682318284" sldId="302"/>
        </pc:sldMkLst>
      </pc:sldChg>
      <pc:sldChg chg="modSp modNotesTx">
        <pc:chgData name="Broecks, K.P.F. (Kevin)" userId="31b4acf4-5c4c-4e32-906e-27bf1a1919d8" providerId="ADAL" clId="{0A2AF79E-F4F8-419C-A29B-B372114F52D2}" dt="2019-02-13T19:11:10.904" v="360" actId="20577"/>
        <pc:sldMkLst>
          <pc:docMk/>
          <pc:sldMk cId="1461556706" sldId="309"/>
        </pc:sldMkLst>
        <pc:spChg chg="mod">
          <ac:chgData name="Broecks, K.P.F. (Kevin)" userId="31b4acf4-5c4c-4e32-906e-27bf1a1919d8" providerId="ADAL" clId="{0A2AF79E-F4F8-419C-A29B-B372114F52D2}" dt="2019-02-13T19:11:10.904" v="360" actId="20577"/>
          <ac:spMkLst>
            <pc:docMk/>
            <pc:sldMk cId="1461556706" sldId="309"/>
            <ac:spMk id="3" creationId="{090B66C7-C0A2-4303-95FC-3971B3E4FEE3}"/>
          </ac:spMkLst>
        </pc:spChg>
      </pc:sldChg>
      <pc:sldChg chg="modSp modNotesTx">
        <pc:chgData name="Broecks, K.P.F. (Kevin)" userId="31b4acf4-5c4c-4e32-906e-27bf1a1919d8" providerId="ADAL" clId="{0A2AF79E-F4F8-419C-A29B-B372114F52D2}" dt="2019-02-19T17:15:28.403" v="448" actId="20577"/>
        <pc:sldMkLst>
          <pc:docMk/>
          <pc:sldMk cId="379166536" sldId="311"/>
        </pc:sldMkLst>
        <pc:graphicFrameChg chg="modGraphic">
          <ac:chgData name="Broecks, K.P.F. (Kevin)" userId="31b4acf4-5c4c-4e32-906e-27bf1a1919d8" providerId="ADAL" clId="{0A2AF79E-F4F8-419C-A29B-B372114F52D2}" dt="2019-02-19T17:15:28.403" v="448" actId="20577"/>
          <ac:graphicFrameMkLst>
            <pc:docMk/>
            <pc:sldMk cId="379166536" sldId="311"/>
            <ac:graphicFrameMk id="6" creationId="{B05B79E7-BB5A-4E84-B044-7B3AC6E778BC}"/>
          </ac:graphicFrameMkLst>
        </pc:graphicFrameChg>
      </pc:sldChg>
      <pc:sldChg chg="modNotesTx">
        <pc:chgData name="Broecks, K.P.F. (Kevin)" userId="31b4acf4-5c4c-4e32-906e-27bf1a1919d8" providerId="ADAL" clId="{0A2AF79E-F4F8-419C-A29B-B372114F52D2}" dt="2019-02-13T19:11:41.451" v="416" actId="6549"/>
        <pc:sldMkLst>
          <pc:docMk/>
          <pc:sldMk cId="2956586891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98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7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7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59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18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6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83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These are </a:t>
            </a:r>
            <a:r>
              <a:rPr lang="nl-NL" err="1"/>
              <a:t>examples</a:t>
            </a:r>
            <a:r>
              <a:rPr lang="nl-NL"/>
              <a:t>,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pilot here.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55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2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19.02.2019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19.02.2019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19.02.2019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19.02.2019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19.02.2019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INDUCE co-creation session &lt;&lt;name pilot&gt;&gt;</a:t>
            </a:r>
            <a:endParaRPr lang="en-GB" sz="2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  <a:extLst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  <a:extLst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  <a:extLst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  <a:extLst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  <a:extLst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  <a:extLst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  <a:extLst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  <a:extLst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  <a:extLst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63C-F3B6-48F3-8A55-642FAD32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66C7-C0A2-4303-95FC-3971B3E4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456384"/>
          </a:xfrm>
        </p:spPr>
        <p:txBody>
          <a:bodyPr anchor="ctr"/>
          <a:lstStyle/>
          <a:p>
            <a:pPr algn="ctr"/>
            <a:r>
              <a:rPr lang="nl-NL" sz="2000" err="1"/>
              <a:t>Discussion</a:t>
            </a:r>
            <a:r>
              <a:rPr lang="nl-NL" sz="2000"/>
              <a:t> in pairs </a:t>
            </a:r>
            <a:r>
              <a:rPr lang="nl-NL" sz="2000" err="1"/>
              <a:t>about</a:t>
            </a:r>
            <a:r>
              <a:rPr lang="nl-NL" sz="2000"/>
              <a:t> </a:t>
            </a:r>
            <a:r>
              <a:rPr lang="nl-NL" sz="2000" err="1"/>
              <a:t>the</a:t>
            </a:r>
            <a:r>
              <a:rPr lang="nl-NL" sz="2000"/>
              <a:t> most important drivers &amp; </a:t>
            </a:r>
            <a:r>
              <a:rPr lang="nl-NL" sz="2000" err="1"/>
              <a:t>barriers</a:t>
            </a:r>
            <a:endParaRPr lang="nl-NL" sz="2000"/>
          </a:p>
          <a:p>
            <a:pPr algn="ctr"/>
            <a:endParaRPr lang="nl-NL" sz="2000" b="0"/>
          </a:p>
          <a:p>
            <a:pPr marL="809625" indent="-369888">
              <a:buAutoNum type="arabicParenR"/>
            </a:pPr>
            <a:r>
              <a:rPr lang="nl-NL" sz="2000" b="0"/>
              <a:t>Do </a:t>
            </a:r>
            <a:r>
              <a:rPr lang="nl-NL" sz="2000" b="0" err="1"/>
              <a:t>you</a:t>
            </a:r>
            <a:r>
              <a:rPr lang="nl-NL" sz="2000" b="0"/>
              <a:t> </a:t>
            </a:r>
            <a:r>
              <a:rPr lang="nl-NL" sz="2000" b="0" err="1"/>
              <a:t>agree</a:t>
            </a:r>
            <a:r>
              <a:rPr lang="nl-NL" sz="2000" b="0"/>
              <a:t> </a:t>
            </a:r>
            <a:r>
              <a:rPr lang="nl-NL" sz="2000" b="0" err="1"/>
              <a:t>with</a:t>
            </a:r>
            <a:r>
              <a:rPr lang="nl-NL" sz="2000" b="0"/>
              <a:t> these </a:t>
            </a:r>
            <a:r>
              <a:rPr lang="nl-NL" sz="2000" b="0" err="1"/>
              <a:t>results</a:t>
            </a:r>
            <a:r>
              <a:rPr lang="nl-NL" sz="2000" b="0"/>
              <a:t>?</a:t>
            </a:r>
          </a:p>
          <a:p>
            <a:pPr marL="809625" indent="-369888">
              <a:buAutoNum type="arabicParenR"/>
            </a:pPr>
            <a:r>
              <a:rPr lang="nl-NL" b="0"/>
              <a:t>Is </a:t>
            </a:r>
            <a:r>
              <a:rPr lang="nl-NL" b="0" err="1"/>
              <a:t>anything</a:t>
            </a:r>
            <a:r>
              <a:rPr lang="nl-NL" b="0"/>
              <a:t> missing </a:t>
            </a:r>
            <a:r>
              <a:rPr lang="nl-NL" b="0" err="1"/>
              <a:t>from</a:t>
            </a:r>
            <a:r>
              <a:rPr lang="nl-NL" b="0"/>
              <a:t> </a:t>
            </a:r>
            <a:r>
              <a:rPr lang="nl-NL" b="0" err="1"/>
              <a:t>the</a:t>
            </a:r>
            <a:r>
              <a:rPr lang="nl-NL" b="0"/>
              <a:t> </a:t>
            </a:r>
            <a:r>
              <a:rPr lang="nl-NL" b="0" err="1"/>
              <a:t>overview</a:t>
            </a:r>
            <a:r>
              <a:rPr lang="nl-NL" b="0"/>
              <a:t>? </a:t>
            </a:r>
          </a:p>
          <a:p>
            <a:pPr marL="809625" indent="-369888">
              <a:buAutoNum type="arabicParenR"/>
            </a:pPr>
            <a:r>
              <a:rPr lang="nl-NL" b="0"/>
              <a:t>Is </a:t>
            </a:r>
            <a:r>
              <a:rPr lang="nl-NL" b="0" err="1"/>
              <a:t>there</a:t>
            </a:r>
            <a:r>
              <a:rPr lang="nl-NL" b="0"/>
              <a:t> </a:t>
            </a:r>
            <a:r>
              <a:rPr lang="nl-NL" b="0" err="1"/>
              <a:t>anything</a:t>
            </a:r>
            <a:r>
              <a:rPr lang="nl-NL" b="0"/>
              <a:t> </a:t>
            </a:r>
            <a:r>
              <a:rPr lang="nl-NL" b="0" err="1"/>
              <a:t>that</a:t>
            </a:r>
            <a:r>
              <a:rPr lang="nl-NL" b="0"/>
              <a:t> stands out?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9C9D9-50BE-4C6B-A20A-BEDC6F69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81854-5EB9-428A-8118-EE6B3D1D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55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A582-E42F-440B-A6FB-36727D7E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Training </a:t>
            </a:r>
            <a:r>
              <a:rPr lang="nl-NL" err="1"/>
              <a:t>suggestions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8C33-E9C9-4F68-989E-0F1E8BE5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33" y="764704"/>
            <a:ext cx="8229600" cy="4857403"/>
          </a:xfrm>
        </p:spPr>
        <p:txBody>
          <a:bodyPr>
            <a:normAutofit/>
          </a:bodyPr>
          <a:lstStyle/>
          <a:p>
            <a:endParaRPr lang="nl-NL">
              <a:highlight>
                <a:srgbClr val="FFFF00"/>
              </a:highlight>
            </a:endParaRPr>
          </a:p>
          <a:p>
            <a:r>
              <a:rPr lang="nl-NL"/>
              <a:t>As </a:t>
            </a:r>
            <a:r>
              <a:rPr lang="nl-NL" err="1"/>
              <a:t>stated</a:t>
            </a:r>
            <a:r>
              <a:rPr lang="nl-NL"/>
              <a:t> in </a:t>
            </a:r>
            <a:r>
              <a:rPr lang="nl-NL" err="1"/>
              <a:t>the</a:t>
            </a:r>
            <a:r>
              <a:rPr lang="nl-NL"/>
              <a:t> interviews: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/>
              <a:t>Training on </a:t>
            </a:r>
            <a:r>
              <a:rPr lang="nl-NL" b="0" i="1" err="1"/>
              <a:t>process</a:t>
            </a:r>
            <a:r>
              <a:rPr lang="nl-NL" b="0" i="1"/>
              <a:t> </a:t>
            </a:r>
            <a:r>
              <a:rPr lang="nl-NL" b="0" i="1" err="1"/>
              <a:t>optimalisation</a:t>
            </a:r>
            <a:r>
              <a:rPr lang="nl-NL" b="0" i="1"/>
              <a:t> </a:t>
            </a:r>
            <a:r>
              <a:rPr lang="nl-NL" b="0" i="1" err="1"/>
              <a:t>to</a:t>
            </a:r>
            <a:r>
              <a:rPr lang="nl-NL" b="0" i="1"/>
              <a:t> have </a:t>
            </a:r>
            <a:r>
              <a:rPr lang="nl-NL" b="0" i="1" err="1"/>
              <a:t>less</a:t>
            </a:r>
            <a:r>
              <a:rPr lang="nl-NL" b="0" i="1"/>
              <a:t> waste water</a:t>
            </a:r>
            <a:r>
              <a:rPr lang="nl-NL" b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B6B75-4552-4E68-B18F-302F043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4B889-9FB4-4E6C-93F8-E23F95C2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31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D783-7EB4-48BA-980B-58956D47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4" y="0"/>
            <a:ext cx="8403728" cy="490066"/>
          </a:xfrm>
        </p:spPr>
        <p:txBody>
          <a:bodyPr/>
          <a:lstStyle/>
          <a:p>
            <a:r>
              <a:rPr lang="nl-NL" err="1"/>
              <a:t>Interventions</a:t>
            </a:r>
            <a:r>
              <a:rPr lang="nl-NL"/>
              <a:t> &amp; training </a:t>
            </a:r>
            <a:r>
              <a:rPr lang="nl-NL" err="1"/>
              <a:t>suggestions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A537-74EF-434A-A06B-A3BF0A3E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321B-2EEE-4038-9F67-894735E4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5B79E7-BB5A-4E84-B044-7B3AC6E77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13517"/>
              </p:ext>
            </p:extLst>
          </p:nvPr>
        </p:nvGraphicFramePr>
        <p:xfrm>
          <a:off x="283189" y="917172"/>
          <a:ext cx="8577618" cy="1171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146">
                  <a:extLst>
                    <a:ext uri="{9D8B030D-6E8A-4147-A177-3AD203B41FA5}">
                      <a16:colId xmlns:a16="http://schemas.microsoft.com/office/drawing/2014/main" val="13565264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80021031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2033762153"/>
                    </a:ext>
                  </a:extLst>
                </a:gridCol>
                <a:gridCol w="2443781">
                  <a:extLst>
                    <a:ext uri="{9D8B030D-6E8A-4147-A177-3AD203B41FA5}">
                      <a16:colId xmlns:a16="http://schemas.microsoft.com/office/drawing/2014/main" val="3748413986"/>
                    </a:ext>
                  </a:extLst>
                </a:gridCol>
                <a:gridCol w="2036412">
                  <a:extLst>
                    <a:ext uri="{9D8B030D-6E8A-4147-A177-3AD203B41FA5}">
                      <a16:colId xmlns:a16="http://schemas.microsoft.com/office/drawing/2014/main" val="3698412014"/>
                    </a:ext>
                  </a:extLst>
                </a:gridCol>
              </a:tblGrid>
              <a:tr h="204178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b="1" u="none" strike="noStrike" err="1">
                          <a:effectLst/>
                        </a:rPr>
                        <a:t>Category</a:t>
                      </a:r>
                      <a:endParaRPr lang="nl-NL" sz="105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b="1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Driver/</a:t>
                      </a:r>
                      <a:r>
                        <a:rPr lang="nl-NL" sz="1050" b="1" i="0" u="none" strike="noStrike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barrier</a:t>
                      </a:r>
                      <a:endParaRPr lang="nl-NL" sz="1050" b="1" i="0" u="none" strike="noStrik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b="1" u="none" strike="noStrike" err="1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r>
                        <a:rPr lang="nl-NL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nl-NL" sz="1050" b="1" i="0" u="none" strike="noStrik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b="1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How?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Effect</a:t>
                      </a:r>
                      <a:endParaRPr lang="nl-NL" sz="1050" b="1" i="0" u="none" strike="noStrik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0738049"/>
                  </a:ext>
                </a:extLst>
              </a:tr>
              <a:tr h="96689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05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nl-NL" sz="105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succes </a:t>
                      </a:r>
                      <a:r>
                        <a:rPr lang="nl-NL" sz="105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stories</a:t>
                      </a:r>
                      <a:endParaRPr lang="nl-NL" sz="105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nl-NL" sz="105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i="1" u="none" strike="noStrike">
                          <a:effectLst/>
                          <a:latin typeface="+mn-lt"/>
                        </a:rPr>
                        <a:t>Location management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i="1" u="none" strike="noStrike">
                          <a:effectLst/>
                          <a:latin typeface="+mn-lt"/>
                        </a:rPr>
                        <a:t>Discuss EE in weakly meetings of the location managers, share success stories and knowledge.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cohesion, more knowledge on EE, learning organization, shows importance of organization to EE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42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A582-E42F-440B-A6FB-36727D7E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nl-NL"/>
              <a:t>Training </a:t>
            </a:r>
            <a:r>
              <a:rPr lang="nl-NL" err="1"/>
              <a:t>suggestions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8C33-E9C9-4F68-989E-0F1E8BE5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754063" lvl="2" indent="0">
              <a:buNone/>
            </a:pPr>
            <a:endParaRPr lang="nl-NL" sz="1800"/>
          </a:p>
          <a:p>
            <a:endParaRPr lang="nl-NL"/>
          </a:p>
          <a:p>
            <a:r>
              <a:rPr lang="nl-NL" err="1"/>
              <a:t>Which</a:t>
            </a:r>
            <a:r>
              <a:rPr lang="nl-NL"/>
              <a:t> </a:t>
            </a:r>
            <a:r>
              <a:rPr lang="nl-NL" err="1"/>
              <a:t>ideas</a:t>
            </a:r>
            <a:r>
              <a:rPr lang="nl-NL"/>
              <a:t> do </a:t>
            </a:r>
            <a:r>
              <a:rPr lang="nl-NL" err="1"/>
              <a:t>you</a:t>
            </a:r>
            <a:r>
              <a:rPr lang="nl-NL"/>
              <a:t> like most?</a:t>
            </a:r>
          </a:p>
          <a:p>
            <a:endParaRPr lang="nl-NL"/>
          </a:p>
          <a:p>
            <a:r>
              <a:rPr lang="nl-NL"/>
              <a:t>How </a:t>
            </a:r>
            <a:r>
              <a:rPr lang="nl-NL" err="1"/>
              <a:t>could</a:t>
            </a:r>
            <a:r>
              <a:rPr lang="nl-NL"/>
              <a:t> these </a:t>
            </a:r>
            <a:r>
              <a:rPr lang="nl-NL" err="1"/>
              <a:t>trainingoptions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improved</a:t>
            </a:r>
            <a:r>
              <a:rPr lang="nl-NL"/>
              <a:t>?</a:t>
            </a:r>
          </a:p>
          <a:p>
            <a:endParaRPr lang="nl-NL"/>
          </a:p>
          <a:p>
            <a:r>
              <a:rPr lang="nl-NL" err="1"/>
              <a:t>Which</a:t>
            </a:r>
            <a:r>
              <a:rPr lang="nl-NL"/>
              <a:t> training </a:t>
            </a:r>
            <a:r>
              <a:rPr lang="nl-NL" err="1"/>
              <a:t>suggestions</a:t>
            </a:r>
            <a:r>
              <a:rPr lang="nl-NL"/>
              <a:t> are </a:t>
            </a:r>
            <a:r>
              <a:rPr lang="nl-NL" err="1"/>
              <a:t>lacking</a:t>
            </a:r>
            <a:r>
              <a:rPr lang="nl-NL"/>
              <a:t>?</a:t>
            </a:r>
          </a:p>
          <a:p>
            <a:endParaRPr lang="nl-NL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B6B75-4552-4E68-B18F-302F043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4B889-9FB4-4E6C-93F8-E23F95C2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8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1C79-6E83-40A7-ACCA-3C2E5161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Conditions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0A118-1F2A-485A-91CF-4F6DAA88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nl-NL"/>
              <a:t>Under </a:t>
            </a:r>
            <a:r>
              <a:rPr lang="nl-NL" err="1"/>
              <a:t>what</a:t>
            </a:r>
            <a:r>
              <a:rPr lang="nl-NL"/>
              <a:t> </a:t>
            </a:r>
            <a:r>
              <a:rPr lang="nl-NL" err="1"/>
              <a:t>conditions</a:t>
            </a:r>
            <a:r>
              <a:rPr lang="nl-NL"/>
              <a:t> </a:t>
            </a:r>
            <a:r>
              <a:rPr lang="nl-NL" err="1"/>
              <a:t>should</a:t>
            </a:r>
            <a:r>
              <a:rPr lang="nl-NL"/>
              <a:t> a training take </a:t>
            </a:r>
            <a:r>
              <a:rPr lang="nl-NL" err="1"/>
              <a:t>place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become</a:t>
            </a:r>
            <a:r>
              <a:rPr lang="nl-NL"/>
              <a:t> a </a:t>
            </a:r>
            <a:r>
              <a:rPr lang="nl-NL" err="1"/>
              <a:t>success</a:t>
            </a:r>
            <a:r>
              <a:rPr lang="nl-NL"/>
              <a:t>?</a:t>
            </a:r>
          </a:p>
          <a:p>
            <a:endParaRPr lang="nl-NL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877D7-DBD4-4C53-9996-2DCD93FF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E42A9-D68C-4B44-A00A-50831FEF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43B0-E53D-455F-9DE4-4656442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3537-C892-4012-B881-FC5DAAD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nl-NL"/>
              <a:t>How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proceed</a:t>
            </a:r>
            <a:r>
              <a:rPr lang="nl-NL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A0891-8C4F-4F53-9A14-C1A320DF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0873-CDC2-4D08-886D-FD49871C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89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9" y="-63389"/>
            <a:ext cx="9313037" cy="698477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519497" y="1340768"/>
            <a:ext cx="4105002" cy="4105002"/>
          </a:xfrm>
          <a:prstGeom prst="ellipse">
            <a:avLst/>
          </a:prstGeom>
          <a:solidFill>
            <a:srgbClr val="FAFAF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</a:t>
            </a:r>
            <a:r>
              <a:rPr lang="en-US" sz="1100" b="1" cap="all" err="1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programmes</a:t>
            </a:r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F3CF-5B70-454A-A803-EF3D8CE5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IDOARRT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4B1C-1658-49AB-8EEE-212410EE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51814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1200" err="1"/>
              <a:t>Intention</a:t>
            </a:r>
            <a:r>
              <a:rPr lang="nl-NL" sz="1200"/>
              <a:t>:</a:t>
            </a:r>
          </a:p>
          <a:p>
            <a:r>
              <a:rPr lang="nl-NL" sz="1200" b="0"/>
              <a:t>1. </a:t>
            </a:r>
            <a:r>
              <a:rPr lang="nl-NL" sz="1200" b="0" err="1"/>
              <a:t>Obtain</a:t>
            </a:r>
            <a:r>
              <a:rPr lang="nl-NL" sz="1200" b="0"/>
              <a:t> a </a:t>
            </a:r>
            <a:r>
              <a:rPr lang="nl-NL" sz="1200" b="0" err="1"/>
              <a:t>clear</a:t>
            </a:r>
            <a:r>
              <a:rPr lang="nl-NL" sz="1200" b="0"/>
              <a:t> view of </a:t>
            </a:r>
            <a:r>
              <a:rPr lang="nl-NL" sz="1200" b="0" err="1"/>
              <a:t>the</a:t>
            </a:r>
            <a:r>
              <a:rPr lang="nl-NL" sz="1200" b="0"/>
              <a:t> </a:t>
            </a:r>
            <a:r>
              <a:rPr lang="nl-NL" sz="1200" b="0" err="1"/>
              <a:t>addedd</a:t>
            </a:r>
            <a:r>
              <a:rPr lang="nl-NL" sz="1200" b="0"/>
              <a:t> </a:t>
            </a:r>
            <a:r>
              <a:rPr lang="nl-NL" sz="1200" b="0" err="1"/>
              <a:t>value</a:t>
            </a:r>
            <a:r>
              <a:rPr lang="nl-NL" sz="1200" b="0"/>
              <a:t> of </a:t>
            </a:r>
            <a:r>
              <a:rPr lang="nl-NL" sz="1200" b="0" err="1"/>
              <a:t>the</a:t>
            </a:r>
            <a:r>
              <a:rPr lang="nl-NL" sz="1200" b="0"/>
              <a:t> INDUCE project </a:t>
            </a:r>
            <a:r>
              <a:rPr lang="nl-NL" sz="1200" b="0" err="1"/>
              <a:t>for</a:t>
            </a:r>
            <a:r>
              <a:rPr lang="nl-NL" sz="1200" b="0"/>
              <a:t> &lt;&lt;name pilot&gt;&gt;, </a:t>
            </a:r>
            <a:r>
              <a:rPr lang="nl-NL" sz="1200" b="0" err="1"/>
              <a:t>what</a:t>
            </a:r>
            <a:r>
              <a:rPr lang="nl-NL" sz="1200" b="0"/>
              <a:t> has been </a:t>
            </a:r>
            <a:r>
              <a:rPr lang="nl-NL" sz="1200" b="0" err="1"/>
              <a:t>done</a:t>
            </a:r>
            <a:r>
              <a:rPr lang="nl-NL" sz="1200" b="0"/>
              <a:t> </a:t>
            </a:r>
            <a:r>
              <a:rPr lang="nl-NL" sz="1200" b="0" err="1"/>
              <a:t>and</a:t>
            </a:r>
            <a:r>
              <a:rPr lang="nl-NL" sz="1200" b="0"/>
              <a:t> </a:t>
            </a:r>
            <a:r>
              <a:rPr lang="nl-NL" sz="1200" b="0" err="1"/>
              <a:t>what</a:t>
            </a:r>
            <a:r>
              <a:rPr lang="nl-NL" sz="1200" b="0"/>
              <a:t> </a:t>
            </a:r>
            <a:r>
              <a:rPr lang="nl-NL" sz="1200" b="0" err="1"/>
              <a:t>will</a:t>
            </a:r>
            <a:r>
              <a:rPr lang="nl-NL" sz="1200" b="0"/>
              <a:t> </a:t>
            </a:r>
            <a:r>
              <a:rPr lang="nl-NL" sz="1200" b="0" err="1"/>
              <a:t>be</a:t>
            </a:r>
            <a:r>
              <a:rPr lang="nl-NL" sz="1200" b="0"/>
              <a:t> </a:t>
            </a:r>
            <a:r>
              <a:rPr lang="nl-NL" sz="1200" b="0" err="1"/>
              <a:t>done</a:t>
            </a:r>
            <a:r>
              <a:rPr lang="nl-NL" sz="1200" b="0"/>
              <a:t> in </a:t>
            </a:r>
            <a:r>
              <a:rPr lang="nl-NL" sz="1200" b="0" err="1"/>
              <a:t>the</a:t>
            </a:r>
            <a:r>
              <a:rPr lang="nl-NL" sz="1200" b="0"/>
              <a:t> </a:t>
            </a:r>
            <a:r>
              <a:rPr lang="nl-NL" sz="1200" b="0" err="1"/>
              <a:t>future</a:t>
            </a:r>
            <a:r>
              <a:rPr lang="nl-NL" sz="1200" b="0"/>
              <a:t>.</a:t>
            </a:r>
          </a:p>
          <a:p>
            <a:r>
              <a:rPr lang="nl-NL" sz="1200" b="0"/>
              <a:t>2. </a:t>
            </a:r>
            <a:r>
              <a:rPr lang="nl-NL" sz="1200" b="0" err="1"/>
              <a:t>Create</a:t>
            </a:r>
            <a:r>
              <a:rPr lang="nl-NL" sz="1200" b="0"/>
              <a:t> a shared view of </a:t>
            </a:r>
            <a:r>
              <a:rPr lang="nl-NL" sz="1200" b="0" err="1"/>
              <a:t>the</a:t>
            </a:r>
            <a:r>
              <a:rPr lang="nl-NL" sz="1200" b="0"/>
              <a:t> most important drivers, </a:t>
            </a:r>
            <a:r>
              <a:rPr lang="nl-NL" sz="1200" b="0" err="1"/>
              <a:t>barriers</a:t>
            </a:r>
            <a:r>
              <a:rPr lang="nl-NL" sz="1200" b="0"/>
              <a:t> </a:t>
            </a:r>
            <a:r>
              <a:rPr lang="nl-NL" sz="1200" b="0" err="1"/>
              <a:t>and</a:t>
            </a:r>
            <a:r>
              <a:rPr lang="nl-NL" sz="1200" b="0"/>
              <a:t> </a:t>
            </a:r>
            <a:r>
              <a:rPr lang="nl-NL" sz="1200" b="0" err="1"/>
              <a:t>trainingopties</a:t>
            </a:r>
            <a:r>
              <a:rPr lang="nl-NL" sz="1200" b="0"/>
              <a:t> </a:t>
            </a:r>
            <a:r>
              <a:rPr lang="nl-NL" sz="1200" b="0" err="1"/>
              <a:t>for</a:t>
            </a:r>
            <a:r>
              <a:rPr lang="nl-NL" sz="1200" b="0"/>
              <a:t> EE at &lt;&lt;name pilot&gt;&gt;. </a:t>
            </a:r>
          </a:p>
          <a:p>
            <a:endParaRPr lang="nl-NL" sz="1200"/>
          </a:p>
          <a:p>
            <a:r>
              <a:rPr lang="nl-NL" sz="1200" err="1"/>
              <a:t>Expected</a:t>
            </a:r>
            <a:r>
              <a:rPr lang="nl-NL" sz="1200"/>
              <a:t> </a:t>
            </a:r>
            <a:r>
              <a:rPr lang="nl-NL" sz="1200" err="1"/>
              <a:t>outcome</a:t>
            </a:r>
            <a:r>
              <a:rPr lang="nl-NL" sz="1200"/>
              <a:t>: </a:t>
            </a:r>
            <a:r>
              <a:rPr lang="nl-NL" sz="1200" b="0"/>
              <a:t>a </a:t>
            </a:r>
            <a:r>
              <a:rPr lang="nl-NL" sz="1200" b="0" err="1"/>
              <a:t>selection</a:t>
            </a:r>
            <a:r>
              <a:rPr lang="nl-NL" sz="1200" b="0"/>
              <a:t> of </a:t>
            </a:r>
            <a:r>
              <a:rPr lang="nl-NL" sz="1200" b="0" err="1"/>
              <a:t>valuable</a:t>
            </a:r>
            <a:r>
              <a:rPr lang="nl-NL" sz="1200" b="0"/>
              <a:t> </a:t>
            </a:r>
            <a:r>
              <a:rPr lang="nl-NL" sz="1200" b="0" err="1"/>
              <a:t>trainings</a:t>
            </a:r>
            <a:r>
              <a:rPr lang="nl-NL" sz="1200" b="0"/>
              <a:t> options </a:t>
            </a:r>
            <a:r>
              <a:rPr lang="nl-NL" sz="1200" b="0" err="1"/>
              <a:t>for</a:t>
            </a:r>
            <a:r>
              <a:rPr lang="nl-NL" sz="1200" b="0"/>
              <a:t> &lt;&lt;name pilot&gt;&gt;.</a:t>
            </a:r>
            <a:endParaRPr lang="nl-NL" sz="1200"/>
          </a:p>
          <a:p>
            <a:endParaRPr lang="nl-NL" sz="1200"/>
          </a:p>
          <a:p>
            <a:r>
              <a:rPr lang="nl-NL" sz="1200"/>
              <a:t>Agenda: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13.00 - 13.10 </a:t>
            </a:r>
            <a:r>
              <a:rPr lang="nl-NL" sz="1200" b="0" err="1"/>
              <a:t>Introduction</a:t>
            </a:r>
            <a:endParaRPr lang="nl-NL" sz="12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13:10 - 13:20 IDOARRT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13:20 - 13:40 Presentation of </a:t>
            </a:r>
            <a:r>
              <a:rPr lang="nl-NL" sz="1200" b="0" err="1"/>
              <a:t>the</a:t>
            </a:r>
            <a:r>
              <a:rPr lang="nl-NL" sz="1200" b="0"/>
              <a:t> </a:t>
            </a:r>
            <a:r>
              <a:rPr lang="nl-NL" sz="1200" b="0" err="1"/>
              <a:t>results</a:t>
            </a:r>
            <a:endParaRPr lang="nl-NL" sz="12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13.40 - 13.50 </a:t>
            </a:r>
            <a:r>
              <a:rPr lang="nl-NL" sz="1200" b="0" err="1"/>
              <a:t>Discussion</a:t>
            </a:r>
            <a:r>
              <a:rPr lang="nl-NL" sz="1200" b="0"/>
              <a:t> in pairs </a:t>
            </a:r>
            <a:r>
              <a:rPr lang="nl-NL" sz="1200" b="0" err="1"/>
              <a:t>about</a:t>
            </a:r>
            <a:r>
              <a:rPr lang="nl-NL" sz="1200" b="0"/>
              <a:t> </a:t>
            </a:r>
            <a:r>
              <a:rPr lang="nl-NL" sz="1200" b="0" err="1"/>
              <a:t>the</a:t>
            </a:r>
            <a:r>
              <a:rPr lang="nl-NL" sz="1200" b="0"/>
              <a:t> most important drivers </a:t>
            </a:r>
            <a:r>
              <a:rPr lang="nl-NL" sz="1200" b="0" err="1"/>
              <a:t>and</a:t>
            </a:r>
            <a:r>
              <a:rPr lang="nl-NL" sz="1200" b="0"/>
              <a:t> </a:t>
            </a:r>
            <a:r>
              <a:rPr lang="nl-NL" sz="1200" b="0" err="1"/>
              <a:t>barriers</a:t>
            </a:r>
            <a:r>
              <a:rPr lang="nl-NL" sz="1200" b="0"/>
              <a:t>. </a:t>
            </a:r>
            <a:endParaRPr lang="nl-NL" sz="12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13:50 - 14:00 </a:t>
            </a:r>
            <a:r>
              <a:rPr lang="nl-NL" sz="1200" b="0" err="1"/>
              <a:t>Plenary</a:t>
            </a:r>
            <a:r>
              <a:rPr lang="nl-NL" sz="1200" b="0"/>
              <a:t> </a:t>
            </a:r>
            <a:r>
              <a:rPr lang="nl-NL" sz="1200" b="0" err="1"/>
              <a:t>discussion</a:t>
            </a:r>
            <a:r>
              <a:rPr lang="nl-NL" sz="1200" b="0"/>
              <a:t> </a:t>
            </a:r>
            <a:r>
              <a:rPr lang="nl-NL" sz="1200" b="0" err="1"/>
              <a:t>about</a:t>
            </a:r>
            <a:r>
              <a:rPr lang="nl-NL" sz="1200" b="0"/>
              <a:t> </a:t>
            </a:r>
            <a:r>
              <a:rPr lang="nl-NL" sz="1200" b="0" err="1"/>
              <a:t>the</a:t>
            </a:r>
            <a:r>
              <a:rPr lang="nl-NL" sz="1200" b="0"/>
              <a:t> most important drivers </a:t>
            </a:r>
            <a:r>
              <a:rPr lang="nl-NL" sz="1200" b="0" err="1"/>
              <a:t>and</a:t>
            </a:r>
            <a:r>
              <a:rPr lang="nl-NL" sz="1200" b="0"/>
              <a:t> </a:t>
            </a:r>
            <a:r>
              <a:rPr lang="nl-NL" sz="1200" b="0" err="1"/>
              <a:t>barriers</a:t>
            </a:r>
            <a:r>
              <a:rPr lang="nl-NL" sz="1200" b="0"/>
              <a:t>. </a:t>
            </a:r>
            <a:endParaRPr lang="nl-NL" sz="12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14:00 - 14:50 </a:t>
            </a:r>
            <a:r>
              <a:rPr lang="nl-NL" sz="1200" b="0" err="1"/>
              <a:t>Discussion</a:t>
            </a:r>
            <a:r>
              <a:rPr lang="nl-NL" sz="1200" b="0"/>
              <a:t> of </a:t>
            </a:r>
            <a:r>
              <a:rPr lang="nl-NL" sz="1200" b="0" err="1"/>
              <a:t>trainings</a:t>
            </a:r>
            <a:r>
              <a:rPr lang="nl-NL" sz="1200" b="0"/>
              <a:t> options</a:t>
            </a:r>
            <a:endParaRPr lang="nl-NL" sz="12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14.50 - 15.00 Next steps</a:t>
            </a:r>
            <a:endParaRPr lang="nl-NL" sz="1200" b="0">
              <a:cs typeface="Arial"/>
            </a:endParaRPr>
          </a:p>
          <a:p>
            <a:endParaRPr lang="nl-NL" sz="1200"/>
          </a:p>
          <a:p>
            <a:r>
              <a:rPr lang="nl-NL" sz="1200" err="1"/>
              <a:t>Roles</a:t>
            </a:r>
            <a:r>
              <a:rPr lang="nl-NL" sz="12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 err="1"/>
              <a:t>Participants</a:t>
            </a:r>
            <a:r>
              <a:rPr lang="nl-NL" sz="1200" b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Active </a:t>
            </a:r>
            <a:r>
              <a:rPr lang="nl-NL" sz="1200" b="0" err="1"/>
              <a:t>participation</a:t>
            </a:r>
            <a:r>
              <a:rPr lang="nl-NL" sz="1200" b="0"/>
              <a:t> </a:t>
            </a:r>
            <a:r>
              <a:rPr lang="nl-NL" sz="1200" b="0" err="1"/>
              <a:t>regarding</a:t>
            </a:r>
            <a:r>
              <a:rPr lang="nl-NL" sz="1200" b="0"/>
              <a:t> training </a:t>
            </a:r>
            <a:r>
              <a:rPr lang="nl-NL" sz="1200" b="0" err="1"/>
              <a:t>conditions</a:t>
            </a:r>
            <a:r>
              <a:rPr lang="nl-NL" sz="1200" b="0"/>
              <a:t>, target </a:t>
            </a:r>
            <a:r>
              <a:rPr lang="nl-NL" sz="1200" b="0" err="1"/>
              <a:t>group</a:t>
            </a:r>
            <a:r>
              <a:rPr lang="nl-NL" sz="1200" b="0"/>
              <a:t>, </a:t>
            </a:r>
            <a:r>
              <a:rPr lang="nl-NL" sz="1200" b="0" err="1"/>
              <a:t>implementation</a:t>
            </a:r>
            <a:r>
              <a:rPr lang="nl-NL" sz="1200" b="0"/>
              <a:t>, </a:t>
            </a:r>
            <a:r>
              <a:rPr lang="nl-NL" sz="1200" b="0" err="1"/>
              <a:t>etc</a:t>
            </a:r>
            <a:r>
              <a:rPr lang="nl-NL" sz="1200" b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 err="1"/>
              <a:t>Presentations</a:t>
            </a:r>
            <a:r>
              <a:rPr lang="nl-NL" sz="1200" b="0"/>
              <a:t>:</a:t>
            </a:r>
            <a:r>
              <a:rPr lang="nl-NL" sz="1200" b="0" i="1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Facilitator:</a:t>
            </a:r>
            <a:endParaRPr lang="nl-NL" sz="1200" b="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/>
              <a:t>Chair, </a:t>
            </a:r>
            <a:r>
              <a:rPr lang="nl-NL" sz="1200" b="0" err="1"/>
              <a:t>notes</a:t>
            </a:r>
            <a:r>
              <a:rPr lang="nl-NL" sz="1200" b="0"/>
              <a:t> &amp; time management:</a:t>
            </a:r>
          </a:p>
          <a:p>
            <a:endParaRPr lang="nl-NL" sz="1200"/>
          </a:p>
          <a:p>
            <a:r>
              <a:rPr lang="nl-NL" sz="1200"/>
              <a:t>Rules: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l-NL" sz="1200" b="0" err="1"/>
              <a:t>Questions</a:t>
            </a:r>
            <a:r>
              <a:rPr lang="nl-NL" sz="1200" b="0"/>
              <a:t> </a:t>
            </a:r>
            <a:r>
              <a:rPr lang="nl-NL" sz="1200" b="0" err="1"/>
              <a:t>and</a:t>
            </a:r>
            <a:r>
              <a:rPr lang="nl-NL" sz="1200" b="0"/>
              <a:t> </a:t>
            </a:r>
            <a:r>
              <a:rPr lang="nl-NL" sz="1200" b="0" err="1"/>
              <a:t>discussion</a:t>
            </a:r>
            <a:r>
              <a:rPr lang="nl-NL" sz="1200" b="0"/>
              <a:t> </a:t>
            </a:r>
            <a:r>
              <a:rPr lang="nl-NL" sz="1200" b="0" err="1"/>
              <a:t>during</a:t>
            </a:r>
            <a:r>
              <a:rPr lang="nl-NL" sz="1200" b="0"/>
              <a:t> </a:t>
            </a:r>
            <a:r>
              <a:rPr lang="nl-NL" sz="1200" b="0" err="1"/>
              <a:t>the</a:t>
            </a:r>
            <a:r>
              <a:rPr lang="nl-NL" sz="1200" b="0"/>
              <a:t> </a:t>
            </a:r>
            <a:r>
              <a:rPr lang="nl-NL" sz="1200" b="0" err="1"/>
              <a:t>presentation</a:t>
            </a:r>
            <a:r>
              <a:rPr lang="nl-NL" sz="1200" b="0"/>
              <a:t> are </a:t>
            </a:r>
            <a:r>
              <a:rPr lang="nl-NL" sz="1200" b="0" err="1"/>
              <a:t>welcome</a:t>
            </a:r>
            <a:endParaRPr lang="nl-NL" sz="1200" b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l-NL" sz="1200" b="0" err="1"/>
              <a:t>Participants</a:t>
            </a:r>
            <a:r>
              <a:rPr lang="nl-NL" sz="1200" b="0"/>
              <a:t> </a:t>
            </a:r>
            <a:r>
              <a:rPr lang="nl-NL" sz="1200" b="0" err="1"/>
              <a:t>should</a:t>
            </a:r>
            <a:r>
              <a:rPr lang="nl-NL" sz="1200" b="0"/>
              <a:t> feel free </a:t>
            </a:r>
            <a:r>
              <a:rPr lang="nl-NL" sz="1200" b="0" err="1"/>
              <a:t>to</a:t>
            </a:r>
            <a:r>
              <a:rPr lang="nl-NL" sz="1200" b="0"/>
              <a:t> </a:t>
            </a:r>
            <a:r>
              <a:rPr lang="nl-NL" sz="1200" b="0" err="1"/>
              <a:t>add</a:t>
            </a:r>
            <a:r>
              <a:rPr lang="nl-NL" sz="1200" b="0"/>
              <a:t> </a:t>
            </a:r>
            <a:r>
              <a:rPr lang="nl-NL" sz="1200" b="0" err="1"/>
              <a:t>any</a:t>
            </a:r>
            <a:r>
              <a:rPr lang="nl-NL" sz="1200" b="0"/>
              <a:t> input </a:t>
            </a:r>
            <a:r>
              <a:rPr lang="nl-NL" sz="1200" b="0" err="1"/>
              <a:t>they</a:t>
            </a:r>
            <a:r>
              <a:rPr lang="nl-NL" sz="1200" b="0"/>
              <a:t> </a:t>
            </a:r>
            <a:r>
              <a:rPr lang="nl-NL" sz="1200" b="0" err="1"/>
              <a:t>deem</a:t>
            </a:r>
            <a:r>
              <a:rPr lang="nl-NL" sz="1200" b="0"/>
              <a:t> </a:t>
            </a:r>
            <a:r>
              <a:rPr lang="nl-NL" sz="1200" b="0" err="1"/>
              <a:t>necessary</a:t>
            </a:r>
            <a:endParaRPr lang="nl-NL" sz="1200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AF956-B4A9-412A-97F3-9454DFB2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C5070-4C27-44F7-98C5-FBA0FC20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9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BAFBFCD-F000-4403-88FA-DFA30019735E}"/>
              </a:ext>
            </a:extLst>
          </p:cNvPr>
          <p:cNvSpPr/>
          <p:nvPr/>
        </p:nvSpPr>
        <p:spPr>
          <a:xfrm>
            <a:off x="539552" y="1376772"/>
            <a:ext cx="8172908" cy="450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err="1"/>
              <a:t>Overview</a:t>
            </a:r>
            <a:r>
              <a:rPr lang="de-AT"/>
              <a:t> </a:t>
            </a:r>
            <a:r>
              <a:rPr lang="de-AT" err="1"/>
              <a:t>drivers</a:t>
            </a:r>
            <a:r>
              <a:rPr lang="de-AT"/>
              <a:t> &amp; </a:t>
            </a:r>
            <a:r>
              <a:rPr lang="de-AT" err="1"/>
              <a:t>barriers</a:t>
            </a:r>
            <a:endParaRPr lang="de-AT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22EB207-E08B-44F7-BEA6-A16ED0B14B04}"/>
              </a:ext>
            </a:extLst>
          </p:cNvPr>
          <p:cNvGrpSpPr/>
          <p:nvPr/>
        </p:nvGrpSpPr>
        <p:grpSpPr>
          <a:xfrm>
            <a:off x="964345" y="1622054"/>
            <a:ext cx="7542840" cy="3685778"/>
            <a:chOff x="854024" y="1628800"/>
            <a:chExt cx="7542840" cy="3685778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716EDE0-E687-4D87-A907-07B2EE1300B0}"/>
                </a:ext>
              </a:extLst>
            </p:cNvPr>
            <p:cNvSpPr/>
            <p:nvPr/>
          </p:nvSpPr>
          <p:spPr>
            <a:xfrm>
              <a:off x="2788598" y="2600908"/>
              <a:ext cx="3574880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Block Arc 25">
              <a:extLst>
                <a:ext uri="{FF2B5EF4-FFF2-40B4-BE49-F238E27FC236}">
                  <a16:creationId xmlns:a16="http://schemas.microsoft.com/office/drawing/2014/main" id="{1FD4B8BE-19D2-4102-A285-4F4BA6EDBCC7}"/>
                </a:ext>
              </a:extLst>
            </p:cNvPr>
            <p:cNvSpPr/>
            <p:nvPr/>
          </p:nvSpPr>
          <p:spPr>
            <a:xfrm rot="5400000">
              <a:off x="6243630" y="2600908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Block Arc 26">
              <a:extLst>
                <a:ext uri="{FF2B5EF4-FFF2-40B4-BE49-F238E27FC236}">
                  <a16:creationId xmlns:a16="http://schemas.microsoft.com/office/drawing/2014/main" id="{ADD89904-0930-4D11-A5CF-CC025A163F0C}"/>
                </a:ext>
              </a:extLst>
            </p:cNvPr>
            <p:cNvSpPr/>
            <p:nvPr/>
          </p:nvSpPr>
          <p:spPr>
            <a:xfrm>
              <a:off x="2673489" y="2600908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F68EC2E-A73D-450B-9922-B9291CA6C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159" y="1628800"/>
              <a:ext cx="455682" cy="445167"/>
            </a:xfrm>
            <a:custGeom>
              <a:avLst/>
              <a:gdLst>
                <a:gd name="T0" fmla="*/ 1448 w 1684"/>
                <a:gd name="T1" fmla="*/ 1241 h 1646"/>
                <a:gd name="T2" fmla="*/ 1098 w 1684"/>
                <a:gd name="T3" fmla="*/ 938 h 1646"/>
                <a:gd name="T4" fmla="*/ 842 w 1684"/>
                <a:gd name="T5" fmla="*/ 0 h 1646"/>
                <a:gd name="T6" fmla="*/ 586 w 1684"/>
                <a:gd name="T7" fmla="*/ 938 h 1646"/>
                <a:gd name="T8" fmla="*/ 236 w 1684"/>
                <a:gd name="T9" fmla="*/ 1241 h 1646"/>
                <a:gd name="T10" fmla="*/ 18 w 1684"/>
                <a:gd name="T11" fmla="*/ 1646 h 1646"/>
                <a:gd name="T12" fmla="*/ 738 w 1684"/>
                <a:gd name="T13" fmla="*/ 1646 h 1646"/>
                <a:gd name="T14" fmla="*/ 787 w 1684"/>
                <a:gd name="T15" fmla="*/ 1397 h 1646"/>
                <a:gd name="T16" fmla="*/ 897 w 1684"/>
                <a:gd name="T17" fmla="*/ 1397 h 1646"/>
                <a:gd name="T18" fmla="*/ 946 w 1684"/>
                <a:gd name="T19" fmla="*/ 1646 h 1646"/>
                <a:gd name="T20" fmla="*/ 1666 w 1684"/>
                <a:gd name="T21" fmla="*/ 1646 h 1646"/>
                <a:gd name="T22" fmla="*/ 1448 w 1684"/>
                <a:gd name="T23" fmla="*/ 1241 h 1646"/>
                <a:gd name="T24" fmla="*/ 883 w 1684"/>
                <a:gd name="T25" fmla="*/ 1335 h 1646"/>
                <a:gd name="T26" fmla="*/ 803 w 1684"/>
                <a:gd name="T27" fmla="*/ 1335 h 1646"/>
                <a:gd name="T28" fmla="*/ 740 w 1684"/>
                <a:gd name="T29" fmla="*/ 1204 h 1646"/>
                <a:gd name="T30" fmla="*/ 946 w 1684"/>
                <a:gd name="T31" fmla="*/ 1204 h 1646"/>
                <a:gd name="T32" fmla="*/ 883 w 1684"/>
                <a:gd name="T33" fmla="*/ 1335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4" h="1646">
                  <a:moveTo>
                    <a:pt x="1448" y="1241"/>
                  </a:moveTo>
                  <a:cubicBezTo>
                    <a:pt x="1212" y="1186"/>
                    <a:pt x="992" y="1139"/>
                    <a:pt x="1098" y="938"/>
                  </a:cubicBezTo>
                  <a:cubicBezTo>
                    <a:pt x="1422" y="327"/>
                    <a:pt x="1184" y="0"/>
                    <a:pt x="842" y="0"/>
                  </a:cubicBezTo>
                  <a:cubicBezTo>
                    <a:pt x="493" y="0"/>
                    <a:pt x="261" y="340"/>
                    <a:pt x="586" y="938"/>
                  </a:cubicBezTo>
                  <a:cubicBezTo>
                    <a:pt x="695" y="1140"/>
                    <a:pt x="467" y="1188"/>
                    <a:pt x="236" y="1241"/>
                  </a:cubicBezTo>
                  <a:cubicBezTo>
                    <a:pt x="0" y="1295"/>
                    <a:pt x="18" y="1420"/>
                    <a:pt x="18" y="1646"/>
                  </a:cubicBezTo>
                  <a:cubicBezTo>
                    <a:pt x="738" y="1646"/>
                    <a:pt x="738" y="1646"/>
                    <a:pt x="738" y="1646"/>
                  </a:cubicBezTo>
                  <a:cubicBezTo>
                    <a:pt x="787" y="1397"/>
                    <a:pt x="787" y="1397"/>
                    <a:pt x="787" y="1397"/>
                  </a:cubicBezTo>
                  <a:cubicBezTo>
                    <a:pt x="897" y="1397"/>
                    <a:pt x="897" y="1397"/>
                    <a:pt x="897" y="1397"/>
                  </a:cubicBezTo>
                  <a:cubicBezTo>
                    <a:pt x="946" y="1646"/>
                    <a:pt x="946" y="1646"/>
                    <a:pt x="946" y="1646"/>
                  </a:cubicBezTo>
                  <a:cubicBezTo>
                    <a:pt x="1666" y="1646"/>
                    <a:pt x="1666" y="1646"/>
                    <a:pt x="1666" y="1646"/>
                  </a:cubicBezTo>
                  <a:cubicBezTo>
                    <a:pt x="1666" y="1420"/>
                    <a:pt x="1684" y="1295"/>
                    <a:pt x="1448" y="1241"/>
                  </a:cubicBezTo>
                  <a:close/>
                  <a:moveTo>
                    <a:pt x="883" y="1335"/>
                  </a:moveTo>
                  <a:cubicBezTo>
                    <a:pt x="803" y="1335"/>
                    <a:pt x="803" y="1335"/>
                    <a:pt x="803" y="1335"/>
                  </a:cubicBezTo>
                  <a:cubicBezTo>
                    <a:pt x="740" y="1204"/>
                    <a:pt x="740" y="1204"/>
                    <a:pt x="740" y="1204"/>
                  </a:cubicBezTo>
                  <a:cubicBezTo>
                    <a:pt x="946" y="1204"/>
                    <a:pt x="946" y="1204"/>
                    <a:pt x="946" y="1204"/>
                  </a:cubicBezTo>
                  <a:lnTo>
                    <a:pt x="883" y="1335"/>
                  </a:lnTo>
                  <a:close/>
                </a:path>
              </a:pathLst>
            </a:custGeom>
            <a:solidFill>
              <a:srgbClr val="3471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ADF4249F-E736-4C89-8BFD-61EF69409D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9811" y="2852936"/>
              <a:ext cx="214543" cy="495734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11" name="Oval 14">
                <a:extLst>
                  <a:ext uri="{FF2B5EF4-FFF2-40B4-BE49-F238E27FC236}">
                    <a16:creationId xmlns:a16="http://schemas.microsoft.com/office/drawing/2014/main" id="{2C1B0507-D834-42F0-BBE0-BA202B05C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D030EF28-92F4-44EA-AD5C-D2CC7264C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4B03DAE-14FC-42F1-BEF0-9947287992E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589849" y="2852936"/>
              <a:ext cx="214543" cy="495734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8367B412-A956-4D0C-86FF-923E884A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5591F31-467D-4EE6-B724-3553892A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74E4DF92-322A-4DC9-9FA0-4B9CE9CCB7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9887" y="2852936"/>
              <a:ext cx="214543" cy="495734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17" name="Oval 14">
                <a:extLst>
                  <a:ext uri="{FF2B5EF4-FFF2-40B4-BE49-F238E27FC236}">
                    <a16:creationId xmlns:a16="http://schemas.microsoft.com/office/drawing/2014/main" id="{99A27AAE-36D5-4FB1-A2BD-66F5785AE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7E50A31A-A58D-4620-9623-7C2464341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1BF3568A-9BDD-4A5A-B45B-AED6513DB2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6102748" y="3042210"/>
              <a:ext cx="214543" cy="495734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BBD35C97-6D70-477C-9E0E-58AD3344F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03EFF107-7045-46A8-9F62-C09788C55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11977934-35A6-4539-99BB-6574A13619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6352786" y="3042209"/>
              <a:ext cx="214543" cy="495734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DB3206B4-3241-4909-9288-E4992FF84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E72A6E17-4FC6-4117-9DFD-D4021C192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851EDEE8-8D95-40A3-B21B-8F1E57C60D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6602824" y="3049589"/>
              <a:ext cx="214543" cy="495734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26" name="Oval 14">
                <a:extLst>
                  <a:ext uri="{FF2B5EF4-FFF2-40B4-BE49-F238E27FC236}">
                    <a16:creationId xmlns:a16="http://schemas.microsoft.com/office/drawing/2014/main" id="{2715C63F-5DF6-498F-8E47-36C68C26E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BBDFA62F-90A6-4AC5-A31C-75A193206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09F00246-A9A4-4F45-BDDA-FA5B19024F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084536" y="3932707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29" name="Oval 14">
                <a:extLst>
                  <a:ext uri="{FF2B5EF4-FFF2-40B4-BE49-F238E27FC236}">
                    <a16:creationId xmlns:a16="http://schemas.microsoft.com/office/drawing/2014/main" id="{A0E2A19B-6157-4F71-BFD3-9FE648B57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8E11A2F5-0AA9-42E1-B97C-06E897E92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13">
              <a:extLst>
                <a:ext uri="{FF2B5EF4-FFF2-40B4-BE49-F238E27FC236}">
                  <a16:creationId xmlns:a16="http://schemas.microsoft.com/office/drawing/2014/main" id="{17EFB672-6E60-43E9-BADF-1EBE7B8236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291863" y="3932707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5B42B528-829A-45FC-8562-F8498AD83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A092689A-6C75-47D2-975B-D7C584B8E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13">
              <a:extLst>
                <a:ext uri="{FF2B5EF4-FFF2-40B4-BE49-F238E27FC236}">
                  <a16:creationId xmlns:a16="http://schemas.microsoft.com/office/drawing/2014/main" id="{EEE974F0-9B9E-4B6D-A2CF-56CBE5C20D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499190" y="3932707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35" name="Oval 14">
                <a:extLst>
                  <a:ext uri="{FF2B5EF4-FFF2-40B4-BE49-F238E27FC236}">
                    <a16:creationId xmlns:a16="http://schemas.microsoft.com/office/drawing/2014/main" id="{26B6E6B0-7C5A-4ECE-B4B0-C961AFF21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E2187B6-935E-46B8-862B-F84ECD4A1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id="{58BCD112-2BD2-4D9A-B6CB-7850945F47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706517" y="3932707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38" name="Oval 14">
                <a:extLst>
                  <a:ext uri="{FF2B5EF4-FFF2-40B4-BE49-F238E27FC236}">
                    <a16:creationId xmlns:a16="http://schemas.microsoft.com/office/drawing/2014/main" id="{66CCE35C-8987-4439-A677-A3B09D45D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83C0B0F-7F38-4BD7-8F52-558D2DE73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6DE6BFF4-0DC6-453E-B6A3-23E30D8CE6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3844" y="3932707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41" name="Oval 14">
                <a:extLst>
                  <a:ext uri="{FF2B5EF4-FFF2-40B4-BE49-F238E27FC236}">
                    <a16:creationId xmlns:a16="http://schemas.microsoft.com/office/drawing/2014/main" id="{047E8032-4AEB-4325-9EAB-077F4B733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BF4C1ABB-B6A8-4C98-817B-33A2B36A0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Rectangle 70">
              <a:extLst>
                <a:ext uri="{FF2B5EF4-FFF2-40B4-BE49-F238E27FC236}">
                  <a16:creationId xmlns:a16="http://schemas.microsoft.com/office/drawing/2014/main" id="{35AE0DED-A92E-45F9-885F-847C10E87ABC}"/>
                </a:ext>
              </a:extLst>
            </p:cNvPr>
            <p:cNvSpPr/>
            <p:nvPr/>
          </p:nvSpPr>
          <p:spPr>
            <a:xfrm>
              <a:off x="3025141" y="3691310"/>
              <a:ext cx="3090713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Block Arc 71">
              <a:extLst>
                <a:ext uri="{FF2B5EF4-FFF2-40B4-BE49-F238E27FC236}">
                  <a16:creationId xmlns:a16="http://schemas.microsoft.com/office/drawing/2014/main" id="{76B49938-A13F-4586-BCB6-ADD21C40B5D3}"/>
                </a:ext>
              </a:extLst>
            </p:cNvPr>
            <p:cNvSpPr/>
            <p:nvPr/>
          </p:nvSpPr>
          <p:spPr>
            <a:xfrm rot="10800000">
              <a:off x="5981454" y="3495632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Block Arc 72">
              <a:extLst>
                <a:ext uri="{FF2B5EF4-FFF2-40B4-BE49-F238E27FC236}">
                  <a16:creationId xmlns:a16="http://schemas.microsoft.com/office/drawing/2014/main" id="{3048C155-D6EF-4B6B-97FF-50D45CF19990}"/>
                </a:ext>
              </a:extLst>
            </p:cNvPr>
            <p:cNvSpPr/>
            <p:nvPr/>
          </p:nvSpPr>
          <p:spPr>
            <a:xfrm rot="10800000" flipH="1">
              <a:off x="2923868" y="3495632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73">
              <a:extLst>
                <a:ext uri="{FF2B5EF4-FFF2-40B4-BE49-F238E27FC236}">
                  <a16:creationId xmlns:a16="http://schemas.microsoft.com/office/drawing/2014/main" id="{A3D5244F-9F9D-4687-86FE-9A5406004AC9}"/>
                </a:ext>
              </a:extLst>
            </p:cNvPr>
            <p:cNvSpPr/>
            <p:nvPr/>
          </p:nvSpPr>
          <p:spPr>
            <a:xfrm rot="16200000">
              <a:off x="4493105" y="3774244"/>
              <a:ext cx="165873" cy="4572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:a16="http://schemas.microsoft.com/office/drawing/2014/main" id="{9DC21638-2077-4D17-996F-B8B051DC8E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360988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48" name="Oval 14">
                <a:extLst>
                  <a:ext uri="{FF2B5EF4-FFF2-40B4-BE49-F238E27FC236}">
                    <a16:creationId xmlns:a16="http://schemas.microsoft.com/office/drawing/2014/main" id="{10B18194-D35F-42BD-AD34-C91EC0110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5395401D-B55B-4074-B9EC-0ED9DCD9B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oup 13">
              <a:extLst>
                <a:ext uri="{FF2B5EF4-FFF2-40B4-BE49-F238E27FC236}">
                  <a16:creationId xmlns:a16="http://schemas.microsoft.com/office/drawing/2014/main" id="{EF7D518D-682F-4FF0-A5C1-9FE5D5B7CD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568315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51" name="Oval 14">
                <a:extLst>
                  <a:ext uri="{FF2B5EF4-FFF2-40B4-BE49-F238E27FC236}">
                    <a16:creationId xmlns:a16="http://schemas.microsoft.com/office/drawing/2014/main" id="{71CB1BFD-AC91-4743-95D9-254432623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138D824D-5C96-4B54-B122-E6370CC15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" name="Group 13">
              <a:extLst>
                <a:ext uri="{FF2B5EF4-FFF2-40B4-BE49-F238E27FC236}">
                  <a16:creationId xmlns:a16="http://schemas.microsoft.com/office/drawing/2014/main" id="{C847B830-077E-4720-876E-4F2CA774CC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775642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54" name="Oval 14">
                <a:extLst>
                  <a:ext uri="{FF2B5EF4-FFF2-40B4-BE49-F238E27FC236}">
                    <a16:creationId xmlns:a16="http://schemas.microsoft.com/office/drawing/2014/main" id="{A5201074-B4B6-4584-8676-FA2CFAB3D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4C516A2B-A162-4CE5-A99A-AA92FF45A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46B2DAE9-E898-4A2D-9AF1-846297B7C0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982969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57" name="Oval 14">
                <a:extLst>
                  <a:ext uri="{FF2B5EF4-FFF2-40B4-BE49-F238E27FC236}">
                    <a16:creationId xmlns:a16="http://schemas.microsoft.com/office/drawing/2014/main" id="{B5D67B03-080C-420E-BA3F-565E79E26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ADCB1D49-4586-464A-8E29-C5C3D08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9" name="Group 13">
              <a:extLst>
                <a:ext uri="{FF2B5EF4-FFF2-40B4-BE49-F238E27FC236}">
                  <a16:creationId xmlns:a16="http://schemas.microsoft.com/office/drawing/2014/main" id="{973EF54D-88C4-4E9D-88AD-F92F26439E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190296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60" name="Oval 14">
                <a:extLst>
                  <a:ext uri="{FF2B5EF4-FFF2-40B4-BE49-F238E27FC236}">
                    <a16:creationId xmlns:a16="http://schemas.microsoft.com/office/drawing/2014/main" id="{DCA7E10F-5011-4F56-BF99-5394831AC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841409B5-8921-4E93-9506-AE24FEAF5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" name="Group 13">
              <a:extLst>
                <a:ext uri="{FF2B5EF4-FFF2-40B4-BE49-F238E27FC236}">
                  <a16:creationId xmlns:a16="http://schemas.microsoft.com/office/drawing/2014/main" id="{2EDD70C1-7249-4D2E-AA69-D2A50005F3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6602824" y="4610268"/>
              <a:ext cx="149515" cy="345477"/>
              <a:chOff x="3696" y="1271"/>
              <a:chExt cx="338" cy="781"/>
            </a:xfrm>
            <a:solidFill>
              <a:srgbClr val="9DC6A5"/>
            </a:solidFill>
          </p:grpSpPr>
          <p:sp>
            <p:nvSpPr>
              <p:cNvPr id="63" name="Oval 14">
                <a:extLst>
                  <a:ext uri="{FF2B5EF4-FFF2-40B4-BE49-F238E27FC236}">
                    <a16:creationId xmlns:a16="http://schemas.microsoft.com/office/drawing/2014/main" id="{0A98C6EC-832C-4417-86CD-8DA693C93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34235DDB-1BD3-4C61-B584-7662FF9C1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13">
              <a:extLst>
                <a:ext uri="{FF2B5EF4-FFF2-40B4-BE49-F238E27FC236}">
                  <a16:creationId xmlns:a16="http://schemas.microsoft.com/office/drawing/2014/main" id="{257D77B0-A8DA-471A-A646-14E4058539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6810151" y="4610268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66" name="Oval 14">
                <a:extLst>
                  <a:ext uri="{FF2B5EF4-FFF2-40B4-BE49-F238E27FC236}">
                    <a16:creationId xmlns:a16="http://schemas.microsoft.com/office/drawing/2014/main" id="{6B0C0222-9909-420F-872B-9617BA702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415EC416-4698-405B-8F6A-BC3D67EF4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8" name="Group 13">
              <a:extLst>
                <a:ext uri="{FF2B5EF4-FFF2-40B4-BE49-F238E27FC236}">
                  <a16:creationId xmlns:a16="http://schemas.microsoft.com/office/drawing/2014/main" id="{79F4B808-C9C6-4655-99EC-C8F13888D4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7017478" y="4610268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69" name="Oval 14">
                <a:extLst>
                  <a:ext uri="{FF2B5EF4-FFF2-40B4-BE49-F238E27FC236}">
                    <a16:creationId xmlns:a16="http://schemas.microsoft.com/office/drawing/2014/main" id="{D6FE89C2-FD86-43F7-8B34-C88960347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6482309A-6854-4258-9570-C04652B4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1" name="Group 13">
              <a:extLst>
                <a:ext uri="{FF2B5EF4-FFF2-40B4-BE49-F238E27FC236}">
                  <a16:creationId xmlns:a16="http://schemas.microsoft.com/office/drawing/2014/main" id="{88C28F53-AA0C-4F7A-9510-6440619179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7224805" y="4610268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72" name="Oval 14">
                <a:extLst>
                  <a:ext uri="{FF2B5EF4-FFF2-40B4-BE49-F238E27FC236}">
                    <a16:creationId xmlns:a16="http://schemas.microsoft.com/office/drawing/2014/main" id="{C58E6309-F241-4217-92A8-95A0D8DA1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D8796DFA-5BF2-44BF-B705-C6D8E1387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AFBAF22B-FBC1-499C-9526-17420E216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7432132" y="4610268"/>
              <a:ext cx="149515" cy="345477"/>
              <a:chOff x="3696" y="1271"/>
              <a:chExt cx="338" cy="781"/>
            </a:xfrm>
            <a:solidFill>
              <a:srgbClr val="44546A"/>
            </a:solidFill>
          </p:grpSpPr>
          <p:sp>
            <p:nvSpPr>
              <p:cNvPr id="75" name="Oval 14">
                <a:extLst>
                  <a:ext uri="{FF2B5EF4-FFF2-40B4-BE49-F238E27FC236}">
                    <a16:creationId xmlns:a16="http://schemas.microsoft.com/office/drawing/2014/main" id="{05C5BE3D-DE05-4504-ACE9-D709EACB5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271"/>
                <a:ext cx="130" cy="1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4188B3A2-64E9-4A21-A756-1F75F9EB2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12"/>
                <a:ext cx="338" cy="640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7132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404" b="0" i="0" u="none" strike="noStrike" kern="0" cap="none" spc="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7" name="Block Arc 107">
              <a:extLst>
                <a:ext uri="{FF2B5EF4-FFF2-40B4-BE49-F238E27FC236}">
                  <a16:creationId xmlns:a16="http://schemas.microsoft.com/office/drawing/2014/main" id="{849247B6-2405-45B6-833C-A3738448AC50}"/>
                </a:ext>
              </a:extLst>
            </p:cNvPr>
            <p:cNvSpPr/>
            <p:nvPr/>
          </p:nvSpPr>
          <p:spPr>
            <a:xfrm rot="10800000">
              <a:off x="2477746" y="4594874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Rectangle 108">
              <a:extLst>
                <a:ext uri="{FF2B5EF4-FFF2-40B4-BE49-F238E27FC236}">
                  <a16:creationId xmlns:a16="http://schemas.microsoft.com/office/drawing/2014/main" id="{6AB718AD-14AA-433D-86E2-3655889FFFD3}"/>
                </a:ext>
              </a:extLst>
            </p:cNvPr>
            <p:cNvSpPr/>
            <p:nvPr/>
          </p:nvSpPr>
          <p:spPr>
            <a:xfrm rot="16200000">
              <a:off x="2139308" y="4143217"/>
              <a:ext cx="1111314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Rectangle 109">
              <a:extLst>
                <a:ext uri="{FF2B5EF4-FFF2-40B4-BE49-F238E27FC236}">
                  <a16:creationId xmlns:a16="http://schemas.microsoft.com/office/drawing/2014/main" id="{C6E12BED-2C8D-464C-A766-946621E20EF4}"/>
                </a:ext>
              </a:extLst>
            </p:cNvPr>
            <p:cNvSpPr/>
            <p:nvPr/>
          </p:nvSpPr>
          <p:spPr>
            <a:xfrm>
              <a:off x="2397623" y="4791332"/>
              <a:ext cx="209062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ectangle 111">
              <a:extLst>
                <a:ext uri="{FF2B5EF4-FFF2-40B4-BE49-F238E27FC236}">
                  <a16:creationId xmlns:a16="http://schemas.microsoft.com/office/drawing/2014/main" id="{A7747777-42B5-4FAD-A14C-F4A4F7538538}"/>
                </a:ext>
              </a:extLst>
            </p:cNvPr>
            <p:cNvSpPr/>
            <p:nvPr/>
          </p:nvSpPr>
          <p:spPr>
            <a:xfrm rot="16200000">
              <a:off x="4382559" y="4510992"/>
              <a:ext cx="375764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ectangle 112">
              <a:extLst>
                <a:ext uri="{FF2B5EF4-FFF2-40B4-BE49-F238E27FC236}">
                  <a16:creationId xmlns:a16="http://schemas.microsoft.com/office/drawing/2014/main" id="{8DF31E97-E8F2-48AF-9A8D-E0F20DCAEC43}"/>
                </a:ext>
              </a:extLst>
            </p:cNvPr>
            <p:cNvSpPr/>
            <p:nvPr/>
          </p:nvSpPr>
          <p:spPr>
            <a:xfrm>
              <a:off x="4658097" y="4795863"/>
              <a:ext cx="1886914" cy="45719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34719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Block Arc 113">
              <a:extLst>
                <a:ext uri="{FF2B5EF4-FFF2-40B4-BE49-F238E27FC236}">
                  <a16:creationId xmlns:a16="http://schemas.microsoft.com/office/drawing/2014/main" id="{BBDFE9E3-3237-42AE-BAF7-62BB52632F91}"/>
                </a:ext>
              </a:extLst>
            </p:cNvPr>
            <p:cNvSpPr/>
            <p:nvPr/>
          </p:nvSpPr>
          <p:spPr>
            <a:xfrm rot="10800000" flipH="1">
              <a:off x="4547342" y="4601885"/>
              <a:ext cx="239697" cy="239697"/>
            </a:xfrm>
            <a:prstGeom prst="blockArc">
              <a:avLst>
                <a:gd name="adj1" fmla="val 10701552"/>
                <a:gd name="adj2" fmla="val 16135570"/>
                <a:gd name="adj3" fmla="val 1846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7AEB78B-90E1-4A0F-98DE-0F24F8DC1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3848" y="3068960"/>
              <a:ext cx="273544" cy="273086"/>
            </a:xfrm>
            <a:custGeom>
              <a:avLst/>
              <a:gdLst>
                <a:gd name="T0" fmla="*/ 824 w 1648"/>
                <a:gd name="T1" fmla="*/ 1648 h 1648"/>
                <a:gd name="T2" fmla="*/ 0 w 1648"/>
                <a:gd name="T3" fmla="*/ 824 h 1648"/>
                <a:gd name="T4" fmla="*/ 824 w 1648"/>
                <a:gd name="T5" fmla="*/ 0 h 1648"/>
                <a:gd name="T6" fmla="*/ 1648 w 1648"/>
                <a:gd name="T7" fmla="*/ 824 h 1648"/>
                <a:gd name="T8" fmla="*/ 824 w 1648"/>
                <a:gd name="T9" fmla="*/ 1648 h 1648"/>
                <a:gd name="T10" fmla="*/ 824 w 1648"/>
                <a:gd name="T11" fmla="*/ 160 h 1648"/>
                <a:gd name="T12" fmla="*/ 160 w 1648"/>
                <a:gd name="T13" fmla="*/ 824 h 1648"/>
                <a:gd name="T14" fmla="*/ 824 w 1648"/>
                <a:gd name="T15" fmla="*/ 1488 h 1648"/>
                <a:gd name="T16" fmla="*/ 1488 w 1648"/>
                <a:gd name="T17" fmla="*/ 824 h 1648"/>
                <a:gd name="T18" fmla="*/ 824 w 1648"/>
                <a:gd name="T19" fmla="*/ 160 h 1648"/>
                <a:gd name="T20" fmla="*/ 1375 w 1648"/>
                <a:gd name="T21" fmla="*/ 659 h 1648"/>
                <a:gd name="T22" fmla="*/ 1339 w 1648"/>
                <a:gd name="T23" fmla="*/ 573 h 1648"/>
                <a:gd name="T24" fmla="*/ 1171 w 1648"/>
                <a:gd name="T25" fmla="*/ 649 h 1648"/>
                <a:gd name="T26" fmla="*/ 1206 w 1648"/>
                <a:gd name="T27" fmla="*/ 735 h 1648"/>
                <a:gd name="T28" fmla="*/ 1375 w 1648"/>
                <a:gd name="T29" fmla="*/ 659 h 1648"/>
                <a:gd name="T30" fmla="*/ 511 w 1648"/>
                <a:gd name="T31" fmla="*/ 597 h 1648"/>
                <a:gd name="T32" fmla="*/ 575 w 1648"/>
                <a:gd name="T33" fmla="*/ 531 h 1648"/>
                <a:gd name="T34" fmla="*/ 445 w 1648"/>
                <a:gd name="T35" fmla="*/ 396 h 1648"/>
                <a:gd name="T36" fmla="*/ 382 w 1648"/>
                <a:gd name="T37" fmla="*/ 462 h 1648"/>
                <a:gd name="T38" fmla="*/ 511 w 1648"/>
                <a:gd name="T39" fmla="*/ 597 h 1648"/>
                <a:gd name="T40" fmla="*/ 629 w 1648"/>
                <a:gd name="T41" fmla="*/ 493 h 1648"/>
                <a:gd name="T42" fmla="*/ 711 w 1648"/>
                <a:gd name="T43" fmla="*/ 457 h 1648"/>
                <a:gd name="T44" fmla="*/ 640 w 1648"/>
                <a:gd name="T45" fmla="*/ 280 h 1648"/>
                <a:gd name="T46" fmla="*/ 558 w 1648"/>
                <a:gd name="T47" fmla="*/ 316 h 1648"/>
                <a:gd name="T48" fmla="*/ 629 w 1648"/>
                <a:gd name="T49" fmla="*/ 493 h 1648"/>
                <a:gd name="T50" fmla="*/ 440 w 1648"/>
                <a:gd name="T51" fmla="*/ 741 h 1648"/>
                <a:gd name="T52" fmla="*/ 474 w 1648"/>
                <a:gd name="T53" fmla="*/ 655 h 1648"/>
                <a:gd name="T54" fmla="*/ 304 w 1648"/>
                <a:gd name="T55" fmla="*/ 582 h 1648"/>
                <a:gd name="T56" fmla="*/ 270 w 1648"/>
                <a:gd name="T57" fmla="*/ 668 h 1648"/>
                <a:gd name="T58" fmla="*/ 440 w 1648"/>
                <a:gd name="T59" fmla="*/ 741 h 1648"/>
                <a:gd name="T60" fmla="*/ 1088 w 1648"/>
                <a:gd name="T61" fmla="*/ 315 h 1648"/>
                <a:gd name="T62" fmla="*/ 1005 w 1648"/>
                <a:gd name="T63" fmla="*/ 280 h 1648"/>
                <a:gd name="T64" fmla="*/ 935 w 1648"/>
                <a:gd name="T65" fmla="*/ 456 h 1648"/>
                <a:gd name="T66" fmla="*/ 1017 w 1648"/>
                <a:gd name="T67" fmla="*/ 492 h 1648"/>
                <a:gd name="T68" fmla="*/ 1088 w 1648"/>
                <a:gd name="T69" fmla="*/ 315 h 1648"/>
                <a:gd name="T70" fmla="*/ 1266 w 1648"/>
                <a:gd name="T71" fmla="*/ 462 h 1648"/>
                <a:gd name="T72" fmla="*/ 1203 w 1648"/>
                <a:gd name="T73" fmla="*/ 396 h 1648"/>
                <a:gd name="T74" fmla="*/ 1073 w 1648"/>
                <a:gd name="T75" fmla="*/ 531 h 1648"/>
                <a:gd name="T76" fmla="*/ 1136 w 1648"/>
                <a:gd name="T77" fmla="*/ 597 h 1648"/>
                <a:gd name="T78" fmla="*/ 1266 w 1648"/>
                <a:gd name="T79" fmla="*/ 462 h 1648"/>
                <a:gd name="T80" fmla="*/ 869 w 1648"/>
                <a:gd name="T81" fmla="*/ 251 h 1648"/>
                <a:gd name="T82" fmla="*/ 824 w 1648"/>
                <a:gd name="T83" fmla="*/ 250 h 1648"/>
                <a:gd name="T84" fmla="*/ 779 w 1648"/>
                <a:gd name="T85" fmla="*/ 251 h 1648"/>
                <a:gd name="T86" fmla="*/ 779 w 1648"/>
                <a:gd name="T87" fmla="*/ 443 h 1648"/>
                <a:gd name="T88" fmla="*/ 824 w 1648"/>
                <a:gd name="T89" fmla="*/ 440 h 1648"/>
                <a:gd name="T90" fmla="*/ 869 w 1648"/>
                <a:gd name="T91" fmla="*/ 443 h 1648"/>
                <a:gd name="T92" fmla="*/ 869 w 1648"/>
                <a:gd name="T93" fmla="*/ 251 h 1648"/>
                <a:gd name="T94" fmla="*/ 824 w 1648"/>
                <a:gd name="T95" fmla="*/ 1198 h 1648"/>
                <a:gd name="T96" fmla="*/ 663 w 1648"/>
                <a:gd name="T97" fmla="*/ 1037 h 1648"/>
                <a:gd name="T98" fmla="*/ 746 w 1648"/>
                <a:gd name="T99" fmla="*/ 896 h 1648"/>
                <a:gd name="T100" fmla="*/ 824 w 1648"/>
                <a:gd name="T101" fmla="*/ 532 h 1648"/>
                <a:gd name="T102" fmla="*/ 902 w 1648"/>
                <a:gd name="T103" fmla="*/ 896 h 1648"/>
                <a:gd name="T104" fmla="*/ 985 w 1648"/>
                <a:gd name="T105" fmla="*/ 1037 h 1648"/>
                <a:gd name="T106" fmla="*/ 824 w 1648"/>
                <a:gd name="T107" fmla="*/ 119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8" h="1648">
                  <a:moveTo>
                    <a:pt x="824" y="1648"/>
                  </a:moveTo>
                  <a:cubicBezTo>
                    <a:pt x="370" y="1648"/>
                    <a:pt x="0" y="1278"/>
                    <a:pt x="0" y="824"/>
                  </a:cubicBezTo>
                  <a:cubicBezTo>
                    <a:pt x="0" y="370"/>
                    <a:pt x="370" y="0"/>
                    <a:pt x="824" y="0"/>
                  </a:cubicBezTo>
                  <a:cubicBezTo>
                    <a:pt x="1278" y="0"/>
                    <a:pt x="1648" y="370"/>
                    <a:pt x="1648" y="824"/>
                  </a:cubicBezTo>
                  <a:cubicBezTo>
                    <a:pt x="1648" y="1278"/>
                    <a:pt x="1278" y="1648"/>
                    <a:pt x="824" y="1648"/>
                  </a:cubicBezTo>
                  <a:close/>
                  <a:moveTo>
                    <a:pt x="824" y="160"/>
                  </a:moveTo>
                  <a:cubicBezTo>
                    <a:pt x="458" y="160"/>
                    <a:pt x="160" y="458"/>
                    <a:pt x="160" y="824"/>
                  </a:cubicBezTo>
                  <a:cubicBezTo>
                    <a:pt x="160" y="1190"/>
                    <a:pt x="458" y="1488"/>
                    <a:pt x="824" y="1488"/>
                  </a:cubicBezTo>
                  <a:cubicBezTo>
                    <a:pt x="1190" y="1488"/>
                    <a:pt x="1488" y="1190"/>
                    <a:pt x="1488" y="824"/>
                  </a:cubicBezTo>
                  <a:cubicBezTo>
                    <a:pt x="1488" y="458"/>
                    <a:pt x="1190" y="160"/>
                    <a:pt x="824" y="160"/>
                  </a:cubicBezTo>
                  <a:close/>
                  <a:moveTo>
                    <a:pt x="1375" y="659"/>
                  </a:moveTo>
                  <a:cubicBezTo>
                    <a:pt x="1365" y="629"/>
                    <a:pt x="1353" y="601"/>
                    <a:pt x="1339" y="573"/>
                  </a:cubicBezTo>
                  <a:cubicBezTo>
                    <a:pt x="1171" y="649"/>
                    <a:pt x="1171" y="649"/>
                    <a:pt x="1171" y="649"/>
                  </a:cubicBezTo>
                  <a:cubicBezTo>
                    <a:pt x="1186" y="676"/>
                    <a:pt x="1198" y="705"/>
                    <a:pt x="1206" y="735"/>
                  </a:cubicBezTo>
                  <a:lnTo>
                    <a:pt x="1375" y="659"/>
                  </a:lnTo>
                  <a:close/>
                  <a:moveTo>
                    <a:pt x="511" y="597"/>
                  </a:moveTo>
                  <a:cubicBezTo>
                    <a:pt x="530" y="572"/>
                    <a:pt x="551" y="550"/>
                    <a:pt x="575" y="531"/>
                  </a:cubicBezTo>
                  <a:cubicBezTo>
                    <a:pt x="445" y="396"/>
                    <a:pt x="445" y="396"/>
                    <a:pt x="445" y="396"/>
                  </a:cubicBezTo>
                  <a:cubicBezTo>
                    <a:pt x="422" y="416"/>
                    <a:pt x="401" y="438"/>
                    <a:pt x="382" y="462"/>
                  </a:cubicBezTo>
                  <a:lnTo>
                    <a:pt x="511" y="597"/>
                  </a:lnTo>
                  <a:close/>
                  <a:moveTo>
                    <a:pt x="629" y="493"/>
                  </a:moveTo>
                  <a:cubicBezTo>
                    <a:pt x="655" y="478"/>
                    <a:pt x="683" y="465"/>
                    <a:pt x="711" y="457"/>
                  </a:cubicBezTo>
                  <a:cubicBezTo>
                    <a:pt x="640" y="280"/>
                    <a:pt x="640" y="280"/>
                    <a:pt x="640" y="280"/>
                  </a:cubicBezTo>
                  <a:cubicBezTo>
                    <a:pt x="612" y="290"/>
                    <a:pt x="585" y="302"/>
                    <a:pt x="558" y="316"/>
                  </a:cubicBezTo>
                  <a:lnTo>
                    <a:pt x="629" y="493"/>
                  </a:lnTo>
                  <a:close/>
                  <a:moveTo>
                    <a:pt x="440" y="741"/>
                  </a:moveTo>
                  <a:cubicBezTo>
                    <a:pt x="448" y="711"/>
                    <a:pt x="459" y="682"/>
                    <a:pt x="474" y="655"/>
                  </a:cubicBezTo>
                  <a:cubicBezTo>
                    <a:pt x="304" y="582"/>
                    <a:pt x="304" y="582"/>
                    <a:pt x="304" y="582"/>
                  </a:cubicBezTo>
                  <a:cubicBezTo>
                    <a:pt x="291" y="610"/>
                    <a:pt x="279" y="638"/>
                    <a:pt x="270" y="668"/>
                  </a:cubicBezTo>
                  <a:lnTo>
                    <a:pt x="440" y="741"/>
                  </a:lnTo>
                  <a:close/>
                  <a:moveTo>
                    <a:pt x="1088" y="315"/>
                  </a:moveTo>
                  <a:cubicBezTo>
                    <a:pt x="1061" y="301"/>
                    <a:pt x="1033" y="289"/>
                    <a:pt x="1005" y="280"/>
                  </a:cubicBezTo>
                  <a:cubicBezTo>
                    <a:pt x="935" y="456"/>
                    <a:pt x="935" y="456"/>
                    <a:pt x="935" y="456"/>
                  </a:cubicBezTo>
                  <a:cubicBezTo>
                    <a:pt x="964" y="465"/>
                    <a:pt x="991" y="477"/>
                    <a:pt x="1017" y="492"/>
                  </a:cubicBezTo>
                  <a:lnTo>
                    <a:pt x="1088" y="315"/>
                  </a:lnTo>
                  <a:close/>
                  <a:moveTo>
                    <a:pt x="1266" y="462"/>
                  </a:moveTo>
                  <a:cubicBezTo>
                    <a:pt x="1247" y="438"/>
                    <a:pt x="1226" y="416"/>
                    <a:pt x="1203" y="396"/>
                  </a:cubicBezTo>
                  <a:cubicBezTo>
                    <a:pt x="1073" y="531"/>
                    <a:pt x="1073" y="531"/>
                    <a:pt x="1073" y="531"/>
                  </a:cubicBezTo>
                  <a:cubicBezTo>
                    <a:pt x="1097" y="550"/>
                    <a:pt x="1118" y="572"/>
                    <a:pt x="1136" y="597"/>
                  </a:cubicBezTo>
                  <a:lnTo>
                    <a:pt x="1266" y="462"/>
                  </a:lnTo>
                  <a:close/>
                  <a:moveTo>
                    <a:pt x="869" y="251"/>
                  </a:moveTo>
                  <a:cubicBezTo>
                    <a:pt x="853" y="250"/>
                    <a:pt x="839" y="250"/>
                    <a:pt x="824" y="250"/>
                  </a:cubicBezTo>
                  <a:cubicBezTo>
                    <a:pt x="809" y="250"/>
                    <a:pt x="794" y="250"/>
                    <a:pt x="779" y="251"/>
                  </a:cubicBezTo>
                  <a:cubicBezTo>
                    <a:pt x="779" y="443"/>
                    <a:pt x="779" y="443"/>
                    <a:pt x="779" y="443"/>
                  </a:cubicBezTo>
                  <a:cubicBezTo>
                    <a:pt x="794" y="441"/>
                    <a:pt x="809" y="440"/>
                    <a:pt x="824" y="440"/>
                  </a:cubicBezTo>
                  <a:cubicBezTo>
                    <a:pt x="839" y="440"/>
                    <a:pt x="854" y="441"/>
                    <a:pt x="869" y="443"/>
                  </a:cubicBezTo>
                  <a:lnTo>
                    <a:pt x="869" y="251"/>
                  </a:lnTo>
                  <a:close/>
                  <a:moveTo>
                    <a:pt x="824" y="1198"/>
                  </a:moveTo>
                  <a:cubicBezTo>
                    <a:pt x="735" y="1198"/>
                    <a:pt x="663" y="1126"/>
                    <a:pt x="663" y="1037"/>
                  </a:cubicBezTo>
                  <a:cubicBezTo>
                    <a:pt x="663" y="976"/>
                    <a:pt x="697" y="923"/>
                    <a:pt x="746" y="896"/>
                  </a:cubicBezTo>
                  <a:cubicBezTo>
                    <a:pt x="824" y="532"/>
                    <a:pt x="824" y="532"/>
                    <a:pt x="824" y="532"/>
                  </a:cubicBezTo>
                  <a:cubicBezTo>
                    <a:pt x="902" y="896"/>
                    <a:pt x="902" y="896"/>
                    <a:pt x="902" y="896"/>
                  </a:cubicBezTo>
                  <a:cubicBezTo>
                    <a:pt x="951" y="923"/>
                    <a:pt x="985" y="976"/>
                    <a:pt x="985" y="1037"/>
                  </a:cubicBezTo>
                  <a:cubicBezTo>
                    <a:pt x="985" y="1126"/>
                    <a:pt x="913" y="1198"/>
                    <a:pt x="824" y="1198"/>
                  </a:cubicBezTo>
                  <a:close/>
                </a:path>
              </a:pathLst>
            </a:custGeom>
            <a:solidFill>
              <a:srgbClr val="3471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94B50224-7100-4D36-A016-BE8563321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0228" y="4460393"/>
              <a:ext cx="190292" cy="189509"/>
            </a:xfrm>
            <a:custGeom>
              <a:avLst/>
              <a:gdLst>
                <a:gd name="T0" fmla="*/ 0 w 440"/>
                <a:gd name="T1" fmla="*/ 219 h 438"/>
                <a:gd name="T2" fmla="*/ 15 w 440"/>
                <a:gd name="T3" fmla="*/ 182 h 438"/>
                <a:gd name="T4" fmla="*/ 183 w 440"/>
                <a:gd name="T5" fmla="*/ 15 h 438"/>
                <a:gd name="T6" fmla="*/ 219 w 440"/>
                <a:gd name="T7" fmla="*/ 0 h 438"/>
                <a:gd name="T8" fmla="*/ 256 w 440"/>
                <a:gd name="T9" fmla="*/ 15 h 438"/>
                <a:gd name="T10" fmla="*/ 332 w 440"/>
                <a:gd name="T11" fmla="*/ 90 h 438"/>
                <a:gd name="T12" fmla="*/ 218 w 440"/>
                <a:gd name="T13" fmla="*/ 204 h 438"/>
                <a:gd name="T14" fmla="*/ 164 w 440"/>
                <a:gd name="T15" fmla="*/ 151 h 438"/>
                <a:gd name="T16" fmla="*/ 136 w 440"/>
                <a:gd name="T17" fmla="*/ 139 h 438"/>
                <a:gd name="T18" fmla="*/ 107 w 440"/>
                <a:gd name="T19" fmla="*/ 150 h 438"/>
                <a:gd name="T20" fmla="*/ 73 w 440"/>
                <a:gd name="T21" fmla="*/ 185 h 438"/>
                <a:gd name="T22" fmla="*/ 61 w 440"/>
                <a:gd name="T23" fmla="*/ 213 h 438"/>
                <a:gd name="T24" fmla="*/ 73 w 440"/>
                <a:gd name="T25" fmla="*/ 242 h 438"/>
                <a:gd name="T26" fmla="*/ 189 w 440"/>
                <a:gd name="T27" fmla="*/ 358 h 438"/>
                <a:gd name="T28" fmla="*/ 208 w 440"/>
                <a:gd name="T29" fmla="*/ 369 h 438"/>
                <a:gd name="T30" fmla="*/ 210 w 440"/>
                <a:gd name="T31" fmla="*/ 370 h 438"/>
                <a:gd name="T32" fmla="*/ 218 w 440"/>
                <a:gd name="T33" fmla="*/ 370 h 438"/>
                <a:gd name="T34" fmla="*/ 246 w 440"/>
                <a:gd name="T35" fmla="*/ 358 h 438"/>
                <a:gd name="T36" fmla="*/ 423 w 440"/>
                <a:gd name="T37" fmla="*/ 182 h 438"/>
                <a:gd name="T38" fmla="*/ 424 w 440"/>
                <a:gd name="T39" fmla="*/ 182 h 438"/>
                <a:gd name="T40" fmla="*/ 439 w 440"/>
                <a:gd name="T41" fmla="*/ 219 h 438"/>
                <a:gd name="T42" fmla="*/ 424 w 440"/>
                <a:gd name="T43" fmla="*/ 256 h 438"/>
                <a:gd name="T44" fmla="*/ 256 w 440"/>
                <a:gd name="T45" fmla="*/ 423 h 438"/>
                <a:gd name="T46" fmla="*/ 220 w 440"/>
                <a:gd name="T47" fmla="*/ 438 h 438"/>
                <a:gd name="T48" fmla="*/ 183 w 440"/>
                <a:gd name="T49" fmla="*/ 423 h 438"/>
                <a:gd name="T50" fmla="*/ 15 w 440"/>
                <a:gd name="T51" fmla="*/ 256 h 438"/>
                <a:gd name="T52" fmla="*/ 0 w 440"/>
                <a:gd name="T53" fmla="*/ 219 h 438"/>
                <a:gd name="T54" fmla="*/ 86 w 440"/>
                <a:gd name="T55" fmla="*/ 213 h 438"/>
                <a:gd name="T56" fmla="*/ 90 w 440"/>
                <a:gd name="T57" fmla="*/ 203 h 438"/>
                <a:gd name="T58" fmla="*/ 125 w 440"/>
                <a:gd name="T59" fmla="*/ 169 h 438"/>
                <a:gd name="T60" fmla="*/ 135 w 440"/>
                <a:gd name="T61" fmla="*/ 165 h 438"/>
                <a:gd name="T62" fmla="*/ 145 w 440"/>
                <a:gd name="T63" fmla="*/ 169 h 438"/>
                <a:gd name="T64" fmla="*/ 217 w 440"/>
                <a:gd name="T65" fmla="*/ 241 h 438"/>
                <a:gd name="T66" fmla="*/ 381 w 440"/>
                <a:gd name="T67" fmla="*/ 77 h 438"/>
                <a:gd name="T68" fmla="*/ 391 w 440"/>
                <a:gd name="T69" fmla="*/ 72 h 438"/>
                <a:gd name="T70" fmla="*/ 402 w 440"/>
                <a:gd name="T71" fmla="*/ 77 h 438"/>
                <a:gd name="T72" fmla="*/ 436 w 440"/>
                <a:gd name="T73" fmla="*/ 111 h 438"/>
                <a:gd name="T74" fmla="*/ 440 w 440"/>
                <a:gd name="T75" fmla="*/ 121 h 438"/>
                <a:gd name="T76" fmla="*/ 436 w 440"/>
                <a:gd name="T77" fmla="*/ 132 h 438"/>
                <a:gd name="T78" fmla="*/ 227 w 440"/>
                <a:gd name="T79" fmla="*/ 340 h 438"/>
                <a:gd name="T80" fmla="*/ 217 w 440"/>
                <a:gd name="T81" fmla="*/ 344 h 438"/>
                <a:gd name="T82" fmla="*/ 215 w 440"/>
                <a:gd name="T83" fmla="*/ 344 h 438"/>
                <a:gd name="T84" fmla="*/ 207 w 440"/>
                <a:gd name="T85" fmla="*/ 340 h 438"/>
                <a:gd name="T86" fmla="*/ 90 w 440"/>
                <a:gd name="T87" fmla="*/ 224 h 438"/>
                <a:gd name="T88" fmla="*/ 86 w 440"/>
                <a:gd name="T89" fmla="*/ 21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438">
                  <a:moveTo>
                    <a:pt x="0" y="219"/>
                  </a:moveTo>
                  <a:cubicBezTo>
                    <a:pt x="0" y="205"/>
                    <a:pt x="5" y="193"/>
                    <a:pt x="15" y="182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193" y="5"/>
                    <a:pt x="205" y="0"/>
                    <a:pt x="219" y="0"/>
                  </a:cubicBezTo>
                  <a:cubicBezTo>
                    <a:pt x="234" y="0"/>
                    <a:pt x="246" y="5"/>
                    <a:pt x="256" y="15"/>
                  </a:cubicBezTo>
                  <a:cubicBezTo>
                    <a:pt x="332" y="90"/>
                    <a:pt x="332" y="90"/>
                    <a:pt x="332" y="90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164" y="151"/>
                    <a:pt x="164" y="151"/>
                    <a:pt x="164" y="151"/>
                  </a:cubicBezTo>
                  <a:cubicBezTo>
                    <a:pt x="156" y="143"/>
                    <a:pt x="147" y="139"/>
                    <a:pt x="136" y="139"/>
                  </a:cubicBezTo>
                  <a:cubicBezTo>
                    <a:pt x="125" y="139"/>
                    <a:pt x="115" y="143"/>
                    <a:pt x="107" y="150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65" y="193"/>
                    <a:pt x="61" y="202"/>
                    <a:pt x="61" y="213"/>
                  </a:cubicBezTo>
                  <a:cubicBezTo>
                    <a:pt x="61" y="224"/>
                    <a:pt x="65" y="234"/>
                    <a:pt x="73" y="242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95" y="364"/>
                    <a:pt x="201" y="367"/>
                    <a:pt x="208" y="369"/>
                  </a:cubicBezTo>
                  <a:cubicBezTo>
                    <a:pt x="210" y="370"/>
                    <a:pt x="210" y="370"/>
                    <a:pt x="210" y="370"/>
                  </a:cubicBezTo>
                  <a:cubicBezTo>
                    <a:pt x="218" y="370"/>
                    <a:pt x="218" y="370"/>
                    <a:pt x="218" y="370"/>
                  </a:cubicBezTo>
                  <a:cubicBezTo>
                    <a:pt x="229" y="370"/>
                    <a:pt x="239" y="366"/>
                    <a:pt x="246" y="358"/>
                  </a:cubicBezTo>
                  <a:cubicBezTo>
                    <a:pt x="423" y="182"/>
                    <a:pt x="423" y="182"/>
                    <a:pt x="423" y="182"/>
                  </a:cubicBezTo>
                  <a:cubicBezTo>
                    <a:pt x="424" y="182"/>
                    <a:pt x="424" y="182"/>
                    <a:pt x="424" y="182"/>
                  </a:cubicBezTo>
                  <a:cubicBezTo>
                    <a:pt x="434" y="193"/>
                    <a:pt x="439" y="205"/>
                    <a:pt x="439" y="219"/>
                  </a:cubicBezTo>
                  <a:cubicBezTo>
                    <a:pt x="439" y="233"/>
                    <a:pt x="434" y="245"/>
                    <a:pt x="424" y="256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46" y="433"/>
                    <a:pt x="234" y="438"/>
                    <a:pt x="220" y="438"/>
                  </a:cubicBezTo>
                  <a:cubicBezTo>
                    <a:pt x="205" y="438"/>
                    <a:pt x="193" y="433"/>
                    <a:pt x="183" y="423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5" y="245"/>
                    <a:pt x="0" y="233"/>
                    <a:pt x="0" y="219"/>
                  </a:cubicBezTo>
                  <a:close/>
                  <a:moveTo>
                    <a:pt x="86" y="213"/>
                  </a:moveTo>
                  <a:cubicBezTo>
                    <a:pt x="86" y="209"/>
                    <a:pt x="88" y="206"/>
                    <a:pt x="90" y="203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7" y="166"/>
                    <a:pt x="131" y="165"/>
                    <a:pt x="135" y="165"/>
                  </a:cubicBezTo>
                  <a:cubicBezTo>
                    <a:pt x="139" y="165"/>
                    <a:pt x="142" y="166"/>
                    <a:pt x="145" y="169"/>
                  </a:cubicBezTo>
                  <a:cubicBezTo>
                    <a:pt x="217" y="241"/>
                    <a:pt x="217" y="241"/>
                    <a:pt x="217" y="241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4" y="74"/>
                    <a:pt x="387" y="72"/>
                    <a:pt x="391" y="72"/>
                  </a:cubicBezTo>
                  <a:cubicBezTo>
                    <a:pt x="395" y="72"/>
                    <a:pt x="399" y="74"/>
                    <a:pt x="402" y="77"/>
                  </a:cubicBezTo>
                  <a:cubicBezTo>
                    <a:pt x="436" y="111"/>
                    <a:pt x="436" y="111"/>
                    <a:pt x="436" y="111"/>
                  </a:cubicBezTo>
                  <a:cubicBezTo>
                    <a:pt x="439" y="114"/>
                    <a:pt x="440" y="117"/>
                    <a:pt x="440" y="121"/>
                  </a:cubicBezTo>
                  <a:cubicBezTo>
                    <a:pt x="440" y="125"/>
                    <a:pt x="439" y="129"/>
                    <a:pt x="436" y="132"/>
                  </a:cubicBezTo>
                  <a:cubicBezTo>
                    <a:pt x="227" y="340"/>
                    <a:pt x="227" y="340"/>
                    <a:pt x="227" y="340"/>
                  </a:cubicBezTo>
                  <a:cubicBezTo>
                    <a:pt x="224" y="343"/>
                    <a:pt x="221" y="344"/>
                    <a:pt x="217" y="344"/>
                  </a:cubicBezTo>
                  <a:cubicBezTo>
                    <a:pt x="216" y="344"/>
                    <a:pt x="216" y="344"/>
                    <a:pt x="215" y="344"/>
                  </a:cubicBezTo>
                  <a:cubicBezTo>
                    <a:pt x="212" y="344"/>
                    <a:pt x="209" y="342"/>
                    <a:pt x="207" y="340"/>
                  </a:cubicBezTo>
                  <a:cubicBezTo>
                    <a:pt x="90" y="224"/>
                    <a:pt x="90" y="224"/>
                    <a:pt x="90" y="224"/>
                  </a:cubicBezTo>
                  <a:cubicBezTo>
                    <a:pt x="88" y="221"/>
                    <a:pt x="86" y="217"/>
                    <a:pt x="86" y="213"/>
                  </a:cubicBezTo>
                  <a:close/>
                </a:path>
              </a:pathLst>
            </a:custGeom>
            <a:solidFill>
              <a:srgbClr val="9DC6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114">
              <a:extLst>
                <a:ext uri="{FF2B5EF4-FFF2-40B4-BE49-F238E27FC236}">
                  <a16:creationId xmlns:a16="http://schemas.microsoft.com/office/drawing/2014/main" id="{D40004D4-85A9-481E-9618-1F0C5FAF7A40}"/>
                </a:ext>
              </a:extLst>
            </p:cNvPr>
            <p:cNvSpPr/>
            <p:nvPr/>
          </p:nvSpPr>
          <p:spPr>
            <a:xfrm>
              <a:off x="4194622" y="3340908"/>
              <a:ext cx="107273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713232"/>
              <a:r>
                <a:rPr lang="en-US" sz="900">
                  <a:solidFill>
                    <a:srgbClr val="FAFAFA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Regional Managers</a:t>
              </a:r>
            </a:p>
          </p:txBody>
        </p:sp>
        <p:sp>
          <p:nvSpPr>
            <p:cNvPr id="86" name="Rectangle 114">
              <a:extLst>
                <a:ext uri="{FF2B5EF4-FFF2-40B4-BE49-F238E27FC236}">
                  <a16:creationId xmlns:a16="http://schemas.microsoft.com/office/drawing/2014/main" id="{8137A862-918B-43AB-AA8D-795CE2828B77}"/>
                </a:ext>
              </a:extLst>
            </p:cNvPr>
            <p:cNvSpPr/>
            <p:nvPr/>
          </p:nvSpPr>
          <p:spPr>
            <a:xfrm>
              <a:off x="7324133" y="3102987"/>
              <a:ext cx="107273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713232"/>
              <a:r>
                <a:rPr lang="en-US" sz="900">
                  <a:solidFill>
                    <a:srgbClr val="FAFAFA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Regional Managers</a:t>
              </a:r>
            </a:p>
          </p:txBody>
        </p:sp>
        <p:sp>
          <p:nvSpPr>
            <p:cNvPr id="87" name="Tekstvak 96">
              <a:extLst>
                <a:ext uri="{FF2B5EF4-FFF2-40B4-BE49-F238E27FC236}">
                  <a16:creationId xmlns:a16="http://schemas.microsoft.com/office/drawing/2014/main" id="{D6403F15-4A17-494B-AFE6-CF5BA412D7EC}"/>
                </a:ext>
              </a:extLst>
            </p:cNvPr>
            <p:cNvSpPr txBox="1"/>
            <p:nvPr/>
          </p:nvSpPr>
          <p:spPr>
            <a:xfrm>
              <a:off x="1282558" y="5006801"/>
              <a:ext cx="979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Operators</a:t>
              </a:r>
              <a:endParaRPr lang="nl-NL" sz="1400" i="1"/>
            </a:p>
          </p:txBody>
        </p:sp>
        <p:sp>
          <p:nvSpPr>
            <p:cNvPr id="88" name="Tekstvak 97">
              <a:extLst>
                <a:ext uri="{FF2B5EF4-FFF2-40B4-BE49-F238E27FC236}">
                  <a16:creationId xmlns:a16="http://schemas.microsoft.com/office/drawing/2014/main" id="{555AACC8-0808-4E8F-B7EB-1EB42C3EB3DB}"/>
                </a:ext>
              </a:extLst>
            </p:cNvPr>
            <p:cNvSpPr txBox="1"/>
            <p:nvPr/>
          </p:nvSpPr>
          <p:spPr>
            <a:xfrm>
              <a:off x="854024" y="2970202"/>
              <a:ext cx="14494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QSHE manager</a:t>
              </a:r>
              <a:endParaRPr lang="nl-NL" sz="1400" i="1"/>
            </a:p>
          </p:txBody>
        </p:sp>
        <p:sp>
          <p:nvSpPr>
            <p:cNvPr id="89" name="Tekstvak 98">
              <a:extLst>
                <a:ext uri="{FF2B5EF4-FFF2-40B4-BE49-F238E27FC236}">
                  <a16:creationId xmlns:a16="http://schemas.microsoft.com/office/drawing/2014/main" id="{9E4567AE-A5B1-4BAA-813C-B36713D5765E}"/>
                </a:ext>
              </a:extLst>
            </p:cNvPr>
            <p:cNvSpPr txBox="1"/>
            <p:nvPr/>
          </p:nvSpPr>
          <p:spPr>
            <a:xfrm>
              <a:off x="2780557" y="1684436"/>
              <a:ext cx="16161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Location manager</a:t>
              </a:r>
              <a:endParaRPr lang="nl-NL" sz="1400" i="1"/>
            </a:p>
          </p:txBody>
        </p:sp>
        <p:sp>
          <p:nvSpPr>
            <p:cNvPr id="90" name="Tekstvak 99">
              <a:extLst>
                <a:ext uri="{FF2B5EF4-FFF2-40B4-BE49-F238E27FC236}">
                  <a16:creationId xmlns:a16="http://schemas.microsoft.com/office/drawing/2014/main" id="{4B822662-44C7-439A-9B28-7EEE376AA5CC}"/>
                </a:ext>
              </a:extLst>
            </p:cNvPr>
            <p:cNvSpPr txBox="1"/>
            <p:nvPr/>
          </p:nvSpPr>
          <p:spPr>
            <a:xfrm>
              <a:off x="5190020" y="3958244"/>
              <a:ext cx="10903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Shift leader</a:t>
              </a:r>
              <a:endParaRPr lang="nl-NL" sz="1400" i="1"/>
            </a:p>
          </p:txBody>
        </p:sp>
      </p:grpSp>
      <p:sp>
        <p:nvSpPr>
          <p:cNvPr id="93" name="Tekstvak 98">
            <a:extLst>
              <a:ext uri="{FF2B5EF4-FFF2-40B4-BE49-F238E27FC236}">
                <a16:creationId xmlns:a16="http://schemas.microsoft.com/office/drawing/2014/main" id="{05F1B1B0-2CE5-4F54-A592-6B805AD7DA17}"/>
              </a:ext>
            </a:extLst>
          </p:cNvPr>
          <p:cNvSpPr txBox="1"/>
          <p:nvPr/>
        </p:nvSpPr>
        <p:spPr>
          <a:xfrm>
            <a:off x="1211251" y="1002092"/>
            <a:ext cx="9925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Culture</a:t>
            </a:r>
            <a:endParaRPr lang="nl-NL" b="1"/>
          </a:p>
        </p:txBody>
      </p:sp>
      <p:sp>
        <p:nvSpPr>
          <p:cNvPr id="94" name="Tekstvak 98">
            <a:extLst>
              <a:ext uri="{FF2B5EF4-FFF2-40B4-BE49-F238E27FC236}">
                <a16:creationId xmlns:a16="http://schemas.microsoft.com/office/drawing/2014/main" id="{7C697B64-0351-4BDD-9418-BDBAAAE52370}"/>
              </a:ext>
            </a:extLst>
          </p:cNvPr>
          <p:cNvSpPr txBox="1"/>
          <p:nvPr/>
        </p:nvSpPr>
        <p:spPr>
          <a:xfrm>
            <a:off x="1698883" y="2103580"/>
            <a:ext cx="12105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Structure</a:t>
            </a:r>
            <a:endParaRPr lang="nl-NL" b="1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CFE5084-34CB-46D1-8B6E-82051BF79E8D}"/>
              </a:ext>
            </a:extLst>
          </p:cNvPr>
          <p:cNvSpPr/>
          <p:nvPr/>
        </p:nvSpPr>
        <p:spPr>
          <a:xfrm>
            <a:off x="1441448" y="4453647"/>
            <a:ext cx="205936" cy="574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Tekstvak 98">
            <a:extLst>
              <a:ext uri="{FF2B5EF4-FFF2-40B4-BE49-F238E27FC236}">
                <a16:creationId xmlns:a16="http://schemas.microsoft.com/office/drawing/2014/main" id="{A947E01D-FF77-46FF-9E9E-5ACE58D6EC32}"/>
              </a:ext>
            </a:extLst>
          </p:cNvPr>
          <p:cNvSpPr txBox="1"/>
          <p:nvPr/>
        </p:nvSpPr>
        <p:spPr>
          <a:xfrm>
            <a:off x="654292" y="4020254"/>
            <a:ext cx="12618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Individual</a:t>
            </a:r>
            <a:endParaRPr lang="nl-NL" b="1"/>
          </a:p>
        </p:txBody>
      </p:sp>
      <p:sp>
        <p:nvSpPr>
          <p:cNvPr id="97" name="Tekstvak 98">
            <a:extLst>
              <a:ext uri="{FF2B5EF4-FFF2-40B4-BE49-F238E27FC236}">
                <a16:creationId xmlns:a16="http://schemas.microsoft.com/office/drawing/2014/main" id="{F355D75F-6E49-455F-902F-DC8636A7504F}"/>
              </a:ext>
            </a:extLst>
          </p:cNvPr>
          <p:cNvSpPr txBox="1"/>
          <p:nvPr/>
        </p:nvSpPr>
        <p:spPr>
          <a:xfrm>
            <a:off x="6778353" y="3697911"/>
            <a:ext cx="19393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Communication</a:t>
            </a:r>
            <a:endParaRPr lang="nl-NL" b="1"/>
          </a:p>
        </p:txBody>
      </p:sp>
      <p:sp>
        <p:nvSpPr>
          <p:cNvPr id="98" name="Right Brace 97">
            <a:extLst>
              <a:ext uri="{FF2B5EF4-FFF2-40B4-BE49-F238E27FC236}">
                <a16:creationId xmlns:a16="http://schemas.microsoft.com/office/drawing/2014/main" id="{53281EBB-A616-4C3D-A740-86D327122E98}"/>
              </a:ext>
            </a:extLst>
          </p:cNvPr>
          <p:cNvSpPr/>
          <p:nvPr/>
        </p:nvSpPr>
        <p:spPr>
          <a:xfrm>
            <a:off x="6553669" y="3665404"/>
            <a:ext cx="403751" cy="9128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0199327C-D258-4E2E-891E-6AD32C97158C}"/>
              </a:ext>
            </a:extLst>
          </p:cNvPr>
          <p:cNvSpPr txBox="1"/>
          <p:nvPr/>
        </p:nvSpPr>
        <p:spPr>
          <a:xfrm>
            <a:off x="3245447" y="5028055"/>
            <a:ext cx="13388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Processes</a:t>
            </a:r>
            <a:endParaRPr lang="nl-NL" b="1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AD722A8-E6FD-41F6-B2FE-E7ADD11F83F4}"/>
              </a:ext>
            </a:extLst>
          </p:cNvPr>
          <p:cNvCxnSpPr>
            <a:stCxn id="99" idx="0"/>
          </p:cNvCxnSpPr>
          <p:nvPr/>
        </p:nvCxnSpPr>
        <p:spPr>
          <a:xfrm flipH="1" flipV="1">
            <a:off x="3450941" y="3488887"/>
            <a:ext cx="463920" cy="153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C395A24-6306-44A1-86E1-6513427BAD1C}"/>
              </a:ext>
            </a:extLst>
          </p:cNvPr>
          <p:cNvCxnSpPr>
            <a:cxnSpLocks/>
            <a:stCxn id="99" idx="0"/>
          </p:cNvCxnSpPr>
          <p:nvPr/>
        </p:nvCxnSpPr>
        <p:spPr>
          <a:xfrm flipV="1">
            <a:off x="3914861" y="4671745"/>
            <a:ext cx="477247" cy="35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kstvak 98">
            <a:extLst>
              <a:ext uri="{FF2B5EF4-FFF2-40B4-BE49-F238E27FC236}">
                <a16:creationId xmlns:a16="http://schemas.microsoft.com/office/drawing/2014/main" id="{B4355728-5BED-4F79-9DFD-903946D980AA}"/>
              </a:ext>
            </a:extLst>
          </p:cNvPr>
          <p:cNvSpPr txBox="1"/>
          <p:nvPr/>
        </p:nvSpPr>
        <p:spPr>
          <a:xfrm>
            <a:off x="6787902" y="1461442"/>
            <a:ext cx="13644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Resources</a:t>
            </a:r>
          </a:p>
          <a:p>
            <a:endParaRPr lang="en-US" b="1"/>
          </a:p>
          <a:p>
            <a:endParaRPr lang="nl-NL" b="1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3FDC5C1-A142-4705-90E9-469B6260C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60" y="1963897"/>
            <a:ext cx="265139" cy="265139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CBF06259-425A-479A-A75C-E362D3B8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6620" y="1962786"/>
            <a:ext cx="285833" cy="28583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70F69A0-6052-4DAC-9034-ECDE51C993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58" y="1923210"/>
            <a:ext cx="422713" cy="4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5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-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 err="1"/>
              <a:t>There</a:t>
            </a:r>
            <a:r>
              <a:rPr lang="nl-NL" b="0" i="1"/>
              <a:t> is </a:t>
            </a:r>
            <a:r>
              <a:rPr lang="nl-NL" b="0" i="1" err="1"/>
              <a:t>an</a:t>
            </a:r>
            <a:r>
              <a:rPr lang="nl-NL" b="0" i="1"/>
              <a:t> </a:t>
            </a:r>
            <a:r>
              <a:rPr lang="nl-NL" b="0" i="1" err="1"/>
              <a:t>active</a:t>
            </a:r>
            <a:r>
              <a:rPr lang="nl-NL" b="0" i="1"/>
              <a:t> </a:t>
            </a:r>
            <a:r>
              <a:rPr lang="nl-NL" i="1" err="1"/>
              <a:t>network</a:t>
            </a:r>
            <a:r>
              <a:rPr lang="nl-NL" b="0" i="1"/>
              <a:t> in </a:t>
            </a:r>
            <a:r>
              <a:rPr lang="nl-NL" b="0" i="1" err="1"/>
              <a:t>the</a:t>
            </a:r>
            <a:r>
              <a:rPr lang="nl-NL" b="0" i="1"/>
              <a:t> </a:t>
            </a:r>
            <a:r>
              <a:rPr lang="nl-NL" b="0" i="1" err="1"/>
              <a:t>organisation</a:t>
            </a:r>
            <a:r>
              <a:rPr lang="nl-NL" b="0" i="1"/>
              <a:t> </a:t>
            </a:r>
            <a:r>
              <a:rPr lang="nl-NL" b="0" i="1" err="1"/>
              <a:t>which</a:t>
            </a:r>
            <a:r>
              <a:rPr lang="nl-NL" b="0" i="1"/>
              <a:t> </a:t>
            </a:r>
            <a:r>
              <a:rPr lang="nl-NL" b="0" i="1" err="1"/>
              <a:t>can</a:t>
            </a:r>
            <a:r>
              <a:rPr lang="nl-NL" b="0" i="1"/>
              <a:t> </a:t>
            </a:r>
            <a:r>
              <a:rPr lang="nl-NL" b="0" i="1" err="1"/>
              <a:t>be</a:t>
            </a:r>
            <a:r>
              <a:rPr lang="nl-NL" b="0" i="1"/>
              <a:t> </a:t>
            </a:r>
            <a:r>
              <a:rPr lang="nl-NL" b="0" i="1" err="1"/>
              <a:t>used</a:t>
            </a:r>
            <a:r>
              <a:rPr lang="nl-NL" b="0" i="1"/>
              <a:t> </a:t>
            </a:r>
            <a:r>
              <a:rPr lang="nl-NL" b="0" i="1" err="1"/>
              <a:t>to</a:t>
            </a:r>
            <a:r>
              <a:rPr lang="nl-NL" b="0" i="1"/>
              <a:t> spread </a:t>
            </a:r>
            <a:r>
              <a:rPr lang="nl-NL" b="0" i="1" err="1"/>
              <a:t>knowledge</a:t>
            </a:r>
            <a:r>
              <a:rPr lang="nl-NL" b="0" i="1"/>
              <a:t> </a:t>
            </a:r>
            <a:r>
              <a:rPr lang="nl-NL" b="0" i="1" err="1"/>
              <a:t>internally</a:t>
            </a:r>
            <a:r>
              <a:rPr lang="nl-NL" b="0" i="1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/>
              <a:t>Financial resources </a:t>
            </a:r>
            <a:r>
              <a:rPr lang="nl-NL" b="0" i="1"/>
              <a:t>are </a:t>
            </a:r>
            <a:r>
              <a:rPr lang="nl-NL" b="0" i="1" err="1"/>
              <a:t>scarce</a:t>
            </a:r>
            <a:r>
              <a:rPr lang="nl-NL" b="0" i="1"/>
              <a:t> </a:t>
            </a:r>
            <a:r>
              <a:rPr lang="nl-NL" b="0" i="1" err="1"/>
              <a:t>due</a:t>
            </a:r>
            <a:r>
              <a:rPr lang="nl-NL" b="0" i="1"/>
              <a:t> </a:t>
            </a:r>
            <a:r>
              <a:rPr lang="nl-NL" b="0" i="1" err="1"/>
              <a:t>to</a:t>
            </a:r>
            <a:r>
              <a:rPr lang="nl-NL" b="0" i="1"/>
              <a:t> </a:t>
            </a:r>
            <a:r>
              <a:rPr lang="nl-NL" b="0" i="1" err="1"/>
              <a:t>investments</a:t>
            </a:r>
            <a:r>
              <a:rPr lang="nl-NL" b="0" i="1"/>
              <a:t> on </a:t>
            </a:r>
            <a:r>
              <a:rPr lang="nl-NL" b="0" i="1" err="1"/>
              <a:t>other</a:t>
            </a:r>
            <a:r>
              <a:rPr lang="nl-NL" b="0" i="1"/>
              <a:t> </a:t>
            </a:r>
            <a:r>
              <a:rPr lang="nl-NL" b="0" i="1" err="1"/>
              <a:t>locations</a:t>
            </a:r>
            <a:r>
              <a:rPr lang="nl-NL" b="0" i="1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/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endParaRPr lang="nl-NL" b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- </a:t>
            </a:r>
            <a:r>
              <a:rPr lang="nl-NL" err="1"/>
              <a:t>communication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/>
              <a:t>The </a:t>
            </a:r>
            <a:r>
              <a:rPr lang="nl-NL" b="0" i="1" err="1"/>
              <a:t>translation</a:t>
            </a:r>
            <a:r>
              <a:rPr lang="nl-NL" b="0" i="1"/>
              <a:t> </a:t>
            </a:r>
            <a:r>
              <a:rPr lang="nl-NL" b="0" i="1" err="1"/>
              <a:t>from</a:t>
            </a:r>
            <a:r>
              <a:rPr lang="nl-NL" b="0" i="1"/>
              <a:t> </a:t>
            </a:r>
            <a:r>
              <a:rPr lang="nl-NL" i="1" err="1"/>
              <a:t>values</a:t>
            </a:r>
            <a:r>
              <a:rPr lang="nl-NL" i="1"/>
              <a:t> </a:t>
            </a:r>
            <a:r>
              <a:rPr lang="nl-NL" i="1" err="1"/>
              <a:t>to</a:t>
            </a:r>
            <a:r>
              <a:rPr lang="nl-NL" i="1"/>
              <a:t> action </a:t>
            </a:r>
            <a:r>
              <a:rPr lang="nl-NL" b="0" i="1"/>
              <a:t>on </a:t>
            </a:r>
            <a:r>
              <a:rPr lang="nl-NL" b="0" i="1" err="1"/>
              <a:t>the</a:t>
            </a:r>
            <a:r>
              <a:rPr lang="nl-NL" b="0" i="1"/>
              <a:t> </a:t>
            </a:r>
            <a:r>
              <a:rPr lang="nl-NL" b="0" i="1" err="1"/>
              <a:t>workfloor</a:t>
            </a:r>
            <a:r>
              <a:rPr lang="nl-NL" b="0" i="1"/>
              <a:t> </a:t>
            </a:r>
            <a:r>
              <a:rPr lang="nl-NL" b="0" i="1" err="1"/>
              <a:t>could</a:t>
            </a:r>
            <a:r>
              <a:rPr lang="nl-NL" b="0" i="1"/>
              <a:t> </a:t>
            </a:r>
            <a:r>
              <a:rPr lang="nl-NL" b="0" i="1" err="1"/>
              <a:t>be</a:t>
            </a:r>
            <a:r>
              <a:rPr lang="nl-NL" b="0" i="1"/>
              <a:t> </a:t>
            </a:r>
            <a:r>
              <a:rPr lang="nl-NL" b="0" i="1" err="1"/>
              <a:t>improved</a:t>
            </a:r>
            <a:r>
              <a:rPr lang="nl-NL" b="0" i="1"/>
              <a:t>. </a:t>
            </a:r>
            <a:r>
              <a:rPr lang="nl-NL" b="0" i="1" err="1"/>
              <a:t>Suggestions</a:t>
            </a:r>
            <a:r>
              <a:rPr lang="nl-NL" b="0" i="1"/>
              <a:t> </a:t>
            </a:r>
            <a:r>
              <a:rPr lang="nl-NL" b="0" i="1" err="1"/>
              <a:t>to</a:t>
            </a:r>
            <a:r>
              <a:rPr lang="nl-NL" b="0" i="1"/>
              <a:t> do </a:t>
            </a:r>
            <a:r>
              <a:rPr lang="nl-NL" b="0" i="1" err="1"/>
              <a:t>so</a:t>
            </a:r>
            <a:r>
              <a:rPr lang="nl-NL" b="0" i="1"/>
              <a:t> are: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nl-NL" i="1" err="1"/>
              <a:t>Creating</a:t>
            </a:r>
            <a:r>
              <a:rPr lang="nl-NL" i="1"/>
              <a:t> time </a:t>
            </a:r>
            <a:r>
              <a:rPr lang="nl-NL" i="1" err="1"/>
              <a:t>for</a:t>
            </a:r>
            <a:r>
              <a:rPr lang="nl-NL" i="1"/>
              <a:t> employees (</a:t>
            </a:r>
            <a:r>
              <a:rPr lang="nl-NL" i="1" err="1"/>
              <a:t>KPI’s</a:t>
            </a:r>
            <a:r>
              <a:rPr lang="nl-NL" i="1"/>
              <a:t>)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nl-NL" i="1" err="1"/>
              <a:t>Sharing</a:t>
            </a:r>
            <a:r>
              <a:rPr lang="nl-NL" i="1"/>
              <a:t> </a:t>
            </a:r>
            <a:r>
              <a:rPr lang="nl-NL" i="1" err="1"/>
              <a:t>responsibilities</a:t>
            </a:r>
            <a:endParaRPr lang="nl-NL" i="1"/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nl-NL" i="1"/>
              <a:t>Making EE part of </a:t>
            </a:r>
            <a:r>
              <a:rPr lang="nl-NL" i="1" err="1"/>
              <a:t>daily</a:t>
            </a:r>
            <a:r>
              <a:rPr lang="nl-NL" i="1"/>
              <a:t> </a:t>
            </a:r>
            <a:r>
              <a:rPr lang="nl-NL" i="1" err="1"/>
              <a:t>work</a:t>
            </a:r>
            <a:r>
              <a:rPr lang="nl-NL" i="1"/>
              <a:t> </a:t>
            </a:r>
            <a:r>
              <a:rPr lang="nl-NL" i="1" err="1"/>
              <a:t>tasks</a:t>
            </a:r>
            <a:endParaRPr lang="nl-NL" i="1"/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nl-NL" b="0" i="1" err="1"/>
              <a:t>Increasing</a:t>
            </a:r>
            <a:r>
              <a:rPr lang="nl-NL" b="0" i="1"/>
              <a:t> </a:t>
            </a:r>
            <a:r>
              <a:rPr lang="nl-NL" b="0" i="1" err="1"/>
              <a:t>influence</a:t>
            </a:r>
            <a:r>
              <a:rPr lang="nl-NL" b="0" i="1"/>
              <a:t> on EE </a:t>
            </a:r>
            <a:r>
              <a:rPr lang="nl-NL" b="0" i="1" err="1"/>
              <a:t>decisions</a:t>
            </a:r>
            <a:endParaRPr lang="nl-NL" b="0" i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>
              <a:highlight>
                <a:srgbClr val="FFFF00"/>
              </a:highlight>
            </a:endParaRPr>
          </a:p>
          <a:p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- </a:t>
            </a:r>
            <a:r>
              <a:rPr lang="nl-NL" err="1"/>
              <a:t>structure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 err="1"/>
              <a:t>Hierarchichal</a:t>
            </a:r>
            <a:r>
              <a:rPr lang="nl-NL" b="0" i="1"/>
              <a:t> </a:t>
            </a:r>
            <a:r>
              <a:rPr lang="nl-NL" i="1" err="1"/>
              <a:t>decision</a:t>
            </a:r>
            <a:r>
              <a:rPr lang="nl-NL" i="1"/>
              <a:t> chain </a:t>
            </a:r>
            <a:r>
              <a:rPr lang="nl-NL" b="0" i="1"/>
              <a:t>is </a:t>
            </a:r>
            <a:r>
              <a:rPr lang="nl-NL" b="0" i="1" err="1"/>
              <a:t>positive</a:t>
            </a:r>
            <a:r>
              <a:rPr lang="nl-NL" b="0" i="1"/>
              <a:t> </a:t>
            </a:r>
            <a:r>
              <a:rPr lang="nl-NL" b="0" i="1" err="1"/>
              <a:t>because</a:t>
            </a:r>
            <a:r>
              <a:rPr lang="nl-NL" b="0" i="1"/>
              <a:t> of </a:t>
            </a:r>
            <a:r>
              <a:rPr lang="nl-NL" b="0" i="1" err="1"/>
              <a:t>ambitious</a:t>
            </a:r>
            <a:r>
              <a:rPr lang="nl-NL" b="0" i="1"/>
              <a:t> CEO on EE. </a:t>
            </a:r>
          </a:p>
          <a:p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 err="1"/>
              <a:t>There</a:t>
            </a:r>
            <a:r>
              <a:rPr lang="nl-NL" b="0" i="1"/>
              <a:t> </a:t>
            </a:r>
            <a:r>
              <a:rPr lang="nl-NL" b="0" i="1" err="1"/>
              <a:t>were</a:t>
            </a:r>
            <a:r>
              <a:rPr lang="nl-NL" b="0" i="1"/>
              <a:t> no </a:t>
            </a:r>
            <a:r>
              <a:rPr lang="nl-NL" i="1"/>
              <a:t>shared </a:t>
            </a:r>
            <a:r>
              <a:rPr lang="nl-NL" b="0" i="1" err="1"/>
              <a:t>responsibilities</a:t>
            </a:r>
            <a:r>
              <a:rPr lang="nl-NL" b="0" i="1"/>
              <a:t> on EE </a:t>
            </a:r>
            <a:r>
              <a:rPr lang="nl-NL" b="0" i="1" err="1"/>
              <a:t>during</a:t>
            </a:r>
            <a:r>
              <a:rPr lang="nl-NL" b="0" i="1"/>
              <a:t> </a:t>
            </a:r>
            <a:r>
              <a:rPr lang="nl-NL" b="0" i="1" err="1"/>
              <a:t>the</a:t>
            </a:r>
            <a:r>
              <a:rPr lang="nl-NL" b="0" i="1"/>
              <a:t> research.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33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-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/>
              <a:t>Shared </a:t>
            </a:r>
            <a:r>
              <a:rPr lang="nl-NL" i="1" err="1"/>
              <a:t>motivation</a:t>
            </a:r>
            <a:r>
              <a:rPr lang="nl-NL" i="1"/>
              <a:t> </a:t>
            </a:r>
            <a:r>
              <a:rPr lang="nl-NL" i="1" err="1"/>
              <a:t>for</a:t>
            </a:r>
            <a:r>
              <a:rPr lang="nl-NL" i="1"/>
              <a:t> EE </a:t>
            </a:r>
            <a:r>
              <a:rPr lang="nl-NL" b="0" i="1"/>
              <a:t>is </a:t>
            </a:r>
            <a:r>
              <a:rPr lang="nl-NL" b="0" i="1" err="1"/>
              <a:t>uncommon</a:t>
            </a:r>
            <a:r>
              <a:rPr lang="nl-NL" b="0" i="1"/>
              <a:t>, </a:t>
            </a:r>
            <a:r>
              <a:rPr lang="nl-NL" b="0" i="1" err="1"/>
              <a:t>dependent</a:t>
            </a:r>
            <a:r>
              <a:rPr lang="nl-NL" b="0" i="1"/>
              <a:t> of </a:t>
            </a:r>
            <a:r>
              <a:rPr lang="nl-NL" b="0" i="1" err="1"/>
              <a:t>individuals</a:t>
            </a:r>
            <a:r>
              <a:rPr lang="nl-NL" b="0" i="1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/>
              <a:t>Compliance </a:t>
            </a:r>
            <a:r>
              <a:rPr lang="nl-NL" i="1" err="1"/>
              <a:t>with</a:t>
            </a:r>
            <a:r>
              <a:rPr lang="nl-NL" i="1"/>
              <a:t> </a:t>
            </a:r>
            <a:r>
              <a:rPr lang="nl-NL" i="1" err="1"/>
              <a:t>rules</a:t>
            </a:r>
            <a:r>
              <a:rPr lang="nl-NL" i="1"/>
              <a:t> &amp; routines </a:t>
            </a:r>
            <a:r>
              <a:rPr lang="nl-NL" b="0" i="1"/>
              <a:t>high. No </a:t>
            </a:r>
            <a:r>
              <a:rPr lang="nl-NL" b="0" i="1" err="1"/>
              <a:t>resistance</a:t>
            </a:r>
            <a:r>
              <a:rPr lang="nl-NL" b="0" i="1"/>
              <a:t> </a:t>
            </a:r>
            <a:r>
              <a:rPr lang="nl-NL" b="0" i="1" err="1"/>
              <a:t>expected</a:t>
            </a:r>
            <a:r>
              <a:rPr lang="nl-NL" b="0" i="1"/>
              <a:t> </a:t>
            </a:r>
            <a:r>
              <a:rPr lang="nl-NL" b="0" i="1" err="1"/>
              <a:t>by</a:t>
            </a:r>
            <a:r>
              <a:rPr lang="nl-NL" b="0" i="1"/>
              <a:t> </a:t>
            </a:r>
            <a:r>
              <a:rPr lang="nl-NL" b="0" i="1" err="1"/>
              <a:t>implementation</a:t>
            </a:r>
            <a:r>
              <a:rPr lang="nl-NL" b="0" i="1"/>
              <a:t> of new </a:t>
            </a:r>
            <a:r>
              <a:rPr lang="nl-NL" b="0" i="1" err="1"/>
              <a:t>rules</a:t>
            </a:r>
            <a:r>
              <a:rPr lang="nl-NL" b="0" i="1"/>
              <a:t> &amp; routines.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3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- </a:t>
            </a:r>
            <a:r>
              <a:rPr lang="nl-NL" err="1"/>
              <a:t>proceses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 err="1"/>
              <a:t>Currently</a:t>
            </a:r>
            <a:r>
              <a:rPr lang="nl-NL" b="0" i="1"/>
              <a:t> no </a:t>
            </a:r>
            <a:r>
              <a:rPr lang="nl-NL" i="1"/>
              <a:t>Energy management system </a:t>
            </a:r>
            <a:r>
              <a:rPr lang="nl-NL" b="0" i="1"/>
              <a:t>in </a:t>
            </a:r>
            <a:r>
              <a:rPr lang="nl-NL" b="0" i="1" err="1"/>
              <a:t>place</a:t>
            </a:r>
            <a:r>
              <a:rPr lang="nl-NL" b="0" i="1"/>
              <a:t>,</a:t>
            </a:r>
            <a:r>
              <a:rPr lang="nl-NL" i="1"/>
              <a:t> </a:t>
            </a:r>
            <a:r>
              <a:rPr lang="nl-NL" b="0" i="1"/>
              <a:t>monitoring </a:t>
            </a:r>
            <a:r>
              <a:rPr lang="nl-NL" b="0" i="1" err="1"/>
              <a:t>desired</a:t>
            </a:r>
            <a:r>
              <a:rPr lang="nl-NL" b="0" i="1"/>
              <a:t> as a first step.</a:t>
            </a:r>
          </a:p>
          <a:p>
            <a:pPr lvl="1" indent="0">
              <a:buNone/>
            </a:pPr>
            <a:endParaRPr lang="nl-NL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36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778-D153-4A26-AD8C-F3D53D9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Drivers &amp; </a:t>
            </a:r>
            <a:r>
              <a:rPr lang="nl-NL" err="1"/>
              <a:t>barriers</a:t>
            </a:r>
            <a:r>
              <a:rPr lang="nl-NL"/>
              <a:t> – </a:t>
            </a:r>
            <a:r>
              <a:rPr lang="nl-NL" err="1"/>
              <a:t>individual</a:t>
            </a:r>
            <a:r>
              <a:rPr lang="nl-NL"/>
              <a:t> </a:t>
            </a:r>
            <a:r>
              <a:rPr lang="nl-NL" err="1"/>
              <a:t>behaviour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1"/>
              <a:t>In </a:t>
            </a:r>
            <a:r>
              <a:rPr lang="nl-NL" i="1"/>
              <a:t>investment </a:t>
            </a:r>
            <a:r>
              <a:rPr lang="nl-NL" i="1" err="1"/>
              <a:t>decisions</a:t>
            </a:r>
            <a:r>
              <a:rPr lang="nl-NL" i="1"/>
              <a:t> </a:t>
            </a:r>
            <a:r>
              <a:rPr lang="nl-NL" b="0" i="1" err="1"/>
              <a:t>price</a:t>
            </a:r>
            <a:r>
              <a:rPr lang="nl-NL" b="0" i="1"/>
              <a:t> is leading. </a:t>
            </a:r>
            <a:r>
              <a:rPr lang="nl-NL" b="0" i="1" err="1"/>
              <a:t>Adding</a:t>
            </a:r>
            <a:r>
              <a:rPr lang="nl-NL" b="0" i="1"/>
              <a:t> </a:t>
            </a:r>
            <a:r>
              <a:rPr lang="nl-NL" b="0" i="1" err="1"/>
              <a:t>the</a:t>
            </a:r>
            <a:r>
              <a:rPr lang="nl-NL" b="0" i="1"/>
              <a:t> </a:t>
            </a:r>
            <a:r>
              <a:rPr lang="nl-NL" b="0" i="1" err="1"/>
              <a:t>price</a:t>
            </a:r>
            <a:r>
              <a:rPr lang="nl-NL" b="0" i="1"/>
              <a:t> of </a:t>
            </a:r>
            <a:r>
              <a:rPr lang="nl-NL" b="0" i="1" err="1"/>
              <a:t>raw</a:t>
            </a:r>
            <a:r>
              <a:rPr lang="nl-NL" b="0" i="1"/>
              <a:t> </a:t>
            </a:r>
            <a:r>
              <a:rPr lang="nl-NL" b="0" i="1" err="1"/>
              <a:t>materials</a:t>
            </a:r>
            <a:r>
              <a:rPr lang="nl-NL" b="0" i="1"/>
              <a:t>” </a:t>
            </a:r>
            <a:r>
              <a:rPr lang="nl-NL" b="0" i="1" err="1"/>
              <a:t>into</a:t>
            </a:r>
            <a:r>
              <a:rPr lang="nl-NL" b="0" i="1"/>
              <a:t> </a:t>
            </a:r>
            <a:r>
              <a:rPr lang="nl-NL" b="0" i="1" err="1"/>
              <a:t>the</a:t>
            </a:r>
            <a:r>
              <a:rPr lang="nl-NL" b="0" i="1"/>
              <a:t> </a:t>
            </a:r>
            <a:r>
              <a:rPr lang="nl-NL" b="0" i="1" err="1"/>
              <a:t>equation</a:t>
            </a:r>
            <a:r>
              <a:rPr lang="nl-NL" b="0" i="1"/>
              <a:t> </a:t>
            </a:r>
            <a:r>
              <a:rPr lang="nl-NL" b="0" i="1" err="1"/>
              <a:t>could</a:t>
            </a:r>
            <a:r>
              <a:rPr lang="nl-NL" b="0" i="1"/>
              <a:t> help </a:t>
            </a:r>
            <a:r>
              <a:rPr lang="nl-NL" b="0" i="1" err="1"/>
              <a:t>foster</a:t>
            </a:r>
            <a:r>
              <a:rPr lang="nl-NL" b="0" i="1"/>
              <a:t> EE in investment </a:t>
            </a:r>
            <a:r>
              <a:rPr lang="nl-NL" b="0" i="1" err="1"/>
              <a:t>decisions</a:t>
            </a:r>
            <a:r>
              <a:rPr lang="nl-NL" b="0" i="1"/>
              <a:t>.</a:t>
            </a:r>
          </a:p>
          <a:p>
            <a:endParaRPr lang="nl-NL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3493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purl.org/dc/terms/"/>
    <ds:schemaRef ds:uri="http://schemas.microsoft.com/office/2006/metadata/properties"/>
    <ds:schemaRef ds:uri="http://purl.org/dc/dcmitype/"/>
    <ds:schemaRef ds:uri="57dcf4a7-cd30-45ae-940f-c673e6c8995a"/>
    <ds:schemaRef ds:uri="http://schemas.microsoft.com/office/2006/documentManagement/types"/>
    <ds:schemaRef ds:uri="http://purl.org/dc/elements/1.1/"/>
    <ds:schemaRef ds:uri="2f6a910d-138e-42c1-8e8a-320c1b7cf3f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On-screen Show (4:3)</PresentationFormat>
  <Paragraphs>152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Lato Light</vt:lpstr>
      <vt:lpstr>Open Sans Light</vt:lpstr>
      <vt:lpstr>Times New Roman</vt:lpstr>
      <vt:lpstr>Wingdings</vt:lpstr>
      <vt:lpstr>Larissa</vt:lpstr>
      <vt:lpstr>PowerPoint Presentation</vt:lpstr>
      <vt:lpstr>IDOARRT</vt:lpstr>
      <vt:lpstr>Overview drivers &amp; barriers</vt:lpstr>
      <vt:lpstr>Drivers &amp; barriers - resources</vt:lpstr>
      <vt:lpstr>Drivers &amp; barriers - communication</vt:lpstr>
      <vt:lpstr>Drivers &amp; barriers - structure</vt:lpstr>
      <vt:lpstr>Drivers &amp; barriers - culture</vt:lpstr>
      <vt:lpstr>Drivers &amp; barriers - proceses</vt:lpstr>
      <vt:lpstr>Drivers &amp; barriers – individual behaviour</vt:lpstr>
      <vt:lpstr>Drivers &amp; barriers</vt:lpstr>
      <vt:lpstr>Training suggestions</vt:lpstr>
      <vt:lpstr>Interventions &amp; training suggestions</vt:lpstr>
      <vt:lpstr>Training suggestions</vt:lpstr>
      <vt:lpstr>Conditions of the training</vt:lpstr>
      <vt:lpstr>Next steps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Broecks, K.P.F. (Kevin)</cp:lastModifiedBy>
  <cp:revision>1</cp:revision>
  <dcterms:created xsi:type="dcterms:W3CDTF">2015-07-06T02:50:51Z</dcterms:created>
  <dcterms:modified xsi:type="dcterms:W3CDTF">2019-02-19T17:15:56Z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