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sldIdLst>
    <p:sldId id="258" r:id="rId6"/>
    <p:sldId id="256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ecks, K.P.F. (Kevin)" userId="31b4acf4-5c4c-4e32-906e-27bf1a1919d8" providerId="ADAL" clId="{D3142A4B-F6F2-4EDB-8BA9-16F5767EA1E4}"/>
    <pc:docChg chg="undo custSel addSld delSld modSld">
      <pc:chgData name="Broecks, K.P.F. (Kevin)" userId="31b4acf4-5c4c-4e32-906e-27bf1a1919d8" providerId="ADAL" clId="{D3142A4B-F6F2-4EDB-8BA9-16F5767EA1E4}" dt="2018-06-11T14:25:58.005" v="626"/>
      <pc:docMkLst>
        <pc:docMk/>
      </pc:docMkLst>
      <pc:sldChg chg="modSp">
        <pc:chgData name="Broecks, K.P.F. (Kevin)" userId="31b4acf4-5c4c-4e32-906e-27bf1a1919d8" providerId="ADAL" clId="{D3142A4B-F6F2-4EDB-8BA9-16F5767EA1E4}" dt="2018-06-07T12:57:57.133" v="594" actId="1076"/>
        <pc:sldMkLst>
          <pc:docMk/>
          <pc:sldMk cId="3760443621" sldId="256"/>
        </pc:sldMkLst>
        <pc:spChg chg="mod">
          <ac:chgData name="Broecks, K.P.F. (Kevin)" userId="31b4acf4-5c4c-4e32-906e-27bf1a1919d8" providerId="ADAL" clId="{D3142A4B-F6F2-4EDB-8BA9-16F5767EA1E4}" dt="2018-06-07T11:45:47.175" v="75" actId="255"/>
          <ac:spMkLst>
            <pc:docMk/>
            <pc:sldMk cId="3760443621" sldId="256"/>
            <ac:spMk id="2" creationId="{E07ABE99-AE4E-4987-BF90-271F8F2C5070}"/>
          </ac:spMkLst>
        </pc:spChg>
        <pc:picChg chg="mod">
          <ac:chgData name="Broecks, K.P.F. (Kevin)" userId="31b4acf4-5c4c-4e32-906e-27bf1a1919d8" providerId="ADAL" clId="{D3142A4B-F6F2-4EDB-8BA9-16F5767EA1E4}" dt="2018-06-07T12:57:57.133" v="594" actId="1076"/>
          <ac:picMkLst>
            <pc:docMk/>
            <pc:sldMk cId="3760443621" sldId="256"/>
            <ac:picMk id="5" creationId="{D42C8456-3C5D-429F-9236-0818F4453542}"/>
          </ac:picMkLst>
        </pc:picChg>
      </pc:sldChg>
      <pc:sldChg chg="modSp">
        <pc:chgData name="Broecks, K.P.F. (Kevin)" userId="31b4acf4-5c4c-4e32-906e-27bf1a1919d8" providerId="ADAL" clId="{D3142A4B-F6F2-4EDB-8BA9-16F5767EA1E4}" dt="2018-06-07T11:46:02.158" v="78" actId="255"/>
        <pc:sldMkLst>
          <pc:docMk/>
          <pc:sldMk cId="438730671" sldId="257"/>
        </pc:sldMkLst>
        <pc:spChg chg="mod">
          <ac:chgData name="Broecks, K.P.F. (Kevin)" userId="31b4acf4-5c4c-4e32-906e-27bf1a1919d8" providerId="ADAL" clId="{D3142A4B-F6F2-4EDB-8BA9-16F5767EA1E4}" dt="2018-06-07T11:46:02.158" v="78" actId="255"/>
          <ac:spMkLst>
            <pc:docMk/>
            <pc:sldMk cId="438730671" sldId="257"/>
            <ac:spMk id="2" creationId="{E07ABE99-AE4E-4987-BF90-271F8F2C5070}"/>
          </ac:spMkLst>
        </pc:spChg>
      </pc:sldChg>
      <pc:sldChg chg="modSp">
        <pc:chgData name="Broecks, K.P.F. (Kevin)" userId="31b4acf4-5c4c-4e32-906e-27bf1a1919d8" providerId="ADAL" clId="{D3142A4B-F6F2-4EDB-8BA9-16F5767EA1E4}" dt="2018-06-11T14:22:44.273" v="607" actId="1582"/>
        <pc:sldMkLst>
          <pc:docMk/>
          <pc:sldMk cId="3525880753" sldId="258"/>
        </pc:sldMkLst>
        <pc:spChg chg="mod">
          <ac:chgData name="Broecks, K.P.F. (Kevin)" userId="31b4acf4-5c4c-4e32-906e-27bf1a1919d8" providerId="ADAL" clId="{D3142A4B-F6F2-4EDB-8BA9-16F5767EA1E4}" dt="2018-06-11T14:22:44.273" v="607" actId="1582"/>
          <ac:spMkLst>
            <pc:docMk/>
            <pc:sldMk cId="3525880753" sldId="258"/>
            <ac:spMk id="2" creationId="{E07ABE99-AE4E-4987-BF90-271F8F2C5070}"/>
          </ac:spMkLst>
        </pc:spChg>
      </pc:sldChg>
      <pc:sldChg chg="addSp delSp modSp">
        <pc:chgData name="Broecks, K.P.F. (Kevin)" userId="31b4acf4-5c4c-4e32-906e-27bf1a1919d8" providerId="ADAL" clId="{D3142A4B-F6F2-4EDB-8BA9-16F5767EA1E4}" dt="2018-06-07T11:45:58.175" v="77" actId="255"/>
        <pc:sldMkLst>
          <pc:docMk/>
          <pc:sldMk cId="1063104482" sldId="259"/>
        </pc:sldMkLst>
        <pc:spChg chg="mod">
          <ac:chgData name="Broecks, K.P.F. (Kevin)" userId="31b4acf4-5c4c-4e32-906e-27bf1a1919d8" providerId="ADAL" clId="{D3142A4B-F6F2-4EDB-8BA9-16F5767EA1E4}" dt="2018-06-07T11:45:58.175" v="77" actId="255"/>
          <ac:spMkLst>
            <pc:docMk/>
            <pc:sldMk cId="1063104482" sldId="259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1:41:14.022" v="5" actId="1076"/>
          <ac:picMkLst>
            <pc:docMk/>
            <pc:sldMk cId="1063104482" sldId="259"/>
            <ac:picMk id="3" creationId="{49DB4F4D-BBB0-42E5-B704-806FF1D200A2}"/>
          </ac:picMkLst>
        </pc:picChg>
        <pc:picChg chg="del">
          <ac:chgData name="Broecks, K.P.F. (Kevin)" userId="31b4acf4-5c4c-4e32-906e-27bf1a1919d8" providerId="ADAL" clId="{D3142A4B-F6F2-4EDB-8BA9-16F5767EA1E4}" dt="2018-06-07T11:41:02.539" v="0" actId="478"/>
          <ac:picMkLst>
            <pc:docMk/>
            <pc:sldMk cId="1063104482" sldId="259"/>
            <ac:picMk id="4" creationId="{73524FBC-50EA-4A0B-A04D-44011CF5FAFB}"/>
          </ac:picMkLst>
        </pc:picChg>
        <pc:picChg chg="add del mod">
          <ac:chgData name="Broecks, K.P.F. (Kevin)" userId="31b4acf4-5c4c-4e32-906e-27bf1a1919d8" providerId="ADAL" clId="{D3142A4B-F6F2-4EDB-8BA9-16F5767EA1E4}" dt="2018-06-07T11:42:08.503" v="7" actId="255"/>
          <ac:picMkLst>
            <pc:docMk/>
            <pc:sldMk cId="1063104482" sldId="259"/>
            <ac:picMk id="6" creationId="{A79FFF86-77DE-4D37-AF0A-2B99A9DF4884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1:55:12.204" v="149" actId="478"/>
        <pc:sldMkLst>
          <pc:docMk/>
          <pc:sldMk cId="2085169206" sldId="260"/>
        </pc:sldMkLst>
        <pc:spChg chg="mod">
          <ac:chgData name="Broecks, K.P.F. (Kevin)" userId="31b4acf4-5c4c-4e32-906e-27bf1a1919d8" providerId="ADAL" clId="{D3142A4B-F6F2-4EDB-8BA9-16F5767EA1E4}" dt="2018-06-07T11:46:07.791" v="79" actId="255"/>
          <ac:spMkLst>
            <pc:docMk/>
            <pc:sldMk cId="2085169206" sldId="260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1:43:38.454" v="32" actId="478"/>
          <ac:picMkLst>
            <pc:docMk/>
            <pc:sldMk cId="2085169206" sldId="260"/>
            <ac:picMk id="3" creationId="{49DB4F4D-BBB0-42E5-B704-806FF1D200A2}"/>
          </ac:picMkLst>
        </pc:picChg>
        <pc:picChg chg="add del mod">
          <ac:chgData name="Broecks, K.P.F. (Kevin)" userId="31b4acf4-5c4c-4e32-906e-27bf1a1919d8" providerId="ADAL" clId="{D3142A4B-F6F2-4EDB-8BA9-16F5767EA1E4}" dt="2018-06-07T11:55:12.204" v="149" actId="478"/>
          <ac:picMkLst>
            <pc:docMk/>
            <pc:sldMk cId="2085169206" sldId="260"/>
            <ac:picMk id="4" creationId="{8651785B-FC78-42D8-B1EB-A4049441A7DE}"/>
          </ac:picMkLst>
        </pc:picChg>
      </pc:sldChg>
      <pc:sldChg chg="modSp add">
        <pc:chgData name="Broecks, K.P.F. (Kevin)" userId="31b4acf4-5c4c-4e32-906e-27bf1a1919d8" providerId="ADAL" clId="{D3142A4B-F6F2-4EDB-8BA9-16F5767EA1E4}" dt="2018-06-11T14:23:05.956" v="611" actId="1582"/>
        <pc:sldMkLst>
          <pc:docMk/>
          <pc:sldMk cId="3999652358" sldId="261"/>
        </pc:sldMkLst>
        <pc:spChg chg="mod">
          <ac:chgData name="Broecks, K.P.F. (Kevin)" userId="31b4acf4-5c4c-4e32-906e-27bf1a1919d8" providerId="ADAL" clId="{D3142A4B-F6F2-4EDB-8BA9-16F5767EA1E4}" dt="2018-06-11T14:23:05.956" v="611" actId="1582"/>
          <ac:spMkLst>
            <pc:docMk/>
            <pc:sldMk cId="3999652358" sldId="261"/>
            <ac:spMk id="2" creationId="{E07ABE99-AE4E-4987-BF90-271F8F2C5070}"/>
          </ac:spMkLst>
        </pc:spChg>
      </pc:sldChg>
      <pc:sldChg chg="addSp delSp modSp add">
        <pc:chgData name="Broecks, K.P.F. (Kevin)" userId="31b4acf4-5c4c-4e32-906e-27bf1a1919d8" providerId="ADAL" clId="{D3142A4B-F6F2-4EDB-8BA9-16F5767EA1E4}" dt="2018-06-07T11:52:17.410" v="117" actId="20577"/>
        <pc:sldMkLst>
          <pc:docMk/>
          <pc:sldMk cId="4142204563" sldId="262"/>
        </pc:sldMkLst>
        <pc:spChg chg="mod">
          <ac:chgData name="Broecks, K.P.F. (Kevin)" userId="31b4acf4-5c4c-4e32-906e-27bf1a1919d8" providerId="ADAL" clId="{D3142A4B-F6F2-4EDB-8BA9-16F5767EA1E4}" dt="2018-06-07T11:52:17.410" v="117" actId="20577"/>
          <ac:spMkLst>
            <pc:docMk/>
            <pc:sldMk cId="4142204563" sldId="262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1:51:54.861" v="113" actId="1076"/>
          <ac:picMkLst>
            <pc:docMk/>
            <pc:sldMk cId="4142204563" sldId="262"/>
            <ac:picMk id="3" creationId="{3D3FA530-1B77-4E2F-9ECD-F7DF31B267BB}"/>
          </ac:picMkLst>
        </pc:picChg>
        <pc:picChg chg="del">
          <ac:chgData name="Broecks, K.P.F. (Kevin)" userId="31b4acf4-5c4c-4e32-906e-27bf1a1919d8" providerId="ADAL" clId="{D3142A4B-F6F2-4EDB-8BA9-16F5767EA1E4}" dt="2018-06-07T11:46:16.359" v="81" actId="478"/>
          <ac:picMkLst>
            <pc:docMk/>
            <pc:sldMk cId="4142204563" sldId="262"/>
            <ac:picMk id="5" creationId="{D42C8456-3C5D-429F-9236-0818F4453542}"/>
          </ac:picMkLst>
        </pc:picChg>
      </pc:sldChg>
      <pc:sldChg chg="addSp modSp add">
        <pc:chgData name="Broecks, K.P.F. (Kevin)" userId="31b4acf4-5c4c-4e32-906e-27bf1a1919d8" providerId="ADAL" clId="{D3142A4B-F6F2-4EDB-8BA9-16F5767EA1E4}" dt="2018-06-07T12:58:04.316" v="595" actId="1076"/>
        <pc:sldMkLst>
          <pc:docMk/>
          <pc:sldMk cId="4091585207" sldId="263"/>
        </pc:sldMkLst>
        <pc:spChg chg="mod">
          <ac:chgData name="Broecks, K.P.F. (Kevin)" userId="31b4acf4-5c4c-4e32-906e-27bf1a1919d8" providerId="ADAL" clId="{D3142A4B-F6F2-4EDB-8BA9-16F5767EA1E4}" dt="2018-06-07T11:52:29.043" v="135" actId="20577"/>
          <ac:spMkLst>
            <pc:docMk/>
            <pc:sldMk cId="4091585207" sldId="263"/>
            <ac:spMk id="2" creationId="{E07ABE99-AE4E-4987-BF90-271F8F2C5070}"/>
          </ac:spMkLst>
        </pc:spChg>
        <pc:spChg chg="add mod">
          <ac:chgData name="Broecks, K.P.F. (Kevin)" userId="31b4acf4-5c4c-4e32-906e-27bf1a1919d8" providerId="ADAL" clId="{D3142A4B-F6F2-4EDB-8BA9-16F5767EA1E4}" dt="2018-06-07T11:53:44.241" v="145" actId="208"/>
          <ac:spMkLst>
            <pc:docMk/>
            <pc:sldMk cId="4091585207" sldId="263"/>
            <ac:spMk id="5" creationId="{0F4D0FD7-E32B-449C-BCF1-B6C4BBD59FF3}"/>
          </ac:spMkLst>
        </pc:spChg>
        <pc:picChg chg="mod">
          <ac:chgData name="Broecks, K.P.F. (Kevin)" userId="31b4acf4-5c4c-4e32-906e-27bf1a1919d8" providerId="ADAL" clId="{D3142A4B-F6F2-4EDB-8BA9-16F5767EA1E4}" dt="2018-06-07T11:53:15.109" v="136" actId="1076"/>
          <ac:picMkLst>
            <pc:docMk/>
            <pc:sldMk cId="4091585207" sldId="263"/>
            <ac:picMk id="3" creationId="{3D3FA530-1B77-4E2F-9ECD-F7DF31B267BB}"/>
          </ac:picMkLst>
        </pc:picChg>
        <pc:picChg chg="add mod">
          <ac:chgData name="Broecks, K.P.F. (Kevin)" userId="31b4acf4-5c4c-4e32-906e-27bf1a1919d8" providerId="ADAL" clId="{D3142A4B-F6F2-4EDB-8BA9-16F5767EA1E4}" dt="2018-06-07T12:58:04.316" v="595" actId="1076"/>
          <ac:picMkLst>
            <pc:docMk/>
            <pc:sldMk cId="4091585207" sldId="263"/>
            <ac:picMk id="4" creationId="{5B5A55DD-FFAF-43F8-A082-F1102A0B818B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16:00.615" v="183" actId="1076"/>
        <pc:sldMkLst>
          <pc:docMk/>
          <pc:sldMk cId="3666569941" sldId="264"/>
        </pc:sldMkLst>
        <pc:spChg chg="mod">
          <ac:chgData name="Broecks, K.P.F. (Kevin)" userId="31b4acf4-5c4c-4e32-906e-27bf1a1919d8" providerId="ADAL" clId="{D3142A4B-F6F2-4EDB-8BA9-16F5767EA1E4}" dt="2018-06-07T12:14:27.826" v="169" actId="20577"/>
          <ac:spMkLst>
            <pc:docMk/>
            <pc:sldMk cId="3666569941" sldId="264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2:14:54.759" v="170" actId="478"/>
          <ac:picMkLst>
            <pc:docMk/>
            <pc:sldMk cId="3666569941" sldId="264"/>
            <ac:picMk id="3" creationId="{3D3FA530-1B77-4E2F-9ECD-F7DF31B267BB}"/>
          </ac:picMkLst>
        </pc:picChg>
        <pc:picChg chg="add del">
          <ac:chgData name="Broecks, K.P.F. (Kevin)" userId="31b4acf4-5c4c-4e32-906e-27bf1a1919d8" providerId="ADAL" clId="{D3142A4B-F6F2-4EDB-8BA9-16F5767EA1E4}" dt="2018-06-07T12:14:57.893" v="172" actId="1076"/>
          <ac:picMkLst>
            <pc:docMk/>
            <pc:sldMk cId="3666569941" sldId="264"/>
            <ac:picMk id="4" creationId="{D9AD9F94-E868-454C-A26A-AD9C3A1453CB}"/>
          </ac:picMkLst>
        </pc:picChg>
        <pc:picChg chg="add del mod">
          <ac:chgData name="Broecks, K.P.F. (Kevin)" userId="31b4acf4-5c4c-4e32-906e-27bf1a1919d8" providerId="ADAL" clId="{D3142A4B-F6F2-4EDB-8BA9-16F5767EA1E4}" dt="2018-06-07T12:15:40.581" v="177" actId="478"/>
          <ac:picMkLst>
            <pc:docMk/>
            <pc:sldMk cId="3666569941" sldId="264"/>
            <ac:picMk id="5" creationId="{11BBC615-6C02-4002-82FB-2374421F64F7}"/>
          </ac:picMkLst>
        </pc:picChg>
        <pc:picChg chg="add mod">
          <ac:chgData name="Broecks, K.P.F. (Kevin)" userId="31b4acf4-5c4c-4e32-906e-27bf1a1919d8" providerId="ADAL" clId="{D3142A4B-F6F2-4EDB-8BA9-16F5767EA1E4}" dt="2018-06-07T12:16:00.615" v="183" actId="1076"/>
          <ac:picMkLst>
            <pc:docMk/>
            <pc:sldMk cId="3666569941" sldId="264"/>
            <ac:picMk id="6" creationId="{8B6BCA1F-AEFE-488D-9D46-1B4790E1ACD2}"/>
          </ac:picMkLst>
        </pc:picChg>
      </pc:sldChg>
      <pc:sldChg chg="modSp add">
        <pc:chgData name="Broecks, K.P.F. (Kevin)" userId="31b4acf4-5c4c-4e32-906e-27bf1a1919d8" providerId="ADAL" clId="{D3142A4B-F6F2-4EDB-8BA9-16F5767EA1E4}" dt="2018-06-11T14:23:25.589" v="613" actId="1582"/>
        <pc:sldMkLst>
          <pc:docMk/>
          <pc:sldMk cId="1871267017" sldId="265"/>
        </pc:sldMkLst>
        <pc:spChg chg="mod">
          <ac:chgData name="Broecks, K.P.F. (Kevin)" userId="31b4acf4-5c4c-4e32-906e-27bf1a1919d8" providerId="ADAL" clId="{D3142A4B-F6F2-4EDB-8BA9-16F5767EA1E4}" dt="2018-06-11T14:23:25.589" v="613" actId="1582"/>
          <ac:spMkLst>
            <pc:docMk/>
            <pc:sldMk cId="1871267017" sldId="265"/>
            <ac:spMk id="2" creationId="{E07ABE99-AE4E-4987-BF90-271F8F2C5070}"/>
          </ac:spMkLst>
        </pc:spChg>
      </pc:sldChg>
      <pc:sldChg chg="addSp delSp modSp add">
        <pc:chgData name="Broecks, K.P.F. (Kevin)" userId="31b4acf4-5c4c-4e32-906e-27bf1a1919d8" providerId="ADAL" clId="{D3142A4B-F6F2-4EDB-8BA9-16F5767EA1E4}" dt="2018-06-07T12:18:27.968" v="246" actId="1076"/>
        <pc:sldMkLst>
          <pc:docMk/>
          <pc:sldMk cId="3261219402" sldId="267"/>
        </pc:sldMkLst>
        <pc:spChg chg="mod">
          <ac:chgData name="Broecks, K.P.F. (Kevin)" userId="31b4acf4-5c4c-4e32-906e-27bf1a1919d8" providerId="ADAL" clId="{D3142A4B-F6F2-4EDB-8BA9-16F5767EA1E4}" dt="2018-06-07T12:18:22.454" v="244" actId="20577"/>
          <ac:spMkLst>
            <pc:docMk/>
            <pc:sldMk cId="3261219402" sldId="267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2:18:27.968" v="246" actId="1076"/>
          <ac:picMkLst>
            <pc:docMk/>
            <pc:sldMk cId="3261219402" sldId="267"/>
            <ac:picMk id="3" creationId="{5B3B6DB4-FC9E-4844-9B1A-478B7B5AC192}"/>
          </ac:picMkLst>
        </pc:picChg>
        <pc:picChg chg="add del mod">
          <ac:chgData name="Broecks, K.P.F. (Kevin)" userId="31b4acf4-5c4c-4e32-906e-27bf1a1919d8" providerId="ADAL" clId="{D3142A4B-F6F2-4EDB-8BA9-16F5767EA1E4}" dt="2018-06-07T12:18:10.290" v="226" actId="478"/>
          <ac:picMkLst>
            <pc:docMk/>
            <pc:sldMk cId="3261219402" sldId="267"/>
            <ac:picMk id="4" creationId="{DBE289A9-91EF-4B9C-9C67-E75F907186B8}"/>
          </ac:picMkLst>
        </pc:picChg>
        <pc:picChg chg="add del mod">
          <ac:chgData name="Broecks, K.P.F. (Kevin)" userId="31b4acf4-5c4c-4e32-906e-27bf1a1919d8" providerId="ADAL" clId="{D3142A4B-F6F2-4EDB-8BA9-16F5767EA1E4}" dt="2018-06-07T12:18:11.042" v="227" actId="478"/>
          <ac:picMkLst>
            <pc:docMk/>
            <pc:sldMk cId="3261219402" sldId="267"/>
            <ac:picMk id="5" creationId="{149D5AE2-8086-49BC-8AB3-311BF5F89BFD}"/>
          </ac:picMkLst>
        </pc:picChg>
        <pc:picChg chg="del">
          <ac:chgData name="Broecks, K.P.F. (Kevin)" userId="31b4acf4-5c4c-4e32-906e-27bf1a1919d8" providerId="ADAL" clId="{D3142A4B-F6F2-4EDB-8BA9-16F5767EA1E4}" dt="2018-06-07T12:17:13.113" v="212" actId="478"/>
          <ac:picMkLst>
            <pc:docMk/>
            <pc:sldMk cId="3261219402" sldId="267"/>
            <ac:picMk id="6" creationId="{8B6BCA1F-AEFE-488D-9D46-1B4790E1ACD2}"/>
          </ac:picMkLst>
        </pc:picChg>
        <pc:picChg chg="add del mod">
          <ac:chgData name="Broecks, K.P.F. (Kevin)" userId="31b4acf4-5c4c-4e32-906e-27bf1a1919d8" providerId="ADAL" clId="{D3142A4B-F6F2-4EDB-8BA9-16F5767EA1E4}" dt="2018-06-07T12:18:11.576" v="228" actId="478"/>
          <ac:picMkLst>
            <pc:docMk/>
            <pc:sldMk cId="3261219402" sldId="267"/>
            <ac:picMk id="7" creationId="{16ABC993-BB75-42D1-B9A0-D8A8FF09CD51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27:30.766" v="262" actId="1076"/>
        <pc:sldMkLst>
          <pc:docMk/>
          <pc:sldMk cId="2540956397" sldId="268"/>
        </pc:sldMkLst>
        <pc:spChg chg="mod">
          <ac:chgData name="Broecks, K.P.F. (Kevin)" userId="31b4acf4-5c4c-4e32-906e-27bf1a1919d8" providerId="ADAL" clId="{D3142A4B-F6F2-4EDB-8BA9-16F5767EA1E4}" dt="2018-06-07T12:23:28.150" v="258" actId="20577"/>
          <ac:spMkLst>
            <pc:docMk/>
            <pc:sldMk cId="2540956397" sldId="268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2:27:26.233" v="259" actId="478"/>
          <ac:picMkLst>
            <pc:docMk/>
            <pc:sldMk cId="2540956397" sldId="268"/>
            <ac:picMk id="3" creationId="{5B3B6DB4-FC9E-4844-9B1A-478B7B5AC192}"/>
          </ac:picMkLst>
        </pc:picChg>
        <pc:picChg chg="add mod">
          <ac:chgData name="Broecks, K.P.F. (Kevin)" userId="31b4acf4-5c4c-4e32-906e-27bf1a1919d8" providerId="ADAL" clId="{D3142A4B-F6F2-4EDB-8BA9-16F5767EA1E4}" dt="2018-06-07T12:27:30.766" v="262" actId="1076"/>
          <ac:picMkLst>
            <pc:docMk/>
            <pc:sldMk cId="2540956397" sldId="268"/>
            <ac:picMk id="4" creationId="{2A4ADED6-F039-4727-A2CE-DF9A7C50C849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30:58.853" v="281" actId="20577"/>
        <pc:sldMkLst>
          <pc:docMk/>
          <pc:sldMk cId="1314966434" sldId="269"/>
        </pc:sldMkLst>
        <pc:spChg chg="mod">
          <ac:chgData name="Broecks, K.P.F. (Kevin)" userId="31b4acf4-5c4c-4e32-906e-27bf1a1919d8" providerId="ADAL" clId="{D3142A4B-F6F2-4EDB-8BA9-16F5767EA1E4}" dt="2018-06-07T12:30:58.853" v="281" actId="20577"/>
          <ac:spMkLst>
            <pc:docMk/>
            <pc:sldMk cId="1314966434" sldId="269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2:30:53.970" v="267" actId="1076"/>
          <ac:picMkLst>
            <pc:docMk/>
            <pc:sldMk cId="1314966434" sldId="269"/>
            <ac:picMk id="3" creationId="{0A621760-7254-447E-92D1-D35916B3D6C3}"/>
          </ac:picMkLst>
        </pc:picChg>
        <pc:picChg chg="del">
          <ac:chgData name="Broecks, K.P.F. (Kevin)" userId="31b4acf4-5c4c-4e32-906e-27bf1a1919d8" providerId="ADAL" clId="{D3142A4B-F6F2-4EDB-8BA9-16F5767EA1E4}" dt="2018-06-07T12:30:49.470" v="264" actId="478"/>
          <ac:picMkLst>
            <pc:docMk/>
            <pc:sldMk cId="1314966434" sldId="269"/>
            <ac:picMk id="4" creationId="{2A4ADED6-F039-4727-A2CE-DF9A7C50C849}"/>
          </ac:picMkLst>
        </pc:picChg>
      </pc:sldChg>
      <pc:sldChg chg="modSp add">
        <pc:chgData name="Broecks, K.P.F. (Kevin)" userId="31b4acf4-5c4c-4e32-906e-27bf1a1919d8" providerId="ADAL" clId="{D3142A4B-F6F2-4EDB-8BA9-16F5767EA1E4}" dt="2018-06-11T14:24:18.855" v="619" actId="14100"/>
        <pc:sldMkLst>
          <pc:docMk/>
          <pc:sldMk cId="1409479488" sldId="270"/>
        </pc:sldMkLst>
        <pc:spChg chg="mod">
          <ac:chgData name="Broecks, K.P.F. (Kevin)" userId="31b4acf4-5c4c-4e32-906e-27bf1a1919d8" providerId="ADAL" clId="{D3142A4B-F6F2-4EDB-8BA9-16F5767EA1E4}" dt="2018-06-11T14:24:18.855" v="619" actId="14100"/>
          <ac:spMkLst>
            <pc:docMk/>
            <pc:sldMk cId="1409479488" sldId="270"/>
            <ac:spMk id="2" creationId="{E07ABE99-AE4E-4987-BF90-271F8F2C5070}"/>
          </ac:spMkLst>
        </pc:spChg>
      </pc:sldChg>
      <pc:sldChg chg="addSp delSp modSp add">
        <pc:chgData name="Broecks, K.P.F. (Kevin)" userId="31b4acf4-5c4c-4e32-906e-27bf1a1919d8" providerId="ADAL" clId="{D3142A4B-F6F2-4EDB-8BA9-16F5767EA1E4}" dt="2018-06-07T12:33:39.861" v="318" actId="1076"/>
        <pc:sldMkLst>
          <pc:docMk/>
          <pc:sldMk cId="3314888593" sldId="271"/>
        </pc:sldMkLst>
        <pc:spChg chg="mod">
          <ac:chgData name="Broecks, K.P.F. (Kevin)" userId="31b4acf4-5c4c-4e32-906e-27bf1a1919d8" providerId="ADAL" clId="{D3142A4B-F6F2-4EDB-8BA9-16F5767EA1E4}" dt="2018-06-07T12:33:24.162" v="313" actId="20577"/>
          <ac:spMkLst>
            <pc:docMk/>
            <pc:sldMk cId="3314888593" sldId="271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2:33:17.311" v="295" actId="478"/>
          <ac:picMkLst>
            <pc:docMk/>
            <pc:sldMk cId="3314888593" sldId="271"/>
            <ac:picMk id="3" creationId="{0A621760-7254-447E-92D1-D35916B3D6C3}"/>
          </ac:picMkLst>
        </pc:picChg>
        <pc:picChg chg="add mod">
          <ac:chgData name="Broecks, K.P.F. (Kevin)" userId="31b4acf4-5c4c-4e32-906e-27bf1a1919d8" providerId="ADAL" clId="{D3142A4B-F6F2-4EDB-8BA9-16F5767EA1E4}" dt="2018-06-07T12:33:39.861" v="318" actId="1076"/>
          <ac:picMkLst>
            <pc:docMk/>
            <pc:sldMk cId="3314888593" sldId="271"/>
            <ac:picMk id="4" creationId="{C6905468-4346-4786-A648-E0C1E44F73C3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36:02.726" v="342" actId="1076"/>
        <pc:sldMkLst>
          <pc:docMk/>
          <pc:sldMk cId="1913287335" sldId="272"/>
        </pc:sldMkLst>
        <pc:spChg chg="mod">
          <ac:chgData name="Broecks, K.P.F. (Kevin)" userId="31b4acf4-5c4c-4e32-906e-27bf1a1919d8" providerId="ADAL" clId="{D3142A4B-F6F2-4EDB-8BA9-16F5767EA1E4}" dt="2018-06-07T12:35:20.060" v="340" actId="20577"/>
          <ac:spMkLst>
            <pc:docMk/>
            <pc:sldMk cId="1913287335" sldId="272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2:36:02.726" v="342" actId="1076"/>
          <ac:picMkLst>
            <pc:docMk/>
            <pc:sldMk cId="1913287335" sldId="272"/>
            <ac:picMk id="3" creationId="{17F9C749-DFD1-4BBF-B606-F6E10194B6E2}"/>
          </ac:picMkLst>
        </pc:picChg>
        <pc:picChg chg="del">
          <ac:chgData name="Broecks, K.P.F. (Kevin)" userId="31b4acf4-5c4c-4e32-906e-27bf1a1919d8" providerId="ADAL" clId="{D3142A4B-F6F2-4EDB-8BA9-16F5767EA1E4}" dt="2018-06-07T12:34:04.377" v="320" actId="478"/>
          <ac:picMkLst>
            <pc:docMk/>
            <pc:sldMk cId="1913287335" sldId="272"/>
            <ac:picMk id="4" creationId="{C6905468-4346-4786-A648-E0C1E44F73C3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41:28.290" v="396" actId="1076"/>
        <pc:sldMkLst>
          <pc:docMk/>
          <pc:sldMk cId="2326288374" sldId="273"/>
        </pc:sldMkLst>
        <pc:spChg chg="mod">
          <ac:chgData name="Broecks, K.P.F. (Kevin)" userId="31b4acf4-5c4c-4e32-906e-27bf1a1919d8" providerId="ADAL" clId="{D3142A4B-F6F2-4EDB-8BA9-16F5767EA1E4}" dt="2018-06-07T12:36:21.042" v="367" actId="20577"/>
          <ac:spMkLst>
            <pc:docMk/>
            <pc:sldMk cId="2326288374" sldId="273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2:41:24.823" v="393" actId="478"/>
          <ac:picMkLst>
            <pc:docMk/>
            <pc:sldMk cId="2326288374" sldId="273"/>
            <ac:picMk id="3" creationId="{17F9C749-DFD1-4BBF-B606-F6E10194B6E2}"/>
          </ac:picMkLst>
        </pc:picChg>
        <pc:picChg chg="add mod">
          <ac:chgData name="Broecks, K.P.F. (Kevin)" userId="31b4acf4-5c4c-4e32-906e-27bf1a1919d8" providerId="ADAL" clId="{D3142A4B-F6F2-4EDB-8BA9-16F5767EA1E4}" dt="2018-06-07T12:41:28.290" v="396" actId="1076"/>
          <ac:picMkLst>
            <pc:docMk/>
            <pc:sldMk cId="2326288374" sldId="273"/>
            <ac:picMk id="4" creationId="{B2AB76E7-74BB-4E9B-9AD1-DB3E8C4B1E00}"/>
          </ac:picMkLst>
        </pc:picChg>
      </pc:sldChg>
      <pc:sldChg chg="addSp delSp modSp add del">
        <pc:chgData name="Broecks, K.P.F. (Kevin)" userId="31b4acf4-5c4c-4e32-906e-27bf1a1919d8" providerId="ADAL" clId="{D3142A4B-F6F2-4EDB-8BA9-16F5767EA1E4}" dt="2018-06-11T14:25:27.372" v="624" actId="2696"/>
        <pc:sldMkLst>
          <pc:docMk/>
          <pc:sldMk cId="2567273127" sldId="274"/>
        </pc:sldMkLst>
        <pc:spChg chg="mod">
          <ac:chgData name="Broecks, K.P.F. (Kevin)" userId="31b4acf4-5c4c-4e32-906e-27bf1a1919d8" providerId="ADAL" clId="{D3142A4B-F6F2-4EDB-8BA9-16F5767EA1E4}" dt="2018-06-07T12:37:18.476" v="385" actId="20577"/>
          <ac:spMkLst>
            <pc:docMk/>
            <pc:sldMk cId="2567273127" sldId="274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2:37:33.392" v="386" actId="478"/>
          <ac:picMkLst>
            <pc:docMk/>
            <pc:sldMk cId="2567273127" sldId="274"/>
            <ac:picMk id="4" creationId="{C6905468-4346-4786-A648-E0C1E44F73C3}"/>
          </ac:picMkLst>
        </pc:picChg>
        <pc:picChg chg="add del mod">
          <ac:chgData name="Broecks, K.P.F. (Kevin)" userId="31b4acf4-5c4c-4e32-906e-27bf1a1919d8" providerId="ADAL" clId="{D3142A4B-F6F2-4EDB-8BA9-16F5767EA1E4}" dt="2018-06-07T12:37:36.808" v="390" actId="1076"/>
          <ac:picMkLst>
            <pc:docMk/>
            <pc:sldMk cId="2567273127" sldId="274"/>
            <ac:picMk id="5" creationId="{F4659A82-47C9-452F-8739-A30488184C3B}"/>
          </ac:picMkLst>
        </pc:picChg>
        <pc:picChg chg="add mod">
          <ac:chgData name="Broecks, K.P.F. (Kevin)" userId="31b4acf4-5c4c-4e32-906e-27bf1a1919d8" providerId="ADAL" clId="{D3142A4B-F6F2-4EDB-8BA9-16F5767EA1E4}" dt="2018-06-07T12:37:52.325" v="392" actId="1076"/>
          <ac:picMkLst>
            <pc:docMk/>
            <pc:sldMk cId="2567273127" sldId="274"/>
            <ac:picMk id="6" creationId="{0697EB3B-BB07-4863-BFE3-927B3ADA5893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11T14:25:41.972" v="625" actId="255"/>
        <pc:sldMkLst>
          <pc:docMk/>
          <pc:sldMk cId="196649068" sldId="275"/>
        </pc:sldMkLst>
        <pc:spChg chg="mod">
          <ac:chgData name="Broecks, K.P.F. (Kevin)" userId="31b4acf4-5c4c-4e32-906e-27bf1a1919d8" providerId="ADAL" clId="{D3142A4B-F6F2-4EDB-8BA9-16F5767EA1E4}" dt="2018-06-11T14:25:41.972" v="625" actId="255"/>
          <ac:spMkLst>
            <pc:docMk/>
            <pc:sldMk cId="196649068" sldId="275"/>
            <ac:spMk id="2" creationId="{E07ABE99-AE4E-4987-BF90-271F8F2C5070}"/>
          </ac:spMkLst>
        </pc:spChg>
        <pc:picChg chg="add del mod">
          <ac:chgData name="Broecks, K.P.F. (Kevin)" userId="31b4acf4-5c4c-4e32-906e-27bf1a1919d8" providerId="ADAL" clId="{D3142A4B-F6F2-4EDB-8BA9-16F5767EA1E4}" dt="2018-06-11T14:24:34.339" v="620" actId="478"/>
          <ac:picMkLst>
            <pc:docMk/>
            <pc:sldMk cId="196649068" sldId="275"/>
            <ac:picMk id="3" creationId="{73249D20-7CCA-4455-AB4A-4B17E969A2A2}"/>
          </ac:picMkLst>
        </pc:picChg>
        <pc:picChg chg="del">
          <ac:chgData name="Broecks, K.P.F. (Kevin)" userId="31b4acf4-5c4c-4e32-906e-27bf1a1919d8" providerId="ADAL" clId="{D3142A4B-F6F2-4EDB-8BA9-16F5767EA1E4}" dt="2018-06-07T12:45:12.322" v="481" actId="478"/>
          <ac:picMkLst>
            <pc:docMk/>
            <pc:sldMk cId="196649068" sldId="275"/>
            <ac:picMk id="4" creationId="{B2AB76E7-74BB-4E9B-9AD1-DB3E8C4B1E00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50:18.270" v="546" actId="1076"/>
        <pc:sldMkLst>
          <pc:docMk/>
          <pc:sldMk cId="103749928" sldId="276"/>
        </pc:sldMkLst>
        <pc:spChg chg="mod">
          <ac:chgData name="Broecks, K.P.F. (Kevin)" userId="31b4acf4-5c4c-4e32-906e-27bf1a1919d8" providerId="ADAL" clId="{D3142A4B-F6F2-4EDB-8BA9-16F5767EA1E4}" dt="2018-06-07T12:44:39.371" v="474" actId="20577"/>
          <ac:spMkLst>
            <pc:docMk/>
            <pc:sldMk cId="103749928" sldId="276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2:50:18.270" v="546" actId="1076"/>
          <ac:picMkLst>
            <pc:docMk/>
            <pc:sldMk cId="103749928" sldId="276"/>
            <ac:picMk id="3" creationId="{2256F9F2-2B5D-4786-BCE7-CEFB302F397C}"/>
          </ac:picMkLst>
        </pc:picChg>
        <pc:picChg chg="del">
          <ac:chgData name="Broecks, K.P.F. (Kevin)" userId="31b4acf4-5c4c-4e32-906e-27bf1a1919d8" providerId="ADAL" clId="{D3142A4B-F6F2-4EDB-8BA9-16F5767EA1E4}" dt="2018-06-07T12:44:41.988" v="475" actId="478"/>
          <ac:picMkLst>
            <pc:docMk/>
            <pc:sldMk cId="103749928" sldId="276"/>
            <ac:picMk id="4" creationId="{B2AB76E7-74BB-4E9B-9AD1-DB3E8C4B1E00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47:36.004" v="523" actId="1076"/>
        <pc:sldMkLst>
          <pc:docMk/>
          <pc:sldMk cId="3159518015" sldId="277"/>
        </pc:sldMkLst>
        <pc:spChg chg="mod">
          <ac:chgData name="Broecks, K.P.F. (Kevin)" userId="31b4acf4-5c4c-4e32-906e-27bf1a1919d8" providerId="ADAL" clId="{D3142A4B-F6F2-4EDB-8BA9-16F5767EA1E4}" dt="2018-06-07T12:45:27.337" v="506" actId="20577"/>
          <ac:spMkLst>
            <pc:docMk/>
            <pc:sldMk cId="3159518015" sldId="277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2:45:28.405" v="507" actId="478"/>
          <ac:picMkLst>
            <pc:docMk/>
            <pc:sldMk cId="3159518015" sldId="277"/>
            <ac:picMk id="3" creationId="{2256F9F2-2B5D-4786-BCE7-CEFB302F397C}"/>
          </ac:picMkLst>
        </pc:picChg>
        <pc:picChg chg="add mod">
          <ac:chgData name="Broecks, K.P.F. (Kevin)" userId="31b4acf4-5c4c-4e32-906e-27bf1a1919d8" providerId="ADAL" clId="{D3142A4B-F6F2-4EDB-8BA9-16F5767EA1E4}" dt="2018-06-07T12:47:36.004" v="523" actId="1076"/>
          <ac:picMkLst>
            <pc:docMk/>
            <pc:sldMk cId="3159518015" sldId="277"/>
            <ac:picMk id="4" creationId="{B531A984-3A47-41B9-AF0C-4AB7238B2503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54:10.851" v="588" actId="1076"/>
        <pc:sldMkLst>
          <pc:docMk/>
          <pc:sldMk cId="2069879391" sldId="278"/>
        </pc:sldMkLst>
        <pc:spChg chg="mod">
          <ac:chgData name="Broecks, K.P.F. (Kevin)" userId="31b4acf4-5c4c-4e32-906e-27bf1a1919d8" providerId="ADAL" clId="{D3142A4B-F6F2-4EDB-8BA9-16F5767EA1E4}" dt="2018-06-07T12:48:23.603" v="543" actId="20577"/>
          <ac:spMkLst>
            <pc:docMk/>
            <pc:sldMk cId="2069879391" sldId="278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2:54:10.851" v="588" actId="1076"/>
          <ac:picMkLst>
            <pc:docMk/>
            <pc:sldMk cId="2069879391" sldId="278"/>
            <ac:picMk id="3" creationId="{28BB250F-0F80-48CB-8910-0CC6E357D988}"/>
          </ac:picMkLst>
        </pc:picChg>
        <pc:picChg chg="del">
          <ac:chgData name="Broecks, K.P.F. (Kevin)" userId="31b4acf4-5c4c-4e32-906e-27bf1a1919d8" providerId="ADAL" clId="{D3142A4B-F6F2-4EDB-8BA9-16F5767EA1E4}" dt="2018-06-07T12:47:39.737" v="524" actId="478"/>
          <ac:picMkLst>
            <pc:docMk/>
            <pc:sldMk cId="2069879391" sldId="278"/>
            <ac:picMk id="4" creationId="{B531A984-3A47-41B9-AF0C-4AB7238B2503}"/>
          </ac:picMkLst>
        </pc:picChg>
      </pc:sldChg>
      <pc:sldChg chg="addSp delSp modSp add">
        <pc:chgData name="Broecks, K.P.F. (Kevin)" userId="31b4acf4-5c4c-4e32-906e-27bf1a1919d8" providerId="ADAL" clId="{D3142A4B-F6F2-4EDB-8BA9-16F5767EA1E4}" dt="2018-06-07T12:58:23.133" v="596" actId="1076"/>
        <pc:sldMkLst>
          <pc:docMk/>
          <pc:sldMk cId="2595129489" sldId="279"/>
        </pc:sldMkLst>
        <pc:spChg chg="mod">
          <ac:chgData name="Broecks, K.P.F. (Kevin)" userId="31b4acf4-5c4c-4e32-906e-27bf1a1919d8" providerId="ADAL" clId="{D3142A4B-F6F2-4EDB-8BA9-16F5767EA1E4}" dt="2018-06-07T12:51:58.669" v="566" actId="20577"/>
          <ac:spMkLst>
            <pc:docMk/>
            <pc:sldMk cId="2595129489" sldId="279"/>
            <ac:spMk id="2" creationId="{E07ABE99-AE4E-4987-BF90-271F8F2C5070}"/>
          </ac:spMkLst>
        </pc:spChg>
        <pc:picChg chg="del">
          <ac:chgData name="Broecks, K.P.F. (Kevin)" userId="31b4acf4-5c4c-4e32-906e-27bf1a1919d8" providerId="ADAL" clId="{D3142A4B-F6F2-4EDB-8BA9-16F5767EA1E4}" dt="2018-06-07T12:51:54.852" v="551" actId="478"/>
          <ac:picMkLst>
            <pc:docMk/>
            <pc:sldMk cId="2595129489" sldId="279"/>
            <ac:picMk id="3" creationId="{28BB250F-0F80-48CB-8910-0CC6E357D988}"/>
          </ac:picMkLst>
        </pc:picChg>
        <pc:picChg chg="add mod">
          <ac:chgData name="Broecks, K.P.F. (Kevin)" userId="31b4acf4-5c4c-4e32-906e-27bf1a1919d8" providerId="ADAL" clId="{D3142A4B-F6F2-4EDB-8BA9-16F5767EA1E4}" dt="2018-06-07T12:58:23.133" v="596" actId="1076"/>
          <ac:picMkLst>
            <pc:docMk/>
            <pc:sldMk cId="2595129489" sldId="279"/>
            <ac:picMk id="4" creationId="{816E64FF-3588-4938-82C7-56A1E72ABFE5}"/>
          </ac:picMkLst>
        </pc:picChg>
      </pc:sldChg>
      <pc:sldChg chg="addSp modSp add">
        <pc:chgData name="Broecks, K.P.F. (Kevin)" userId="31b4acf4-5c4c-4e32-906e-27bf1a1919d8" providerId="ADAL" clId="{D3142A4B-F6F2-4EDB-8BA9-16F5767EA1E4}" dt="2018-06-07T12:58:25.433" v="597" actId="1076"/>
        <pc:sldMkLst>
          <pc:docMk/>
          <pc:sldMk cId="3968887165" sldId="280"/>
        </pc:sldMkLst>
        <pc:spChg chg="mod">
          <ac:chgData name="Broecks, K.P.F. (Kevin)" userId="31b4acf4-5c4c-4e32-906e-27bf1a1919d8" providerId="ADAL" clId="{D3142A4B-F6F2-4EDB-8BA9-16F5767EA1E4}" dt="2018-06-07T12:52:06.268" v="579" actId="20577"/>
          <ac:spMkLst>
            <pc:docMk/>
            <pc:sldMk cId="3968887165" sldId="280"/>
            <ac:spMk id="2" creationId="{E07ABE99-AE4E-4987-BF90-271F8F2C5070}"/>
          </ac:spMkLst>
        </pc:spChg>
        <pc:picChg chg="add mod">
          <ac:chgData name="Broecks, K.P.F. (Kevin)" userId="31b4acf4-5c4c-4e32-906e-27bf1a1919d8" providerId="ADAL" clId="{D3142A4B-F6F2-4EDB-8BA9-16F5767EA1E4}" dt="2018-06-07T12:58:25.433" v="597" actId="1076"/>
          <ac:picMkLst>
            <pc:docMk/>
            <pc:sldMk cId="3968887165" sldId="280"/>
            <ac:picMk id="3" creationId="{40BE2EAB-74F9-4341-94E8-6AA4C43A86D4}"/>
          </ac:picMkLst>
        </pc:picChg>
      </pc:sldChg>
      <pc:sldChg chg="add">
        <pc:chgData name="Broecks, K.P.F. (Kevin)" userId="31b4acf4-5c4c-4e32-906e-27bf1a1919d8" providerId="ADAL" clId="{D3142A4B-F6F2-4EDB-8BA9-16F5767EA1E4}" dt="2018-06-07T13:37:21.216" v="598"/>
        <pc:sldMkLst>
          <pc:docMk/>
          <pc:sldMk cId="2048529990" sldId="281"/>
        </pc:sldMkLst>
      </pc:sldChg>
      <pc:sldChg chg="add">
        <pc:chgData name="Broecks, K.P.F. (Kevin)" userId="31b4acf4-5c4c-4e32-906e-27bf1a1919d8" providerId="ADAL" clId="{D3142A4B-F6F2-4EDB-8BA9-16F5767EA1E4}" dt="2018-06-07T13:37:22.699" v="599"/>
        <pc:sldMkLst>
          <pc:docMk/>
          <pc:sldMk cId="1335561006" sldId="282"/>
        </pc:sldMkLst>
      </pc:sldChg>
      <pc:sldChg chg="add">
        <pc:chgData name="Broecks, K.P.F. (Kevin)" userId="31b4acf4-5c4c-4e32-906e-27bf1a1919d8" providerId="ADAL" clId="{D3142A4B-F6F2-4EDB-8BA9-16F5767EA1E4}" dt="2018-06-07T13:37:24.866" v="600"/>
        <pc:sldMkLst>
          <pc:docMk/>
          <pc:sldMk cId="3739029014" sldId="283"/>
        </pc:sldMkLst>
      </pc:sldChg>
      <pc:sldChg chg="add">
        <pc:chgData name="Broecks, K.P.F. (Kevin)" userId="31b4acf4-5c4c-4e32-906e-27bf1a1919d8" providerId="ADAL" clId="{D3142A4B-F6F2-4EDB-8BA9-16F5767EA1E4}" dt="2018-06-07T13:37:31.799" v="601"/>
        <pc:sldMkLst>
          <pc:docMk/>
          <pc:sldMk cId="1647951637" sldId="284"/>
        </pc:sldMkLst>
      </pc:sldChg>
      <pc:sldChg chg="add">
        <pc:chgData name="Broecks, K.P.F. (Kevin)" userId="31b4acf4-5c4c-4e32-906e-27bf1a1919d8" providerId="ADAL" clId="{D3142A4B-F6F2-4EDB-8BA9-16F5767EA1E4}" dt="2018-06-07T13:37:33.216" v="602"/>
        <pc:sldMkLst>
          <pc:docMk/>
          <pc:sldMk cId="3233484047" sldId="285"/>
        </pc:sldMkLst>
      </pc:sldChg>
      <pc:sldChg chg="add">
        <pc:chgData name="Broecks, K.P.F. (Kevin)" userId="31b4acf4-5c4c-4e32-906e-27bf1a1919d8" providerId="ADAL" clId="{D3142A4B-F6F2-4EDB-8BA9-16F5767EA1E4}" dt="2018-06-07T13:37:34.882" v="603"/>
        <pc:sldMkLst>
          <pc:docMk/>
          <pc:sldMk cId="4041503484" sldId="286"/>
        </pc:sldMkLst>
      </pc:sldChg>
      <pc:sldChg chg="add">
        <pc:chgData name="Broecks, K.P.F. (Kevin)" userId="31b4acf4-5c4c-4e32-906e-27bf1a1919d8" providerId="ADAL" clId="{D3142A4B-F6F2-4EDB-8BA9-16F5767EA1E4}" dt="2018-06-11T14:25:58.005" v="626"/>
        <pc:sldMkLst>
          <pc:docMk/>
          <pc:sldMk cId="1186611924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31FFC-9DDF-49B2-BE40-EE608CBD18FE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A0AA1-1A05-4E99-B5F7-717172C5E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3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0AA1-1A05-4E99-B5F7-717172C5E4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0AA1-1A05-4E99-B5F7-717172C5E4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5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A0AA1-1A05-4E99-B5F7-717172C5E44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8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0D48A-7AC8-4710-B76F-B8A8DC3D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CAD164-6EAC-4A66-B9CE-630FC0D97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F6C8F-FC87-413C-9604-7E2BBB6A7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9B69-1F8E-4755-9DD3-76717CA2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142E4-0EEB-42A3-B671-B734FADB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25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819B-0518-425F-AA63-76CB53F3B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A9003-5C90-4FA0-9E6E-7FCC727B1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C4453-3E24-4C15-B1E7-9F723959F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8B7FF-12EB-41A8-88D4-2E69A942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C96C-9FAB-4CF4-AEC8-3B74E837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6A49EC-FF08-4E64-A805-9895DC164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975C5-A59B-4152-881B-CEA559D849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C54D8-9AE7-41DE-A7DF-5ED8879E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8BC28-FA1C-46FF-8F18-F58565806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8304F-15A0-4F88-AED1-84D089AC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E5B5-CABD-4060-91A9-C55276FF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04AF-80B4-4F7D-9E59-E508C46F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EB5A6-418C-4DC2-88D3-C7554FAC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35DA-ACC5-422A-BB12-6C2E8FAF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E61D-BDBB-45A5-8194-37463903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5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CC9C-CF92-490E-984B-1001FD9C7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15C7A-03BC-4B26-9C1B-1E891EDE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EBE96A-F688-45B1-A826-65EB1AEB2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4E7E1-4B00-419F-99DC-701DD02B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2052-F56B-458F-989C-D41E37BD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2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A4480-44BD-409D-813F-F46534EC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B7159-8880-4960-9853-742E7850D3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CF619C-1B03-4FCF-A671-0567AAA49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E78B8-CE9D-4978-9278-A4A72E01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DB76A-9BD4-4722-A033-37C7DAD3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428CC-8B6A-4580-8A78-887DEA1E3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46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9510-771B-48DB-9569-7F78B4B9F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04257-1D92-4CDC-A486-D733082C3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45E5E-BC8D-44E4-ABA6-4839F1135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96E90-651B-408D-9D3A-400E12181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CE274C-6F60-4D77-AEC9-5CDF6724E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38A10-4CAA-4824-9784-9224B7111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B3F2F7-EB29-41B0-9587-FA2D92EFA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259C7-6DDC-4A84-BE61-AEA0C0A9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E177-BD7E-4635-B39D-AFA506C0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EBC29-78B3-4A7F-AE7C-68F9BED5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38B948-A081-4FBD-BBD5-73D3F56A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4BA52-6ED1-485F-AD70-DEB71E8F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7DBEC-00D7-479E-B844-6E4F024D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C9C0B-82CB-4FC6-81C2-4F70B88F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4F83F-CD01-45E9-B32F-79525157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5996-9EA9-438F-BB3B-081A2D90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2666-2BAB-4EB1-BBAC-EED4D00DA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615DE-18CF-41B3-8442-B8AD81761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ABC75-91D9-4759-9CA4-2FE52F4E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562AF-B3E6-499E-9039-D0DD665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F62C2-F515-4745-81F3-3B896B37A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74A9F-8949-43DF-98E5-EE2723A6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86677-A10F-4384-A8E1-5A7CA2516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76E72-8678-4452-AC07-F58313AA3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2C22B-2D52-4065-80F9-5E6E04DF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05C17-6211-4BFE-8AB6-A8CF4D52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2A743-05A5-46AA-85B2-E696C0DB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E0C7FB-3880-4110-BBD3-A6E8157F5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A03B2-BC2F-462C-BC6C-B52DFEAA7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A7C15-84FA-4803-BE68-86FCC0A12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59DFF-2312-46B8-B9FC-8F96A93A962F}" type="datetimeFigureOut">
              <a:rPr lang="en-US" smtClean="0"/>
              <a:t>6/11/2018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2058D-35DB-44A4-A678-8171F2D36F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3A73A-4110-4E97-AC9D-1F98C3801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C386-BF24-4D2D-BDB0-2BE30A3C0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369" y="2574524"/>
            <a:ext cx="8717872" cy="1274277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8000" dirty="0">
                <a:latin typeface="Garamond" panose="02020404030301010803" pitchFamily="18" charset="0"/>
              </a:rPr>
              <a:t>Resources</a:t>
            </a:r>
            <a:endParaRPr lang="en-US" sz="8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80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369" y="2279040"/>
            <a:ext cx="8907262" cy="229991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8000" dirty="0">
                <a:latin typeface="Garamond" panose="02020404030301010803" pitchFamily="18" charset="0"/>
              </a:rPr>
              <a:t>Organizational culture</a:t>
            </a:r>
            <a:endParaRPr lang="en-US" sz="8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26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Shared </a:t>
            </a:r>
            <a:r>
              <a:rPr lang="nl-NL" dirty="0" err="1">
                <a:latin typeface="Garamond" panose="02020404030301010803" pitchFamily="18" charset="0"/>
              </a:rPr>
              <a:t>values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B3B6DB4-FC9E-4844-9B1A-478B7B5AC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851" y="2427515"/>
            <a:ext cx="2788298" cy="27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19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Motivation</a:t>
            </a:r>
            <a:r>
              <a:rPr lang="nl-NL" dirty="0">
                <a:latin typeface="Garamond" panose="02020404030301010803" pitchFamily="18" charset="0"/>
              </a:rPr>
              <a:t> 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A4ADED6-F039-4727-A2CE-DF9A7C50C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9439" y="2184918"/>
            <a:ext cx="3256384" cy="32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6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Risks</a:t>
            </a:r>
            <a:r>
              <a:rPr lang="nl-NL" dirty="0">
                <a:latin typeface="Garamond" panose="02020404030301010803" pitchFamily="18" charset="0"/>
              </a:rPr>
              <a:t> &amp; change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A621760-7254-447E-92D1-D35916B3D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85996" y="2355979"/>
            <a:ext cx="3020008" cy="302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6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369" y="2157274"/>
            <a:ext cx="8907262" cy="2384363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8000" dirty="0">
                <a:latin typeface="Garamond" panose="02020404030301010803" pitchFamily="18" charset="0"/>
              </a:rPr>
              <a:t>Organizational </a:t>
            </a:r>
            <a:r>
              <a:rPr lang="nl-NL" sz="8000" dirty="0" err="1">
                <a:latin typeface="Garamond" panose="02020404030301010803" pitchFamily="18" charset="0"/>
              </a:rPr>
              <a:t>structure</a:t>
            </a:r>
            <a:endParaRPr lang="en-US" sz="8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47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Rules &amp; routines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6905468-4346-4786-A648-E0C1E44F7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2473" y="2296886"/>
            <a:ext cx="3247053" cy="324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8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Decision</a:t>
            </a:r>
            <a:r>
              <a:rPr lang="nl-NL" dirty="0">
                <a:latin typeface="Garamond" panose="02020404030301010803" pitchFamily="18" charset="0"/>
              </a:rPr>
              <a:t> chain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F9C749-DFD1-4BBF-B606-F6E10194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173" y="2453076"/>
            <a:ext cx="28289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8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Involvement</a:t>
            </a:r>
            <a:r>
              <a:rPr lang="nl-NL" dirty="0">
                <a:latin typeface="Garamond" panose="02020404030301010803" pitchFamily="18" charset="0"/>
              </a:rPr>
              <a:t> in </a:t>
            </a:r>
            <a:r>
              <a:rPr lang="nl-NL" dirty="0" err="1">
                <a:latin typeface="Garamond" panose="02020404030301010803" pitchFamily="18" charset="0"/>
              </a:rPr>
              <a:t>decisions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AB76E7-74BB-4E9B-9AD1-DB3E8C4B1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3144" y="2336929"/>
            <a:ext cx="3085711" cy="308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88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369" y="2785368"/>
            <a:ext cx="8907262" cy="1287263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8000" dirty="0" err="1">
                <a:latin typeface="Garamond" panose="02020404030301010803" pitchFamily="18" charset="0"/>
              </a:rPr>
              <a:t>Decision</a:t>
            </a:r>
            <a:r>
              <a:rPr lang="nl-NL" sz="8000" dirty="0">
                <a:latin typeface="Garamond" panose="02020404030301010803" pitchFamily="18" charset="0"/>
              </a:rPr>
              <a:t> criteria</a:t>
            </a:r>
            <a:endParaRPr lang="en-US" sz="8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Interest in energy efficiency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256F9F2-2B5D-4786-BCE7-CEFB302F3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11475" y="2511492"/>
            <a:ext cx="2741644" cy="27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Financing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C8456-3C5D-429F-9236-0818F4453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06" y="2604796"/>
            <a:ext cx="2575249" cy="25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Fit </a:t>
            </a:r>
            <a:r>
              <a:rPr lang="nl-NL" dirty="0" err="1">
                <a:latin typeface="Garamond" panose="02020404030301010803" pitchFamily="18" charset="0"/>
              </a:rPr>
              <a:t>with</a:t>
            </a:r>
            <a:r>
              <a:rPr lang="nl-NL" dirty="0">
                <a:latin typeface="Garamond" panose="02020404030301010803" pitchFamily="18" charset="0"/>
              </a:rPr>
              <a:t> </a:t>
            </a:r>
            <a:r>
              <a:rPr lang="nl-NL" dirty="0" err="1">
                <a:latin typeface="Garamond" panose="02020404030301010803" pitchFamily="18" charset="0"/>
              </a:rPr>
              <a:t>core</a:t>
            </a:r>
            <a:r>
              <a:rPr lang="nl-NL" dirty="0">
                <a:latin typeface="Garamond" panose="02020404030301010803" pitchFamily="18" charset="0"/>
              </a:rPr>
              <a:t> business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531A984-3A47-41B9-AF0C-4AB7238B2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0995" y="2281336"/>
            <a:ext cx="3195734" cy="319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1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Non-energy benefits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BB250F-0F80-48CB-8910-0CC6E357D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7355" y="2128935"/>
            <a:ext cx="3197290" cy="31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9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Risk assessment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16E64FF-3588-4938-82C7-56A1E72AB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4734" y="2345085"/>
            <a:ext cx="2842532" cy="28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29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Hidden</a:t>
            </a:r>
            <a:r>
              <a:rPr lang="nl-NL" dirty="0">
                <a:latin typeface="Garamond" panose="02020404030301010803" pitchFamily="18" charset="0"/>
              </a:rPr>
              <a:t> </a:t>
            </a:r>
            <a:r>
              <a:rPr lang="nl-NL" dirty="0" err="1">
                <a:latin typeface="Garamond" panose="02020404030301010803" pitchFamily="18" charset="0"/>
              </a:rPr>
              <a:t>costs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0BE2EAB-74F9-4341-94E8-6AA4C43A8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46802" y="1961965"/>
            <a:ext cx="3461657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88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7E232-FABC-4538-A04F-6840EACFE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0AA4-D554-4614-AF79-A3BB6C010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29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71FA-10DF-4DCF-AEE6-284DA31EF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247AB-576C-4064-BFD9-B675901D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1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4E7C-EDF8-443E-BCDB-63D0694D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079F-A277-43C4-A765-2B5A52169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29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BA38-7F95-40DF-99C1-EDE8D3E9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B287-BBED-4C3E-8C75-A2E16659B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51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E2DC-D7C3-45B9-AA83-6481A711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C22FE-337B-4D6A-AEDF-BC709A550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4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8624-260C-4430-AAE8-8709795C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F951-4C5D-4058-8BFC-7F04D3F2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0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Network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24FBC-50EA-4A0B-A04D-44011CF5F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3" y="2166258"/>
            <a:ext cx="3125755" cy="312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730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8624-260C-4430-AAE8-8709795C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CF951-4C5D-4058-8BFC-7F04D3F2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1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Skills &amp; </a:t>
            </a:r>
            <a:r>
              <a:rPr lang="nl-NL" dirty="0" err="1">
                <a:latin typeface="Garamond" panose="02020404030301010803" pitchFamily="18" charset="0"/>
              </a:rPr>
              <a:t>competences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9DB4F4D-BBB0-42E5-B704-806FF1D200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4845" y="2364079"/>
            <a:ext cx="3082310" cy="30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04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Knowledge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651785B-FC78-42D8-B1EB-A4049441A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0012" y="2404609"/>
            <a:ext cx="3131975" cy="31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2369" y="2467992"/>
            <a:ext cx="8907262" cy="1380809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nl-NL" sz="8000" dirty="0">
                <a:latin typeface="Garamond" panose="02020404030301010803" pitchFamily="18" charset="0"/>
              </a:rPr>
              <a:t>Communication</a:t>
            </a:r>
            <a:endParaRPr lang="en-US" sz="8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52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Values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3FA530-1B77-4E2F-9ECD-F7DF31B2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5698" y="2551922"/>
            <a:ext cx="2663890" cy="26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0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 err="1">
                <a:latin typeface="Garamond" panose="02020404030301010803" pitchFamily="18" charset="0"/>
              </a:rPr>
              <a:t>Values</a:t>
            </a:r>
            <a:r>
              <a:rPr lang="nl-NL" dirty="0">
                <a:latin typeface="Garamond" panose="02020404030301010803" pitchFamily="18" charset="0"/>
              </a:rPr>
              <a:t> </a:t>
            </a:r>
            <a:r>
              <a:rPr lang="nl-NL" dirty="0" err="1">
                <a:latin typeface="Garamond" panose="02020404030301010803" pitchFamily="18" charset="0"/>
              </a:rPr>
              <a:t>to</a:t>
            </a:r>
            <a:r>
              <a:rPr lang="nl-NL" dirty="0">
                <a:latin typeface="Garamond" panose="02020404030301010803" pitchFamily="18" charset="0"/>
              </a:rPr>
              <a:t> action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D3FA530-1B77-4E2F-9ECD-F7DF31B26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2094" y="2489779"/>
            <a:ext cx="2663890" cy="266389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B5A55DD-FFAF-43F8-A082-F1102A0B8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4176" y="2319474"/>
            <a:ext cx="2834195" cy="283419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F4D0FD7-E32B-449C-BCF1-B6C4BBD59FF3}"/>
              </a:ext>
            </a:extLst>
          </p:cNvPr>
          <p:cNvSpPr/>
          <p:nvPr/>
        </p:nvSpPr>
        <p:spPr>
          <a:xfrm>
            <a:off x="5682343" y="3172408"/>
            <a:ext cx="1903445" cy="989045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8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BE99-AE4E-4987-BF90-271F8F2C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907262" cy="839602"/>
          </a:xfrm>
        </p:spPr>
        <p:txBody>
          <a:bodyPr>
            <a:noAutofit/>
          </a:bodyPr>
          <a:lstStyle/>
          <a:p>
            <a:r>
              <a:rPr lang="nl-NL" dirty="0">
                <a:latin typeface="Garamond" panose="02020404030301010803" pitchFamily="18" charset="0"/>
              </a:rPr>
              <a:t>Fit </a:t>
            </a:r>
            <a:r>
              <a:rPr lang="nl-NL" dirty="0" err="1">
                <a:latin typeface="Garamond" panose="02020404030301010803" pitchFamily="18" charset="0"/>
              </a:rPr>
              <a:t>to</a:t>
            </a:r>
            <a:r>
              <a:rPr lang="nl-NL" dirty="0">
                <a:latin typeface="Garamond" panose="02020404030301010803" pitchFamily="18" charset="0"/>
              </a:rPr>
              <a:t> </a:t>
            </a:r>
            <a:r>
              <a:rPr lang="nl-NL" dirty="0" err="1">
                <a:latin typeface="Garamond" panose="02020404030301010803" pitchFamily="18" charset="0"/>
              </a:rPr>
              <a:t>audience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B6BCA1F-AEFE-488D-9D46-1B4790E1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6937" y="2302961"/>
            <a:ext cx="3118126" cy="311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6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3328240a46310c1539a1ea2bad403df0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571a8cf8ce3d042e2fbe415f957b56eb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Id xmlns="2f6a910d-138e-42c1-8e8a-320c1b7cf3f7">060.34034</TNOC_ClusterId>
    <lca20d149a844688b6abf34073d5c21d xmlns="611ea500-83e9-4ef4-bf2f-c0233a31331f">
      <Terms xmlns="http://schemas.microsoft.com/office/infopath/2007/PartnerControls"/>
    </lca20d149a844688b6abf34073d5c21d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_dlc_DocId xmlns="611ea500-83e9-4ef4-bf2f-c0233a31331f">DS25CM37E7CZ-1555341164-1031</_dlc_DocId>
    <bac4ab11065f4f6c809c820c57e320e5 xmlns="611ea500-83e9-4ef4-bf2f-c0233a31331f">
      <Terms xmlns="http://schemas.microsoft.com/office/infopath/2007/PartnerControls"/>
    </bac4ab11065f4f6c809c820c57e320e5>
    <cf581d8792c646118aad2c2c4ecdfa8c xmlns="611ea500-83e9-4ef4-bf2f-c0233a31331f">
      <Terms xmlns="http://schemas.microsoft.com/office/infopath/2007/PartnerControls"/>
    </cf581d8792c646118aad2c2c4ecdfa8c>
    <TaxCatchAll xmlns="611ea500-83e9-4ef4-bf2f-c0233a31331f">
      <Value>5</Value>
      <Value>1</Value>
    </TaxCatchAll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NOC_ClusterName xmlns="2f6a910d-138e-42c1-8e8a-320c1b7cf3f7">5.5417 - H2020 INDUCE</TNOC_ClusterName>
    <_dlc_DocIdUrl xmlns="611ea500-83e9-4ef4-bf2f-c0233a31331f">
      <Url>https://365tno.sharepoint.com/teams/P060.34034/_layouts/15/DocIdRedir.aspx?ID=DS25CM37E7CZ-1555341164-1031</Url>
      <Description>DS25CM37E7CZ-1555341164-1031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4C0197A-4372-4FAE-B42C-ED16F3123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C641D1-58D0-4ABB-AD78-7E02AD812555}">
  <ds:schemaRefs>
    <ds:schemaRef ds:uri="http://purl.org/dc/elements/1.1/"/>
    <ds:schemaRef ds:uri="57dcf4a7-cd30-45ae-940f-c673e6c8995a"/>
    <ds:schemaRef ds:uri="http://schemas.microsoft.com/office/2006/metadata/properties"/>
    <ds:schemaRef ds:uri="http://schemas.microsoft.com/office/infopath/2007/PartnerControls"/>
    <ds:schemaRef ds:uri="http://purl.org/dc/terms/"/>
    <ds:schemaRef ds:uri="2f6a910d-138e-42c1-8e8a-320c1b7cf3f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11ea500-83e9-4ef4-bf2f-c0233a31331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A77AF12-1FAD-4A90-833C-3F3F5BE57B3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09868A4-1CB8-41E7-8594-7FC66FE3AD8B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52</Words>
  <Application>Microsoft Office PowerPoint</Application>
  <PresentationFormat>Widescreen</PresentationFormat>
  <Paragraphs>26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Office Theme</vt:lpstr>
      <vt:lpstr>Resources</vt:lpstr>
      <vt:lpstr>Financing</vt:lpstr>
      <vt:lpstr>Network</vt:lpstr>
      <vt:lpstr>Skills &amp; competences</vt:lpstr>
      <vt:lpstr>Knowledge</vt:lpstr>
      <vt:lpstr>Communication</vt:lpstr>
      <vt:lpstr>Values</vt:lpstr>
      <vt:lpstr>Values to action</vt:lpstr>
      <vt:lpstr>Fit to audience</vt:lpstr>
      <vt:lpstr>Organizational culture</vt:lpstr>
      <vt:lpstr>Shared values</vt:lpstr>
      <vt:lpstr>Motivation </vt:lpstr>
      <vt:lpstr>Risks &amp; change</vt:lpstr>
      <vt:lpstr>Organizational structure</vt:lpstr>
      <vt:lpstr>Rules &amp; routines</vt:lpstr>
      <vt:lpstr>Decision chain</vt:lpstr>
      <vt:lpstr>Involvement in decisions</vt:lpstr>
      <vt:lpstr>Decision criteria</vt:lpstr>
      <vt:lpstr>Interest in energy efficiency</vt:lpstr>
      <vt:lpstr>Fit with core business</vt:lpstr>
      <vt:lpstr>Non-energy benefits</vt:lpstr>
      <vt:lpstr>Risk assessment</vt:lpstr>
      <vt:lpstr>Hidden costs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Financing</dc:title>
  <dc:creator>Broecks, K.P.F. (Kevin)</dc:creator>
  <cp:lastModifiedBy>Broecks, K.P.F. (Kevin)</cp:lastModifiedBy>
  <cp:revision>3</cp:revision>
  <dcterms:created xsi:type="dcterms:W3CDTF">2018-06-07T10:08:05Z</dcterms:created>
  <dcterms:modified xsi:type="dcterms:W3CDTF">2018-06-11T14:26:02Z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NOC_DocumentClassification">
    <vt:lpwstr>5;#TNO Internal|1a23c89f-ef54-4907-86fd-8242403ff722</vt:lpwstr>
  </property>
  <property fmtid="{D5CDD505-2E9C-101B-9397-08002B2CF9AE}" pid="3" name="ContentTypeId">
    <vt:lpwstr>0x010100A35317DCC28344A7B82488658A034A5C01003872D29448C89345ABAB6DCC1AB16AC6</vt:lpwstr>
  </property>
  <property fmtid="{D5CDD505-2E9C-101B-9397-08002B2CF9AE}" pid="4" name="TNOC_DocumentType">
    <vt:lpwstr/>
  </property>
  <property fmtid="{D5CDD505-2E9C-101B-9397-08002B2CF9AE}" pid="5" name="TNOC_ClusterType">
    <vt:lpwstr>1;#Project|fa11c4c9-105f-402c-bb40-9a56b4989397</vt:lpwstr>
  </property>
  <property fmtid="{D5CDD505-2E9C-101B-9397-08002B2CF9AE}" pid="6" name="TNOC_DocumentCategory">
    <vt:lpwstr/>
  </property>
  <property fmtid="{D5CDD505-2E9C-101B-9397-08002B2CF9AE}" pid="7" name="_dlc_DocIdItemGuid">
    <vt:lpwstr>b306d9e0-1f7d-4e5c-b8d9-7c0eecd9acfb</vt:lpwstr>
  </property>
  <property fmtid="{D5CDD505-2E9C-101B-9397-08002B2CF9AE}" pid="8" name="TNOC_DocumentSetType">
    <vt:lpwstr/>
  </property>
</Properties>
</file>